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302" r:id="rId2"/>
    <p:sldId id="257" r:id="rId3"/>
    <p:sldId id="261" r:id="rId4"/>
    <p:sldId id="293" r:id="rId5"/>
    <p:sldId id="309" r:id="rId6"/>
    <p:sldId id="272" r:id="rId7"/>
    <p:sldId id="301" r:id="rId8"/>
    <p:sldId id="304" r:id="rId9"/>
    <p:sldId id="307" r:id="rId10"/>
    <p:sldId id="306" r:id="rId11"/>
    <p:sldId id="310" r:id="rId12"/>
    <p:sldId id="299" r:id="rId13"/>
    <p:sldId id="305" r:id="rId14"/>
    <p:sldId id="298" r:id="rId15"/>
    <p:sldId id="300" r:id="rId16"/>
    <p:sldId id="296" r:id="rId17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846" autoAdjust="0"/>
  </p:normalViewPr>
  <p:slideViewPr>
    <p:cSldViewPr snapToGrid="0">
      <p:cViewPr varScale="1">
        <p:scale>
          <a:sx n="71" d="100"/>
          <a:sy n="71" d="100"/>
        </p:scale>
        <p:origin x="54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1AA4-8969-4BFD-A054-9424A5A2E1F6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8600-CF5F-4374-91EF-3D937F8FB3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6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B4D2-A7B4-40D2-AC24-1B6F78E3F23E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594F-95F1-45DC-89D0-02DA208729C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2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8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44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9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59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4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05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91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5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AB48F8-D6EF-40C8-B1F3-9095392B2715}" type="datetimeFigureOut">
              <a:rPr lang="pl-PL" smtClean="0"/>
              <a:pPr/>
              <a:t>06.06.2024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E1E94A-6FD8-48D8-842E-41BFEC08C7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9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</a:t>
            </a:r>
            <a:r>
              <a:rPr lang="pl-PL" sz="4000" dirty="0" smtClean="0">
                <a:latin typeface="Comic Sans MS" panose="030F0702030302020204" pitchFamily="66" charset="0"/>
              </a:rPr>
              <a:t>miejskich </a:t>
            </a:r>
            <a:r>
              <a:rPr lang="pl-PL" sz="4000" dirty="0">
                <a:latin typeface="Comic Sans MS" panose="030F0702030302020204" pitchFamily="66" charset="0"/>
              </a:rPr>
              <a:t>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636852" y="4980566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13.06.2024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91" y="2609891"/>
            <a:ext cx="5148384" cy="35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GEOGRAFICZNY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837545"/>
              </p:ext>
            </p:extLst>
          </p:nvPr>
        </p:nvGraphicFramePr>
        <p:xfrm>
          <a:off x="1979322" y="2730479"/>
          <a:ext cx="8630871" cy="249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Martyna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Goleniewska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12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Swietłana Dbaj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Tobiasz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Kamusella</a:t>
                      </a:r>
                      <a:endParaRPr lang="pl-PL" sz="2000" b="1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Radzioch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Maja Haider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Radzioch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1452244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</a:t>
            </a:r>
            <a:r>
              <a:rPr lang="pl-PL" sz="4000" dirty="0" smtClean="0">
                <a:latin typeface="Comic Sans MS" panose="030F0702030302020204" pitchFamily="66" charset="0"/>
              </a:rPr>
              <a:t>miejskich </a:t>
            </a:r>
            <a:r>
              <a:rPr lang="pl-PL" sz="4000" dirty="0">
                <a:latin typeface="Comic Sans MS" panose="030F0702030302020204" pitchFamily="66" charset="0"/>
              </a:rPr>
              <a:t>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636852" y="4980566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13.06.2024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91" y="2609891"/>
            <a:ext cx="5148384" cy="35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JĘZYKA POLSKIEGO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43357"/>
              </p:ext>
            </p:extLst>
          </p:nvPr>
        </p:nvGraphicFramePr>
        <p:xfrm>
          <a:off x="1979322" y="2730480"/>
          <a:ext cx="8630871" cy="135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65817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692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Alicja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Szyndzielorz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Agnieszka Adamiak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4595182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JĘZYKA ANGIELSKIEGO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81450"/>
              </p:ext>
            </p:extLst>
          </p:nvPr>
        </p:nvGraphicFramePr>
        <p:xfrm>
          <a:off x="1979322" y="2730479"/>
          <a:ext cx="8630871" cy="227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61279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Rozalia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Novak</a:t>
                      </a: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(finalistka)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Danuta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Niedźwiecka-Banasik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Klara Szewczyk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Ewa Stolarek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Olivier Stankiewicz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Mitura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192021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JĘZYKA NIEMIECKIEGO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95384"/>
              </p:ext>
            </p:extLst>
          </p:nvPr>
        </p:nvGraphicFramePr>
        <p:xfrm>
          <a:off x="1979322" y="2730479"/>
          <a:ext cx="8630871" cy="272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Klara Księżyk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(laureatka)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15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Emilia Nocoń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Breitkopf</a:t>
                      </a:r>
                      <a:endParaRPr lang="pl-PL" sz="2000" b="1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(finalistka)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Bożena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Breitkopf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Milena Vogel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Sabina Kapusta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116333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HISTORYCZNY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22855"/>
              </p:ext>
            </p:extLst>
          </p:nvPr>
        </p:nvGraphicFramePr>
        <p:xfrm>
          <a:off x="1979322" y="2730479"/>
          <a:ext cx="8630871" cy="295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Dawid Kuźnik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5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Małgorzata Sobolewska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 Bielawska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ZSP 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Ksawery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Thau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Marta Szyszko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Kacper Kuchnia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Dorota Rogulska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116917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 miejskich 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977430" y="4904277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13.06.2023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AKACJE !!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823197"/>
            <a:ext cx="6870886" cy="30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Dawid Dziuba</a:t>
            </a:r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sz="3200" dirty="0" smtClean="0">
                <a:latin typeface="Comic Sans MS" panose="030F0702030302020204" pitchFamily="66" charset="0"/>
              </a:rPr>
              <a:t>uczeń Publicznej Szkoły Podstawowej nr 12 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250426" y="2476500"/>
            <a:ext cx="6008124" cy="3749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Zajął </a:t>
            </a:r>
            <a:r>
              <a:rPr lang="pl-PL" dirty="0"/>
              <a:t>I miejsce w miejskim etapie Wojewódzkiego </a:t>
            </a:r>
            <a:r>
              <a:rPr lang="pl-PL" dirty="0" smtClean="0"/>
              <a:t>Konkursu Matematycznego (przygotowanie </a:t>
            </a:r>
            <a:r>
              <a:rPr lang="pl-PL" b="1" dirty="0" smtClean="0"/>
              <a:t>Alicja Rajtar</a:t>
            </a:r>
            <a:r>
              <a:rPr lang="pl-PL" dirty="0" smtClean="0"/>
              <a:t>), III miejsce </a:t>
            </a:r>
            <a:r>
              <a:rPr lang="pl-PL" dirty="0"/>
              <a:t>w Konkursie </a:t>
            </a:r>
            <a:r>
              <a:rPr lang="pl-PL" dirty="0" smtClean="0"/>
              <a:t>Języka Polskiego (przygotowanie </a:t>
            </a:r>
            <a:r>
              <a:rPr lang="pl-PL" b="1" dirty="0" smtClean="0"/>
              <a:t>Małgorzata Drzewiecka</a:t>
            </a:r>
            <a:r>
              <a:rPr lang="pl-PL" dirty="0" smtClean="0"/>
              <a:t>) i III </a:t>
            </a:r>
            <a:r>
              <a:rPr lang="pl-PL" dirty="0" smtClean="0"/>
              <a:t>miejsce </a:t>
            </a:r>
            <a:r>
              <a:rPr lang="pl-PL" dirty="0" smtClean="0"/>
              <a:t>w Konkursie Biologicznym (przygotowanie </a:t>
            </a:r>
            <a:r>
              <a:rPr lang="pl-PL" b="1" dirty="0"/>
              <a:t>Katarzyna </a:t>
            </a:r>
            <a:r>
              <a:rPr lang="pl-PL" b="1" dirty="0" smtClean="0"/>
              <a:t>Banach-</a:t>
            </a:r>
            <a:r>
              <a:rPr lang="pl-PL" b="1" dirty="0" err="1" smtClean="0"/>
              <a:t>Kozielewska</a:t>
            </a:r>
            <a:r>
              <a:rPr lang="pl-PL" dirty="0" smtClean="0"/>
              <a:t>). </a:t>
            </a:r>
          </a:p>
          <a:p>
            <a:pPr marL="0" indent="0">
              <a:buNone/>
            </a:pPr>
            <a:r>
              <a:rPr lang="pl-PL" dirty="0" smtClean="0"/>
              <a:t>Dawid został Finalistą Wojewódzkiego Konkursu Matematycznego.</a:t>
            </a:r>
          </a:p>
          <a:p>
            <a:pPr marL="0" indent="0" algn="ctr">
              <a:buNone/>
            </a:pPr>
            <a:r>
              <a:rPr lang="pl-PL" dirty="0" smtClean="0"/>
              <a:t>GRATULACJE!</a:t>
            </a:r>
            <a:endParaRPr lang="pl-PL" dirty="0"/>
          </a:p>
          <a:p>
            <a:pPr marL="0" lvl="0" indent="0" algn="just">
              <a:buNone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i.pinimg.com/originals/48/8b/58/488b586afe348998206dae6a1244321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20" y="3162953"/>
            <a:ext cx="2127063" cy="21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6238" y="624110"/>
            <a:ext cx="994837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/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Piotr Morawski</a:t>
            </a:r>
            <a:r>
              <a:rPr lang="pl-PL" b="1" dirty="0">
                <a:latin typeface="Comic Sans MS" panose="030F0702030302020204" pitchFamily="66" charset="0"/>
              </a:rPr>
              <a:t/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sz="3200" dirty="0" smtClean="0">
                <a:latin typeface="Comic Sans MS" panose="030F0702030302020204" pitchFamily="66" charset="0"/>
              </a:rPr>
              <a:t>uczeń Publicznej Szkoły Podstawowej nr 19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540188" y="2571749"/>
            <a:ext cx="5608459" cy="3686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+mj-lt"/>
              </a:rPr>
              <a:t>Zajął I miejsce w miejskim etapie Konkursu Języka Polskiego (</a:t>
            </a:r>
            <a:r>
              <a:rPr lang="pl-PL" sz="2800" dirty="0">
                <a:latin typeface="+mj-lt"/>
              </a:rPr>
              <a:t>przygotowanie </a:t>
            </a:r>
            <a:r>
              <a:rPr lang="pl-PL" sz="2800" b="1" dirty="0">
                <a:latin typeface="+mj-lt"/>
              </a:rPr>
              <a:t>Lidia Gacek-Zawadzka</a:t>
            </a:r>
            <a:r>
              <a:rPr lang="pl-PL" sz="2800" dirty="0" smtClean="0">
                <a:latin typeface="+mj-lt"/>
              </a:rPr>
              <a:t>) </a:t>
            </a:r>
            <a:r>
              <a:rPr lang="pl-PL" sz="2800" dirty="0" smtClean="0">
                <a:latin typeface="+mj-lt"/>
              </a:rPr>
              <a:t>i </a:t>
            </a:r>
            <a:r>
              <a:rPr lang="pl-PL" sz="2800" dirty="0" err="1" smtClean="0">
                <a:latin typeface="+mj-lt"/>
              </a:rPr>
              <a:t>I</a:t>
            </a:r>
            <a:r>
              <a:rPr lang="pl-PL" sz="2800" dirty="0" smtClean="0">
                <a:latin typeface="+mj-lt"/>
              </a:rPr>
              <a:t> miejsce w Konkursie Historycznym (</a:t>
            </a:r>
            <a:r>
              <a:rPr lang="pl-PL" sz="2800" dirty="0">
                <a:latin typeface="+mj-lt"/>
              </a:rPr>
              <a:t>przygotowanie </a:t>
            </a:r>
            <a:r>
              <a:rPr lang="pl-PL" sz="2800" b="1" dirty="0">
                <a:latin typeface="+mj-lt"/>
              </a:rPr>
              <a:t>Dorota Rogulska</a:t>
            </a:r>
            <a:r>
              <a:rPr lang="pl-PL" sz="2800" dirty="0">
                <a:latin typeface="+mj-lt"/>
              </a:rPr>
              <a:t>). </a:t>
            </a:r>
            <a:endParaRPr lang="pl-PL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pl-PL" sz="2800" dirty="0" smtClean="0"/>
              <a:t>GRATULACJE</a:t>
            </a:r>
            <a:r>
              <a:rPr lang="pl-PL" sz="2800" dirty="0" smtClean="0"/>
              <a:t>!</a:t>
            </a:r>
            <a:endParaRPr lang="pl-PL" sz="2800" dirty="0"/>
          </a:p>
        </p:txBody>
      </p:sp>
      <p:pic>
        <p:nvPicPr>
          <p:cNvPr id="6148" name="Picture 4" descr="https://blogger.googleusercontent.com/img/b/R29vZ2xl/AVvXsEixDz1MBJJQm_sgIPftL_1YJyD-g0KImOmtil-qiRUeqoKYrp0O191fJSDbkJqgOt9GdgsOsaXSzvACfCub92MOBPEEEsBhY2SKmeF3-XZ-iKAqtlOo0tAeEuvYR2G77k8vSpSUW-v9E-4/s1600/etmon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58" y="2970396"/>
            <a:ext cx="2625166" cy="26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353" y="982132"/>
            <a:ext cx="10905565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Stella </a:t>
            </a:r>
            <a:r>
              <a:rPr lang="pl-PL" b="1" dirty="0" err="1" smtClean="0">
                <a:latin typeface="Comic Sans MS" panose="030F0702030302020204" pitchFamily="66" charset="0"/>
              </a:rPr>
              <a:t>Catovic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3100" dirty="0" smtClean="0">
                <a:latin typeface="Comic Sans MS" panose="030F0702030302020204" pitchFamily="66" charset="0"/>
              </a:rPr>
              <a:t>uczennica Publicznego Zespołu Przedszkolno-Szkolnego              z nauczaniem języka mniejszości </a:t>
            </a:r>
            <a:r>
              <a:rPr lang="pl-PL" sz="3100" dirty="0" err="1" smtClean="0">
                <a:latin typeface="Comic Sans MS" panose="030F0702030302020204" pitchFamily="66" charset="0"/>
              </a:rPr>
              <a:t>narodowej-języka</a:t>
            </a:r>
            <a:r>
              <a:rPr lang="pl-PL" sz="3100" dirty="0" smtClean="0">
                <a:latin typeface="Comic Sans MS" panose="030F0702030302020204" pitchFamily="66" charset="0"/>
              </a:rPr>
              <a:t> niemieckiego</a:t>
            </a:r>
            <a:endParaRPr lang="pl-PL" sz="31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301562" y="2756647"/>
            <a:ext cx="4803403" cy="317291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5000" dirty="0" smtClean="0"/>
              <a:t>Zajęła  II </a:t>
            </a:r>
            <a:r>
              <a:rPr lang="pl-PL" sz="5000" dirty="0"/>
              <a:t>miejsce  w miejskim etapie </a:t>
            </a:r>
            <a:r>
              <a:rPr lang="pl-PL" sz="5000" dirty="0" smtClean="0"/>
              <a:t>Wojewódzkiego Konkursu Języka Polskiego (przygotowanie </a:t>
            </a:r>
            <a:r>
              <a:rPr lang="pl-PL" sz="5000" b="1" dirty="0" smtClean="0"/>
              <a:t>Katarzyna Tomaszewska</a:t>
            </a:r>
            <a:r>
              <a:rPr lang="pl-PL" sz="5000" dirty="0" smtClean="0"/>
              <a:t>) </a:t>
            </a:r>
            <a:r>
              <a:rPr lang="pl-PL" sz="5000" dirty="0"/>
              <a:t>i </a:t>
            </a:r>
            <a:r>
              <a:rPr lang="pl-PL" sz="5000" dirty="0" smtClean="0"/>
              <a:t>III miejsce                         w Konkursie Języka Niemieckiego </a:t>
            </a:r>
            <a:r>
              <a:rPr lang="pl-PL" sz="5000" dirty="0"/>
              <a:t>(przygotowanie </a:t>
            </a:r>
            <a:r>
              <a:rPr lang="pl-PL" sz="5000" b="1" dirty="0" smtClean="0"/>
              <a:t>Sabina Kapusta</a:t>
            </a:r>
            <a:r>
              <a:rPr lang="pl-PL" sz="5000" dirty="0" smtClean="0"/>
              <a:t>). </a:t>
            </a:r>
            <a:endParaRPr lang="pl-PL" sz="50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pl-PL" sz="5000" dirty="0" smtClean="0"/>
              <a:t>GRATULACJE!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 descr="https://blogger.googleusercontent.com/img/b/R29vZ2xl/AVvXsEi9kPDNlnWAm_zqRyvClyKiINTEBpzBUaj0R8lKKF5pROrJVovv4JCucIWuFdy1Y90wmPz6mM_psiK_xsxaH7_G9kLfbKyyMIdwP_AMdEKZwF7cQtCopgQ1LxzOCq5w2Xyr03DseQ9cLQQ/s400/braw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12" y="3177097"/>
            <a:ext cx="3029425" cy="21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</a:t>
            </a:r>
            <a:r>
              <a:rPr lang="pl-PL" sz="4000" dirty="0" smtClean="0">
                <a:latin typeface="Comic Sans MS" panose="030F0702030302020204" pitchFamily="66" charset="0"/>
              </a:rPr>
              <a:t>miejskich </a:t>
            </a:r>
            <a:r>
              <a:rPr lang="pl-PL" sz="4000" dirty="0">
                <a:latin typeface="Comic Sans MS" panose="030F0702030302020204" pitchFamily="66" charset="0"/>
              </a:rPr>
              <a:t>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636852" y="4980566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13.06.2024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auka zdalna na studiach –  wady i zal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91" y="2609891"/>
            <a:ext cx="5148384" cy="35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FIZYCZNY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57857"/>
              </p:ext>
            </p:extLst>
          </p:nvPr>
        </p:nvGraphicFramePr>
        <p:xfrm>
          <a:off x="1947304" y="3153584"/>
          <a:ext cx="8796897" cy="187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299"/>
                <a:gridCol w="2206997"/>
                <a:gridCol w="365760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Olimpia Polanek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Wojciech Wójcik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Jakub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Lewczak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Kornelia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Lerch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-Kozula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8"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Nawratek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Kornelia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Lerch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-Kozula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116333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CHEMICZNY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27379"/>
              </p:ext>
            </p:extLst>
          </p:nvPr>
        </p:nvGraphicFramePr>
        <p:xfrm>
          <a:off x="1979322" y="2730479"/>
          <a:ext cx="8630871" cy="198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Jakub Balicki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5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Grzeżułkowska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Piotr Pietruszewski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5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Grzeżułkowska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1" y="499238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MATEMATYCZNY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39458"/>
              </p:ext>
            </p:extLst>
          </p:nvPr>
        </p:nvGraphicFramePr>
        <p:xfrm>
          <a:off x="1979322" y="2730479"/>
          <a:ext cx="8630871" cy="295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Krzysztof Rzepliński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3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Katarzyna Kieś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 Urbanowski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3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Katarzyna Kieś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Sebastian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Streiss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Joanna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Siedlik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Aleksander Pelc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Agnieszka Wojtyła-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Melson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1001405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BIOLOGICZNY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28884"/>
              </p:ext>
            </p:extLst>
          </p:nvPr>
        </p:nvGraphicFramePr>
        <p:xfrm>
          <a:off x="1979322" y="2730479"/>
          <a:ext cx="8630871" cy="250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Amelia Piechaczek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Mariola Szczecińska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Maja Ozdoba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Mariola Szczecińska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Blanka Cybulska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15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Beata Polak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blogger.googleusercontent.com/img/b/R29vZ2xl/AVvXsEjUb18g9GsCtgyhRsDk_w4FG6910FFIuRqF1gCla79UaHrH0OF49Tjmqlsc2yuWbCVH9C4OfOxOkjhZNMIMIluPnqT0FF_r1Jbn62y3_46z69DjWIo_rzAYZwz18i7E7xfEvnL04MEvWXo/s1600/44_%2528www.e-gify.pl%25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6" y="1163330"/>
            <a:ext cx="79057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1813</TotalTime>
  <Words>330</Words>
  <Application>Microsoft Office PowerPoint</Application>
  <PresentationFormat>Panoramiczny</PresentationFormat>
  <Paragraphs>136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Garamond</vt:lpstr>
      <vt:lpstr>Times New Roman</vt:lpstr>
      <vt:lpstr>Organiczny</vt:lpstr>
      <vt:lpstr> Gala wręczenia listów gratulacyjnych laureatom miejskich konkursów przedmiotowych   </vt:lpstr>
      <vt:lpstr>Dawid Dziuba  uczeń Publicznej Szkoły Podstawowej nr 12 </vt:lpstr>
      <vt:lpstr> Piotr Morawski uczeń Publicznej Szkoły Podstawowej nr 19</vt:lpstr>
      <vt:lpstr>Stella Catovic uczennica Publicznego Zespołu Przedszkolno-Szkolnego              z nauczaniem języka mniejszości narodowej-języka niemieckiego</vt:lpstr>
      <vt:lpstr> Gala wręczenia listów gratulacyjnych laureatom miejskich konkursów przedmiotowych   </vt:lpstr>
      <vt:lpstr>KONKURS FIZYCZNY</vt:lpstr>
      <vt:lpstr>KONKURS CHEMICZNY</vt:lpstr>
      <vt:lpstr>KONKURS MATEMATYCZNY</vt:lpstr>
      <vt:lpstr>KONKURS BIOLOGICZNY</vt:lpstr>
      <vt:lpstr>KONKURS GEOGRAFICZNY</vt:lpstr>
      <vt:lpstr> Gala wręczenia listów gratulacyjnych laureatom miejskich konkursów przedmiotowych   </vt:lpstr>
      <vt:lpstr>KONKURS JĘZYKA POLSKIEGO</vt:lpstr>
      <vt:lpstr>KONKURS JĘZYKA ANGIELSKIEGO</vt:lpstr>
      <vt:lpstr>KONKURS JĘZYKA NIEMIECKIEGO</vt:lpstr>
      <vt:lpstr>KONKURS HISTORYCZNY</vt:lpstr>
      <vt:lpstr> Gala wręczenia listów gratulacyjnych laureatom  miejskich konkursów przedmiotowych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Najlepsi z najlepszych</dc:title>
  <dc:creator>BJANKOWSKA</dc:creator>
  <cp:lastModifiedBy>jhencel</cp:lastModifiedBy>
  <cp:revision>179</cp:revision>
  <cp:lastPrinted>2022-06-07T09:58:28Z</cp:lastPrinted>
  <dcterms:created xsi:type="dcterms:W3CDTF">2017-05-17T12:33:09Z</dcterms:created>
  <dcterms:modified xsi:type="dcterms:W3CDTF">2024-06-06T12:07:39Z</dcterms:modified>
</cp:coreProperties>
</file>