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2" r:id="rId2"/>
    <p:sldId id="257" r:id="rId3"/>
    <p:sldId id="293" r:id="rId4"/>
    <p:sldId id="259" r:id="rId5"/>
    <p:sldId id="258" r:id="rId6"/>
    <p:sldId id="295" r:id="rId7"/>
    <p:sldId id="261" r:id="rId8"/>
    <p:sldId id="262" r:id="rId9"/>
    <p:sldId id="290" r:id="rId10"/>
    <p:sldId id="294" r:id="rId11"/>
    <p:sldId id="272" r:id="rId12"/>
    <p:sldId id="273" r:id="rId13"/>
    <p:sldId id="274" r:id="rId14"/>
    <p:sldId id="286" r:id="rId15"/>
    <p:sldId id="291" r:id="rId16"/>
    <p:sldId id="275" r:id="rId17"/>
    <p:sldId id="287" r:id="rId18"/>
    <p:sldId id="279" r:id="rId19"/>
    <p:sldId id="284" r:id="rId20"/>
    <p:sldId id="280" r:id="rId21"/>
    <p:sldId id="281" r:id="rId22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5846" autoAdjust="0"/>
  </p:normalViewPr>
  <p:slideViewPr>
    <p:cSldViewPr snapToGrid="0">
      <p:cViewPr varScale="1">
        <p:scale>
          <a:sx n="71" d="100"/>
          <a:sy n="71" d="100"/>
        </p:scale>
        <p:origin x="11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41AA4-8969-4BFD-A054-9424A5A2E1F6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8600-CF5F-4374-91EF-3D937F8FB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96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B4D2-A7B4-40D2-AC24-1B6F78E3F23E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594F-95F1-45DC-89D0-02DA208729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2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75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88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3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37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51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79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9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52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67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7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77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64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928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29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50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49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30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15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48F8-D6EF-40C8-B1F3-9095392B2715}" type="datetimeFigureOut">
              <a:rPr lang="pl-PL" smtClean="0"/>
              <a:t>11.06.2022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72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8654" y="246185"/>
            <a:ext cx="9548445" cy="1658815"/>
          </a:xfrm>
        </p:spPr>
        <p:txBody>
          <a:bodyPr>
            <a:normAutofit fontScale="90000"/>
          </a:bodyPr>
          <a:lstStyle/>
          <a:p>
            <a:r>
              <a:rPr lang="pl-PL" i="1" dirty="0">
                <a:latin typeface="Comic Sans MS" panose="030F0702030302020204" pitchFamily="66" charset="0"/>
              </a:rPr>
              <a:t>Gala wręczenia listów gratulacyjnych laureatom  miejskich konkursów przedmiotowych.  </a:t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04" y="2025181"/>
            <a:ext cx="4299438" cy="386275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92" y="1997329"/>
            <a:ext cx="3076722" cy="394774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855677" y="6037405"/>
            <a:ext cx="28311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09.06.2022</a:t>
            </a: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4" y="312859"/>
            <a:ext cx="1122021" cy="138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86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24110"/>
            <a:ext cx="9904411" cy="1280890"/>
          </a:xfrm>
        </p:spPr>
        <p:txBody>
          <a:bodyPr>
            <a:normAutofit fontScale="90000"/>
          </a:bodyPr>
          <a:lstStyle/>
          <a:p>
            <a:r>
              <a:rPr lang="pl-PL" i="1" dirty="0">
                <a:latin typeface="Comic Sans MS" panose="030F0702030302020204" pitchFamily="66" charset="0"/>
              </a:rPr>
              <a:t>Gala wręczenia listów gratulacyjnych laureatom  miejskich konkursów przedmiotowych.</a:t>
            </a:r>
            <a:endParaRPr lang="pl-PL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58" y="2126221"/>
            <a:ext cx="4192588" cy="414269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77" y="2125663"/>
            <a:ext cx="3708534" cy="41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3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6698" y="62411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Nagrodzeni z Publicznej Szkoły Podstawowej nr 1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24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88844"/>
              </p:ext>
            </p:extLst>
          </p:nvPr>
        </p:nvGraphicFramePr>
        <p:xfrm>
          <a:off x="6137031" y="1969474"/>
          <a:ext cx="5691802" cy="313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50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Danilewicz -Macanko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Geografia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</a:t>
                      </a:r>
                      <a:r>
                        <a:rPr lang="pl-PL" sz="16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Jaksiewicz</a:t>
                      </a:r>
                      <a:endParaRPr lang="pl-PL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Szymon Czeczot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 angielski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Bernadeta Pękała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1" y="1905000"/>
            <a:ext cx="5002823" cy="3414346"/>
          </a:xfrm>
        </p:spPr>
      </p:pic>
    </p:spTree>
    <p:extLst>
      <p:ext uri="{BB962C8B-B14F-4D97-AF65-F5344CB8AC3E}">
        <p14:creationId xmlns:p14="http://schemas.microsoft.com/office/powerpoint/2010/main" val="198748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430" y="624110"/>
            <a:ext cx="9841181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Nagrodzeni z Publicznej Szkoły Podstawowej nr 5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0547226"/>
              </p:ext>
            </p:extLst>
          </p:nvPr>
        </p:nvGraphicFramePr>
        <p:xfrm>
          <a:off x="5846322" y="2546350"/>
          <a:ext cx="5894964" cy="1528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Natalia</a:t>
                      </a:r>
                      <a:r>
                        <a:rPr lang="pl-PL" sz="28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Piekielny</a:t>
                      </a:r>
                      <a:endParaRPr lang="pl-PL" sz="2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polski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Andrzej</a:t>
                      </a:r>
                      <a:r>
                        <a:rPr lang="pl-PL" sz="18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aseline="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Wołkonowski</a:t>
                      </a:r>
                      <a:endParaRPr lang="pl-PL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2" descr="Może być zdjęciem przedstawiającym na świeżym powietrz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5" y="2031024"/>
            <a:ext cx="4792981" cy="33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7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2340" y="624110"/>
            <a:ext cx="9802271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Nagrodzeni z Publicznej Szkoły Podstawowej nr 6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878041" y="2548966"/>
            <a:ext cx="5669035" cy="335406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79540"/>
              </p:ext>
            </p:extLst>
          </p:nvPr>
        </p:nvGraphicFramePr>
        <p:xfrm>
          <a:off x="6101862" y="2714016"/>
          <a:ext cx="5649150" cy="208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2759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Szymon</a:t>
                      </a:r>
                      <a:r>
                        <a:rPr lang="pl-PL" sz="2400" b="1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Zagórski </a:t>
                      </a:r>
                      <a:endParaRPr lang="pl-PL" sz="2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Ewa</a:t>
                      </a:r>
                      <a:r>
                        <a:rPr lang="pl-PL" sz="16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aseline="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Radzioch</a:t>
                      </a:r>
                      <a:r>
                        <a:rPr lang="pl-PL" sz="16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479430"/>
            <a:ext cx="4264269" cy="2892669"/>
          </a:xfrm>
        </p:spPr>
      </p:pic>
    </p:spTree>
    <p:extLst>
      <p:ext uri="{BB962C8B-B14F-4D97-AF65-F5344CB8AC3E}">
        <p14:creationId xmlns:p14="http://schemas.microsoft.com/office/powerpoint/2010/main" val="142185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24110"/>
            <a:ext cx="10133011" cy="1280890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omic Sans MS" panose="030F0702030302020204" pitchFamily="66" charset="0"/>
              </a:rPr>
              <a:t>Nagrodzeni z Publicznej Szkoły Podstawowej nr 9</a:t>
            </a:r>
            <a:endParaRPr lang="pl-PL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07052330"/>
              </p:ext>
            </p:extLst>
          </p:nvPr>
        </p:nvGraphicFramePr>
        <p:xfrm>
          <a:off x="5521569" y="2169268"/>
          <a:ext cx="5984630" cy="3100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8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250"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Patrycja Klima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</a:t>
                      </a:r>
                      <a:r>
                        <a:rPr lang="pl-PL" sz="16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Katarzyna Pisula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Olivier Stankiewicz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 angielski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Mitura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Karolina</a:t>
                      </a:r>
                      <a:r>
                        <a:rPr lang="pl-PL" sz="2000" b="1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Breitkopf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 niemiecki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Bożena </a:t>
                      </a:r>
                      <a:r>
                        <a:rPr lang="pl-PL" sz="16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Breitkopf</a:t>
                      </a:r>
                      <a:endParaRPr lang="pl-PL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99" y="2148124"/>
            <a:ext cx="4106008" cy="3121271"/>
          </a:xfrm>
        </p:spPr>
      </p:pic>
    </p:spTree>
    <p:extLst>
      <p:ext uri="{BB962C8B-B14F-4D97-AF65-F5344CB8AC3E}">
        <p14:creationId xmlns:p14="http://schemas.microsoft.com/office/powerpoint/2010/main" val="427529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7254" y="624110"/>
            <a:ext cx="9737357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Nagrodzeni z Publicznej Szkoły Podstawowej nr 10</a:t>
            </a:r>
            <a:endParaRPr lang="pl-PL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57597804"/>
              </p:ext>
            </p:extLst>
          </p:nvPr>
        </p:nvGraphicFramePr>
        <p:xfrm>
          <a:off x="6629399" y="2546350"/>
          <a:ext cx="4876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Nauczyciel</a:t>
                      </a:r>
                      <a:r>
                        <a:rPr lang="pl-PL" sz="1400" baseline="0" dirty="0">
                          <a:latin typeface="Comic Sans MS" panose="030F0702030302020204" pitchFamily="66" charset="0"/>
                        </a:rPr>
                        <a:t> przygotowujący </a:t>
                      </a:r>
                      <a:endParaRPr lang="pl-P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Comic Sans MS" panose="030F0702030302020204" pitchFamily="66" charset="0"/>
                        </a:rPr>
                        <a:t>Anastazia</a:t>
                      </a:r>
                      <a:r>
                        <a:rPr lang="pl-PL" sz="1600" dirty="0">
                          <a:latin typeface="Comic Sans MS" panose="030F0702030302020204" pitchFamily="66" charset="0"/>
                        </a:rPr>
                        <a:t> Kurcz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omic Sans MS" panose="030F0702030302020204" pitchFamily="66" charset="0"/>
                        </a:rPr>
                        <a:t>Język niemiecki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omic Sans MS" panose="030F0702030302020204" pitchFamily="66" charset="0"/>
                        </a:rPr>
                        <a:t>Małgorzata </a:t>
                      </a:r>
                      <a:r>
                        <a:rPr lang="pl-PL" sz="1600" dirty="0" err="1">
                          <a:latin typeface="Comic Sans MS" panose="030F0702030302020204" pitchFamily="66" charset="0"/>
                        </a:rPr>
                        <a:t>Borecka-Wanat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4" descr="Publiczna Szkoła Podstawowa Nr 10 w Kędzierzynie-Koźlu - Dane podstawowe -  Biuletyn Informacji Publicznej Urzędu Miasta Kędzierzyn-Koź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8" y="1740877"/>
            <a:ext cx="5679829" cy="38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2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3702" y="624110"/>
            <a:ext cx="9850909" cy="1280890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omic Sans MS" panose="030F0702030302020204" pitchFamily="66" charset="0"/>
              </a:rPr>
              <a:t>Nagrodzeni z Publicznej Szkoły Podstawowej nr 11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" y="2093739"/>
            <a:ext cx="4747098" cy="2892772"/>
          </a:xfrm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46618707"/>
              </p:ext>
            </p:extLst>
          </p:nvPr>
        </p:nvGraphicFramePr>
        <p:xfrm>
          <a:off x="5846885" y="2546350"/>
          <a:ext cx="615704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Tomasz </a:t>
                      </a:r>
                      <a:r>
                        <a:rPr lang="pl-PL" sz="1800" b="1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Kubatek</a:t>
                      </a:r>
                      <a:endParaRPr lang="pl-PL" sz="18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Łukasz Gajewski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926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4976" y="624110"/>
            <a:ext cx="9799636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Nagrodzeni z Publicznej Szkoły Podstawowej nr 15</a:t>
            </a:r>
            <a:endParaRPr lang="pl-PL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9237689"/>
              </p:ext>
            </p:extLst>
          </p:nvPr>
        </p:nvGraphicFramePr>
        <p:xfrm>
          <a:off x="5627077" y="2546350"/>
          <a:ext cx="575830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Ewa Loch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omic Sans MS" panose="030F0702030302020204" pitchFamily="66" charset="0"/>
                        </a:rPr>
                        <a:t>Język angielski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omic Sans MS" panose="030F0702030302020204" pitchFamily="66" charset="0"/>
                        </a:rPr>
                        <a:t>Hanna Pokorska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Paweł Jurek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omic Sans MS" panose="030F0702030302020204" pitchFamily="66" charset="0"/>
                        </a:rPr>
                        <a:t>Język polski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omic Sans MS" panose="030F0702030302020204" pitchFamily="66" charset="0"/>
                        </a:rPr>
                        <a:t>Elżbieta</a:t>
                      </a:r>
                      <a:r>
                        <a:rPr lang="pl-PL" sz="1600" baseline="0" dirty="0">
                          <a:latin typeface="Comic Sans MS" panose="030F0702030302020204" pitchFamily="66" charset="0"/>
                        </a:rPr>
                        <a:t> Jemioła-Franczak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https://scontent-frx5-1.xx.fbcdn.net/v/t31.0-8/12771508_737194446381006_8885110521677969084_o.jpg?_nc_cat=0&amp;oh=3c88b1d58d92d449a63a8503044ad6ee&amp;oe=5B5C54D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2" y="1905000"/>
            <a:ext cx="4964722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4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5610" y="624110"/>
            <a:ext cx="9919002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Nagrodzeni z Publicznej Szkoły Podstawowej nr 19</a:t>
            </a: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77467421"/>
              </p:ext>
            </p:extLst>
          </p:nvPr>
        </p:nvGraphicFramePr>
        <p:xfrm>
          <a:off x="5632316" y="2546350"/>
          <a:ext cx="5873883" cy="159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963"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Artur</a:t>
                      </a:r>
                      <a:r>
                        <a:rPr lang="pl-PL" sz="2000" b="1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Hryniewiecki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Geografia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Adrian Kłos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Zofia Kulak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Mariola Szczecińska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 descr="Dziewiętnastka gotowa na każdą zimę - Lokalna24.pl - Portal i gazeta  Kędzierzyn-Koźle i powi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8" y="1905000"/>
            <a:ext cx="4747846" cy="35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7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Nagrodzeni z </a:t>
            </a:r>
            <a:r>
              <a:rPr lang="pl-PL" b="1">
                <a:latin typeface="Comic Sans MS" panose="030F0702030302020204" pitchFamily="66" charset="0"/>
              </a:rPr>
              <a:t>Zespołu Szkolno-Przedszkolnego </a:t>
            </a:r>
            <a:r>
              <a:rPr lang="pl-PL" b="1" dirty="0">
                <a:latin typeface="Comic Sans MS" panose="030F0702030302020204" pitchFamily="66" charset="0"/>
              </a:rPr>
              <a:t>nr 1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65595528"/>
              </p:ext>
            </p:extLst>
          </p:nvPr>
        </p:nvGraphicFramePr>
        <p:xfrm>
          <a:off x="6013938" y="2546350"/>
          <a:ext cx="5620345" cy="144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612"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Kacper </a:t>
                      </a:r>
                      <a:r>
                        <a:rPr lang="pl-PL" sz="2400" b="1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Mierlak</a:t>
                      </a:r>
                      <a:endParaRPr lang="pl-PL" sz="2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Urszula Leonowicz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00" y="1735221"/>
            <a:ext cx="4679542" cy="35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Tymoteusz Cybulski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sz="3200" dirty="0">
                <a:latin typeface="Comic Sans MS" panose="030F0702030302020204" pitchFamily="66" charset="0"/>
              </a:rPr>
              <a:t>uczeń Publicznej Szkoły Podstawowej nr 19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598377" y="1904999"/>
            <a:ext cx="6365631" cy="46417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Comic Sans MS" panose="030F0702030302020204" pitchFamily="66" charset="0"/>
              </a:rPr>
              <a:t>Zajął I miejsce w miejskim etapie Wojewódzkiego Konkursu Fizycznego (</a:t>
            </a:r>
            <a:r>
              <a:rPr lang="pl-PL" dirty="0">
                <a:latin typeface="Comic Sans MS" panose="030F0702030302020204" pitchFamily="66" charset="0"/>
              </a:rPr>
              <a:t>przygotowanie Bożena Kotulska</a:t>
            </a:r>
            <a:r>
              <a:rPr lang="pl-PL" sz="2000" dirty="0">
                <a:latin typeface="Comic Sans MS" panose="030F0702030302020204" pitchFamily="66" charset="0"/>
              </a:rPr>
              <a:t>),     II  miejsce w Konkursie  Chemicznym (</a:t>
            </a:r>
            <a:r>
              <a:rPr lang="pl-PL" dirty="0">
                <a:latin typeface="Comic Sans MS" panose="030F0702030302020204" pitchFamily="66" charset="0"/>
              </a:rPr>
              <a:t>przygotowanie Katarzyna Wałek-</a:t>
            </a:r>
            <a:r>
              <a:rPr lang="pl-PL" dirty="0" err="1">
                <a:latin typeface="Comic Sans MS" panose="030F0702030302020204" pitchFamily="66" charset="0"/>
              </a:rPr>
              <a:t>Nawratek</a:t>
            </a:r>
            <a:r>
              <a:rPr lang="pl-PL" dirty="0">
                <a:latin typeface="Comic Sans MS" panose="030F0702030302020204" pitchFamily="66" charset="0"/>
              </a:rPr>
              <a:t>)  </a:t>
            </a:r>
            <a:r>
              <a:rPr lang="pl-PL" sz="2000" dirty="0">
                <a:latin typeface="Comic Sans MS" panose="030F0702030302020204" pitchFamily="66" charset="0"/>
              </a:rPr>
              <a:t>i III miejsce w Konkursie Biologicznym (</a:t>
            </a:r>
            <a:r>
              <a:rPr lang="pl-PL" dirty="0">
                <a:latin typeface="Comic Sans MS" panose="030F0702030302020204" pitchFamily="66" charset="0"/>
              </a:rPr>
              <a:t>przygotowanie Mariola Szczecińska)</a:t>
            </a:r>
            <a:r>
              <a:rPr lang="pl-PL" sz="2000" dirty="0">
                <a:latin typeface="Comic Sans MS" panose="030F0702030302020204" pitchFamily="66" charset="0"/>
              </a:rPr>
              <a:t>. Tymoteusz jest uczniem ósmej klasy mistrzostwa sportowego o profilu badminton. Jego mocną stroną są przedmioty ścisłe: biologia, fizyka, matematyka,                 a zwłaszcza chemia. W tym roku wygrał turniej „Chemiczna Głowa”. Uwielbia sport. Gra                     w badmintona, zdobywa medale zarówno na arenie polskiej, jak i europejskiej. Jeżeli znajduje wolny czas lubi jeździć na snowboardzie, nurkować              i surfować na falach.</a:t>
            </a:r>
          </a:p>
          <a:p>
            <a:pPr marL="0" lvl="0" indent="0" algn="just">
              <a:buNone/>
            </a:pP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55" y="1905000"/>
            <a:ext cx="2391607" cy="4240823"/>
          </a:xfrm>
        </p:spPr>
      </p:pic>
    </p:spTree>
    <p:extLst>
      <p:ext uri="{BB962C8B-B14F-4D97-AF65-F5344CB8AC3E}">
        <p14:creationId xmlns:p14="http://schemas.microsoft.com/office/powerpoint/2010/main" val="122987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5336" y="439615"/>
            <a:ext cx="9412633" cy="146538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Comic Sans MS" panose="030F0702030302020204" pitchFamily="66" charset="0"/>
              </a:rPr>
              <a:t>Nagrodzeni z Publicznego Zespołu Przedszkolno-Szkolnego            z nauczaniem języka  mniejszości narodowej - języka niemieckiego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92421404"/>
              </p:ext>
            </p:extLst>
          </p:nvPr>
        </p:nvGraphicFramePr>
        <p:xfrm>
          <a:off x="5521569" y="2734409"/>
          <a:ext cx="6119445" cy="169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006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Konkurs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Adrian </a:t>
                      </a:r>
                      <a:r>
                        <a:rPr lang="pl-PL" sz="2000" b="1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Piechulik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 niemiecki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Sabina Kapusta</a:t>
                      </a:r>
                      <a:r>
                        <a:rPr lang="pl-PL" sz="16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 flipV="1">
            <a:off x="2589213" y="7693268"/>
            <a:ext cx="2615804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0" name="Picture 2" descr="PZPSKK - Strona głów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1" y="1905000"/>
            <a:ext cx="4654191" cy="36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2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Dziękujemy za uwagę !</a:t>
            </a: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06" y="1741251"/>
            <a:ext cx="7433188" cy="4990289"/>
          </a:xfrm>
        </p:spPr>
      </p:pic>
    </p:spTree>
    <p:extLst>
      <p:ext uri="{BB962C8B-B14F-4D97-AF65-F5344CB8AC3E}">
        <p14:creationId xmlns:p14="http://schemas.microsoft.com/office/powerpoint/2010/main" val="251461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Artur Janus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uczeń Publicznej Szkoły Podstawowej nr 19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10554" y="2091053"/>
            <a:ext cx="6194057" cy="461747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8000" dirty="0">
                <a:latin typeface="Comic Sans MS" panose="030F0702030302020204" pitchFamily="66" charset="0"/>
              </a:rPr>
              <a:t>Zajął II miejsce  w miejskim etapie Wojewódzkiego Konkursu Języka Polskiego (</a:t>
            </a:r>
            <a:r>
              <a:rPr lang="pl-PL" sz="7200" dirty="0">
                <a:latin typeface="Comic Sans MS" panose="030F0702030302020204" pitchFamily="66" charset="0"/>
              </a:rPr>
              <a:t>przygotowanie Joanna Olechowska</a:t>
            </a:r>
            <a:r>
              <a:rPr lang="pl-PL" sz="8000" dirty="0">
                <a:latin typeface="Comic Sans MS" panose="030F0702030302020204" pitchFamily="66" charset="0"/>
              </a:rPr>
              <a:t>) i  Konkursu Biologicznego </a:t>
            </a:r>
            <a:r>
              <a:rPr lang="pl-PL" sz="7200" dirty="0">
                <a:latin typeface="Comic Sans MS" panose="030F0702030302020204" pitchFamily="66" charset="0"/>
              </a:rPr>
              <a:t>(przygotowanie Mariola Szczecińska)</a:t>
            </a:r>
            <a:r>
              <a:rPr lang="pl-PL" sz="8000" dirty="0">
                <a:latin typeface="Comic Sans MS" panose="030F0702030302020204" pitchFamily="66" charset="0"/>
              </a:rPr>
              <a:t>. Artur  uczy się w  klasie ósmej dwujęzycznej. Jest ciekawym świata indywidualistą. Posiada bardzo  szeroki wachlarz zainteresowań: literatura, językoznawstwo, biologia, historia, </a:t>
            </a:r>
            <a:r>
              <a:rPr lang="pl-PL" sz="8000" dirty="0" err="1">
                <a:latin typeface="Comic Sans MS" panose="030F0702030302020204" pitchFamily="66" charset="0"/>
              </a:rPr>
              <a:t>muzyka,grafika</a:t>
            </a:r>
            <a:r>
              <a:rPr lang="pl-PL" sz="8000" dirty="0">
                <a:latin typeface="Comic Sans MS" panose="030F0702030302020204" pitchFamily="66" charset="0"/>
              </a:rPr>
              <a:t> komputerowa oraz gry komputerowe. Jego największą pasją są języki: polski i angielski. W wolnych chwilach czyta książki,  szczególnie fantastyczno-naukowe tworzy projekty graficzne, gra w gry komputerowe  oraz rozwija swoje pozostałe zainteresowania.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8000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7" y="2187768"/>
            <a:ext cx="4313237" cy="2971385"/>
          </a:xfrm>
        </p:spPr>
      </p:pic>
    </p:spTree>
    <p:extLst>
      <p:ext uri="{BB962C8B-B14F-4D97-AF65-F5344CB8AC3E}">
        <p14:creationId xmlns:p14="http://schemas.microsoft.com/office/powerpoint/2010/main" val="62189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Bartłomiej Cebula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uczeń Publicznej Szkoły Podstawowej nr 15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21469" y="1905000"/>
            <a:ext cx="6783142" cy="39988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omic Sans MS" panose="030F0702030302020204" pitchFamily="66" charset="0"/>
              </a:rPr>
              <a:t>Zajął III miejsce w miejskim etapie Wojewódzkiego Konkursu Geograficznego (</a:t>
            </a:r>
            <a:r>
              <a:rPr lang="pl-PL" sz="2000" dirty="0">
                <a:latin typeface="Comic Sans MS" panose="030F0702030302020204" pitchFamily="66" charset="0"/>
              </a:rPr>
              <a:t>przygotowanie Agnieszka </a:t>
            </a:r>
            <a:r>
              <a:rPr lang="pl-PL" sz="2000" dirty="0" err="1">
                <a:latin typeface="Comic Sans MS" panose="030F0702030302020204" pitchFamily="66" charset="0"/>
              </a:rPr>
              <a:t>Ręc-Abramik</a:t>
            </a:r>
            <a:r>
              <a:rPr lang="pl-PL" sz="2400" dirty="0">
                <a:latin typeface="Comic Sans MS" panose="030F0702030302020204" pitchFamily="66" charset="0"/>
              </a:rPr>
              <a:t>) i Konkursu Chemicznego (</a:t>
            </a:r>
            <a:r>
              <a:rPr lang="pl-PL" sz="2000" dirty="0">
                <a:latin typeface="Comic Sans MS" panose="030F0702030302020204" pitchFamily="66" charset="0"/>
              </a:rPr>
              <a:t>przygotowanie Katarzyna </a:t>
            </a:r>
            <a:r>
              <a:rPr lang="pl-PL" sz="2000" dirty="0" err="1">
                <a:latin typeface="Comic Sans MS" panose="030F0702030302020204" pitchFamily="66" charset="0"/>
              </a:rPr>
              <a:t>Budny-Sas</a:t>
            </a:r>
            <a:r>
              <a:rPr lang="pl-PL" sz="2000" dirty="0">
                <a:latin typeface="Comic Sans MS" panose="030F0702030302020204" pitchFamily="66" charset="0"/>
              </a:rPr>
              <a:t>) </a:t>
            </a:r>
            <a:r>
              <a:rPr lang="pl-PL" sz="2400" dirty="0">
                <a:latin typeface="Comic Sans MS" panose="030F0702030302020204" pitchFamily="66" charset="0"/>
              </a:rPr>
              <a:t>Bartek ma wiele zainteresowań. Lubi sport, lubi czytać książki, a w wolnym czasie grać       w ulubione gry komputerowe. Kiedyś marzył      o tym, by zostać pilotem samolotów pasażerskich ale ostatnio te marzenia się zmieniły i pragnie zostać lekarzem.</a:t>
            </a:r>
            <a:endParaRPr lang="pl-PL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27" y="1905000"/>
            <a:ext cx="2833687" cy="3778250"/>
          </a:xfrm>
        </p:spPr>
      </p:pic>
    </p:spTree>
    <p:extLst>
      <p:ext uri="{BB962C8B-B14F-4D97-AF65-F5344CB8AC3E}">
        <p14:creationId xmlns:p14="http://schemas.microsoft.com/office/powerpoint/2010/main" val="87904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Maciej Panasiewicz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uczeń Publicznej Szkoły Podstawowej nr 15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943601" y="2003898"/>
            <a:ext cx="5169876" cy="4406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Comic Sans MS" panose="030F0702030302020204" pitchFamily="66" charset="0"/>
              </a:rPr>
              <a:t>Zajął I miejsce w miejskim etapie Konkursu Matematycznego (</a:t>
            </a:r>
            <a:r>
              <a:rPr lang="pl-PL" dirty="0">
                <a:latin typeface="Comic Sans MS" panose="030F0702030302020204" pitchFamily="66" charset="0"/>
              </a:rPr>
              <a:t>przygotowanie Agnieszka </a:t>
            </a:r>
            <a:r>
              <a:rPr lang="pl-PL" dirty="0" err="1">
                <a:latin typeface="Comic Sans MS" panose="030F0702030302020204" pitchFamily="66" charset="0"/>
              </a:rPr>
              <a:t>Torschmied</a:t>
            </a:r>
            <a:r>
              <a:rPr lang="pl-PL" dirty="0">
                <a:latin typeface="Comic Sans MS" panose="030F0702030302020204" pitchFamily="66" charset="0"/>
              </a:rPr>
              <a:t>) </a:t>
            </a:r>
            <a:r>
              <a:rPr lang="pl-PL" sz="2000" dirty="0">
                <a:latin typeface="Comic Sans MS" panose="030F0702030302020204" pitchFamily="66" charset="0"/>
              </a:rPr>
              <a:t>i Konkursu Języka Angielskiego(</a:t>
            </a:r>
            <a:r>
              <a:rPr lang="pl-PL" dirty="0">
                <a:latin typeface="Comic Sans MS" panose="030F0702030302020204" pitchFamily="66" charset="0"/>
              </a:rPr>
              <a:t>przygotowanie Hanna Pokorska</a:t>
            </a:r>
            <a:r>
              <a:rPr lang="pl-PL" sz="2000" dirty="0">
                <a:latin typeface="Comic Sans MS" panose="030F0702030302020204" pitchFamily="66" charset="0"/>
              </a:rPr>
              <a:t>). Maciek jest osobą o wielu talentach. To mistrz w dziedzinie matematyki, który perfekcyjnie włada językiem angielskim i znakomicie gra na pianinie. We wszystkich wymienionych powyżej sferach odnosi duże sukcesy. Maciej zdobył także zaszczytny tytuł Prymusa Opolszczyzny. A na co dzień to miły, wesoły i zawsze uśmiechnięty kolega.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18" y="2098431"/>
            <a:ext cx="2940688" cy="3778250"/>
          </a:xfrm>
        </p:spPr>
      </p:pic>
    </p:spTree>
    <p:extLst>
      <p:ext uri="{BB962C8B-B14F-4D97-AF65-F5344CB8AC3E}">
        <p14:creationId xmlns:p14="http://schemas.microsoft.com/office/powerpoint/2010/main" val="255969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104" y="624110"/>
            <a:ext cx="960050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Ewa Loch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uczennica Publicznej Szkoły Podstawowej nr 15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943601" y="2003898"/>
            <a:ext cx="5561010" cy="44066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000" dirty="0">
                <a:latin typeface="Comic Sans MS" panose="030F0702030302020204" pitchFamily="66" charset="0"/>
              </a:rPr>
              <a:t>Laureatka Wojewódzkiego Konkursu Języka Angielskiego w Opolu oraz I miejsca w miejskim etapie Wojewódzkiego Konkursu Języka Angielskiego. Reprezentowała także szkołę </a:t>
            </a:r>
            <a:br>
              <a:rPr lang="pl-PL" sz="2000" dirty="0">
                <a:latin typeface="Comic Sans MS" panose="030F0702030302020204" pitchFamily="66" charset="0"/>
              </a:rPr>
            </a:br>
            <a:r>
              <a:rPr lang="pl-PL" sz="2000" dirty="0">
                <a:latin typeface="Comic Sans MS" panose="030F0702030302020204" pitchFamily="66" charset="0"/>
              </a:rPr>
              <a:t>w miejskich konkursach przedmiotowych </a:t>
            </a:r>
            <a:br>
              <a:rPr lang="pl-PL" sz="2000" dirty="0">
                <a:latin typeface="Comic Sans MS" panose="030F0702030302020204" pitchFamily="66" charset="0"/>
              </a:rPr>
            </a:br>
            <a:r>
              <a:rPr lang="pl-PL" sz="2000" dirty="0">
                <a:latin typeface="Comic Sans MS" panose="030F0702030302020204" pitchFamily="66" charset="0"/>
              </a:rPr>
              <a:t>z chemii (4 miejsce) i j. polskiego. Brała udział </a:t>
            </a:r>
            <a:br>
              <a:rPr lang="pl-PL" sz="2000" dirty="0">
                <a:latin typeface="Comic Sans MS" panose="030F0702030302020204" pitchFamily="66" charset="0"/>
              </a:rPr>
            </a:br>
            <a:r>
              <a:rPr lang="pl-PL" sz="2000" dirty="0">
                <a:latin typeface="Comic Sans MS" panose="030F0702030302020204" pitchFamily="66" charset="0"/>
              </a:rPr>
              <a:t>w konkursach drużynowych „Chemiczna głowa” (3 miejsce) i „Chemia na wesoło” (4 miejsce). Uczestniczka Międzyszkolnego Turnieju Debat Oksfordzkich. Ewa jest pasjonatką języka angielskiego i książek. W wolnym czasie uwielbia rysować, fotografować, chodzić po górach i spotykać się z przyjaciółmi. Tańczyła z zespole Spin.</a:t>
            </a:r>
          </a:p>
          <a:p>
            <a:pPr marL="0" indent="0" algn="just">
              <a:buNone/>
            </a:pPr>
            <a:r>
              <a:rPr lang="pl-PL" sz="2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DC5E03-E5BB-C3F6-995E-F7560E266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4" y="1807284"/>
            <a:ext cx="3186181" cy="42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1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6238" y="624110"/>
            <a:ext cx="994837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Amelia Kamińska </a:t>
            </a:r>
            <a:br>
              <a:rPr lang="pl-PL" b="1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uczennica Publicznej Szkoły Podstawowej nr 12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86301" y="1905001"/>
            <a:ext cx="6462346" cy="43529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200" dirty="0">
                <a:latin typeface="Comic Sans MS" panose="030F0702030302020204" pitchFamily="66" charset="0"/>
              </a:rPr>
              <a:t>Zajęła II miejsce w miejskim etapie Konkursu Matematycznego (</a:t>
            </a:r>
            <a:r>
              <a:rPr lang="pl-PL" sz="1900" dirty="0">
                <a:latin typeface="Comic Sans MS" panose="030F0702030302020204" pitchFamily="66" charset="0"/>
              </a:rPr>
              <a:t>przygotowanie Alicja Rajtar</a:t>
            </a:r>
            <a:r>
              <a:rPr lang="pl-PL" sz="2200" dirty="0">
                <a:latin typeface="Comic Sans MS" panose="030F0702030302020204" pitchFamily="66" charset="0"/>
              </a:rPr>
              <a:t>)         i III miejsce  w Konkursie Biologicznym (</a:t>
            </a:r>
            <a:r>
              <a:rPr lang="pl-PL" sz="1900" dirty="0">
                <a:latin typeface="Comic Sans MS" panose="030F0702030302020204" pitchFamily="66" charset="0"/>
              </a:rPr>
              <a:t>przygotowanie Katarzyna Banach-</a:t>
            </a:r>
            <a:r>
              <a:rPr lang="pl-PL" sz="1900" dirty="0" err="1">
                <a:latin typeface="Comic Sans MS" panose="030F0702030302020204" pitchFamily="66" charset="0"/>
              </a:rPr>
              <a:t>Kozielewska</a:t>
            </a:r>
            <a:r>
              <a:rPr lang="pl-PL" sz="1900" dirty="0">
                <a:latin typeface="Comic Sans MS" panose="030F0702030302020204" pitchFamily="66" charset="0"/>
              </a:rPr>
              <a:t>).</a:t>
            </a:r>
            <a:r>
              <a:rPr lang="pl-PL" sz="2200" dirty="0">
                <a:latin typeface="Comic Sans MS" panose="030F0702030302020204" pitchFamily="66" charset="0"/>
              </a:rPr>
              <a:t> Amelia  kocha biologię, chemię, matematykę              i język angielski. W przyszłości chciałaby zostać lekarzem. Jej pasją jest też sport – trenuje </a:t>
            </a:r>
            <a:r>
              <a:rPr lang="pl-PL" sz="2200" dirty="0" err="1">
                <a:latin typeface="Comic Sans MS" panose="030F0702030302020204" pitchFamily="66" charset="0"/>
              </a:rPr>
              <a:t>siatk</a:t>
            </a:r>
            <a:r>
              <a:rPr lang="en-US" sz="2200" dirty="0" err="1">
                <a:latin typeface="Comic Sans MS" panose="030F0702030302020204" pitchFamily="66" charset="0"/>
              </a:rPr>
              <a:t>ówkę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i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tenis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stołowy</a:t>
            </a:r>
            <a:r>
              <a:rPr lang="en-US" sz="2200" dirty="0">
                <a:latin typeface="Comic Sans MS" panose="030F0702030302020204" pitchFamily="66" charset="0"/>
              </a:rPr>
              <a:t>. </a:t>
            </a:r>
            <a:r>
              <a:rPr lang="en-US" sz="2200" dirty="0" err="1">
                <a:latin typeface="Comic Sans MS" panose="030F0702030302020204" pitchFamily="66" charset="0"/>
              </a:rPr>
              <a:t>Każdy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rodzaj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sportu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sprawia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jej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ogromną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przyjemność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bo</a:t>
            </a:r>
            <a:r>
              <a:rPr lang="en-US" sz="2200" dirty="0">
                <a:latin typeface="Comic Sans MS" panose="030F0702030302020204" pitchFamily="66" charset="0"/>
              </a:rPr>
              <a:t> sport to </a:t>
            </a:r>
            <a:r>
              <a:rPr lang="en-US" sz="2200" dirty="0" err="1">
                <a:latin typeface="Comic Sans MS" panose="030F0702030302020204" pitchFamily="66" charset="0"/>
              </a:rPr>
              <a:t>także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łatwiejsze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uczenie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się</a:t>
            </a:r>
            <a:r>
              <a:rPr lang="en-US" sz="2200" dirty="0">
                <a:latin typeface="Comic Sans MS" panose="030F0702030302020204" pitchFamily="66" charset="0"/>
              </a:rPr>
              <a:t>! </a:t>
            </a:r>
            <a:r>
              <a:rPr lang="en-US" sz="2200" dirty="0" err="1">
                <a:latin typeface="Comic Sans MS" panose="030F0702030302020204" pitchFamily="66" charset="0"/>
              </a:rPr>
              <a:t>Lubi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czytać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książki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detektywistyczne</a:t>
            </a:r>
            <a:r>
              <a:rPr lang="pl-PL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i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rozwiązywać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sudok</a:t>
            </a:r>
            <a:r>
              <a:rPr lang="pl-PL" sz="2200" dirty="0">
                <a:latin typeface="Comic Sans MS" panose="030F0702030302020204" pitchFamily="66" charset="0"/>
              </a:rPr>
              <a:t>u </a:t>
            </a:r>
            <a:r>
              <a:rPr lang="en-US" sz="2200" dirty="0" err="1">
                <a:latin typeface="Comic Sans MS" panose="030F0702030302020204" pitchFamily="66" charset="0"/>
              </a:rPr>
              <a:t>lub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zagadki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logiczne</a:t>
            </a:r>
            <a:r>
              <a:rPr lang="en-US" sz="2200" dirty="0">
                <a:latin typeface="Comic Sans MS" panose="030F0702030302020204" pitchFamily="66" charset="0"/>
              </a:rPr>
              <a:t>. </a:t>
            </a:r>
            <a:r>
              <a:rPr lang="en-US" sz="2200" dirty="0" err="1">
                <a:latin typeface="Comic Sans MS" panose="030F0702030302020204" pitchFamily="66" charset="0"/>
              </a:rPr>
              <a:t>Jej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największą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miłością</a:t>
            </a:r>
            <a:r>
              <a:rPr lang="en-US" sz="2200" dirty="0">
                <a:latin typeface="Comic Sans MS" panose="030F0702030302020204" pitchFamily="66" charset="0"/>
              </a:rPr>
              <a:t> jest </a:t>
            </a:r>
            <a:r>
              <a:rPr lang="en-US" sz="2200" dirty="0" err="1">
                <a:latin typeface="Comic Sans MS" panose="030F0702030302020204" pitchFamily="66" charset="0"/>
              </a:rPr>
              <a:t>jednak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jazda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konna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zwłaszcza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po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lesie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po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polach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i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nad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jeziorem</a:t>
            </a:r>
            <a:r>
              <a:rPr lang="en-US" sz="2200" dirty="0">
                <a:latin typeface="Comic Sans MS" panose="030F0702030302020204" pitchFamily="66" charset="0"/>
              </a:rPr>
              <a:t>. </a:t>
            </a:r>
            <a:endParaRPr lang="pl-PL" sz="2200" dirty="0">
              <a:latin typeface="Comic Sans MS" panose="030F0702030302020204" pitchFamily="66" charset="0"/>
            </a:endParaRPr>
          </a:p>
          <a:p>
            <a:pPr algn="just"/>
            <a:endParaRPr lang="pl-PL" sz="22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38" y="1905000"/>
            <a:ext cx="2783910" cy="3958056"/>
          </a:xfrm>
        </p:spPr>
      </p:pic>
    </p:spTree>
    <p:extLst>
      <p:ext uri="{BB962C8B-B14F-4D97-AF65-F5344CB8AC3E}">
        <p14:creationId xmlns:p14="http://schemas.microsoft.com/office/powerpoint/2010/main" val="60564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Sebastian Jaglarz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uczeń Publicznej Szkoły Podstawowej nr 6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pl-PL" sz="14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54" y="2126222"/>
            <a:ext cx="3038845" cy="3875751"/>
          </a:xfrm>
        </p:spPr>
      </p:pic>
      <p:sp>
        <p:nvSpPr>
          <p:cNvPr id="6" name="Prostokąt 5"/>
          <p:cNvSpPr/>
          <p:nvPr/>
        </p:nvSpPr>
        <p:spPr>
          <a:xfrm>
            <a:off x="4730263" y="2057244"/>
            <a:ext cx="6699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dirty="0">
                <a:latin typeface="Comic Sans MS" panose="030F0702030302020204" pitchFamily="66" charset="0"/>
              </a:rPr>
              <a:t>Zajął III miejsce w miejskim etapie Wojewódzkiego Konkursu Matematycznego </a:t>
            </a:r>
            <a:r>
              <a:rPr lang="pl-PL" sz="2000" dirty="0">
                <a:latin typeface="Comic Sans MS" panose="030F0702030302020204" pitchFamily="66" charset="0"/>
              </a:rPr>
              <a:t>(przygotowanie Kinga </a:t>
            </a:r>
            <a:r>
              <a:rPr lang="pl-PL" sz="2000" dirty="0" err="1">
                <a:latin typeface="Comic Sans MS" panose="030F0702030302020204" pitchFamily="66" charset="0"/>
              </a:rPr>
              <a:t>Czarnecka-Nowak</a:t>
            </a:r>
            <a:r>
              <a:rPr lang="pl-PL" sz="2000" dirty="0">
                <a:latin typeface="Comic Sans MS" panose="030F0702030302020204" pitchFamily="66" charset="0"/>
              </a:rPr>
              <a:t>) </a:t>
            </a:r>
            <a:r>
              <a:rPr lang="pl-PL" sz="2400" dirty="0">
                <a:latin typeface="Comic Sans MS" panose="030F0702030302020204" pitchFamily="66" charset="0"/>
              </a:rPr>
              <a:t>i Konkursu Historycznego </a:t>
            </a:r>
            <a:r>
              <a:rPr lang="pl-PL" sz="2000" dirty="0">
                <a:latin typeface="Comic Sans MS" panose="030F0702030302020204" pitchFamily="66" charset="0"/>
              </a:rPr>
              <a:t>(przygotowanie Iwona Szymczyk-Wiaderek)</a:t>
            </a:r>
            <a:r>
              <a:rPr lang="pl-PL" sz="2400" dirty="0">
                <a:latin typeface="Comic Sans MS" panose="030F0702030302020204" pitchFamily="66" charset="0"/>
              </a:rPr>
              <a:t>. Sebastian w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przyszłości chce ukończyć medycynę i zostać lekarzem. Jego marzeniem na chwilę obecną jest wyjazd na Grand Prix F1.W wolnych chwilach lubi grać na gitarze, pogłębiać wiedzę na temat F1         i anatomii człowieka. Na co dzień trenuje baseball. W przyszłości ma nadzieję zwiedzać świat.</a:t>
            </a:r>
            <a:endParaRPr lang="pl-PL" sz="24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8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Viktoria Rawski</a:t>
            </a:r>
            <a:br>
              <a:rPr lang="pl-PL" b="1" dirty="0">
                <a:latin typeface="Comic Sans MS" panose="030F0702030302020204" pitchFamily="66" charset="0"/>
              </a:rPr>
            </a:br>
            <a:r>
              <a:rPr lang="pl-PL" sz="1800" dirty="0">
                <a:latin typeface="Comic Sans MS" panose="030F0702030302020204" pitchFamily="66" charset="0"/>
              </a:rPr>
              <a:t>uczennica Publicznego Zespołu Przedszkolno-Szkolnego z nauczaniem języka  mniejszości narodowej - języka niemieckiego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/>
              <a:t>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07270" y="2133600"/>
            <a:ext cx="6097342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latin typeface="Comic Sans MS" panose="030F0702030302020204" pitchFamily="66" charset="0"/>
              </a:rPr>
              <a:t>Laureatka Wojewódzkiego Konkursu Języka Niemieckiego (</a:t>
            </a:r>
            <a:r>
              <a:rPr lang="pl-PL" dirty="0">
                <a:latin typeface="Comic Sans MS" panose="030F0702030302020204" pitchFamily="66" charset="0"/>
              </a:rPr>
              <a:t>przygotowanie Sabina Kapusta)</a:t>
            </a:r>
            <a:r>
              <a:rPr lang="pl-PL" sz="2000" dirty="0">
                <a:latin typeface="Comic Sans MS" panose="030F0702030302020204" pitchFamily="66" charset="0"/>
              </a:rPr>
              <a:t>,  III miejsce w miejskim etapie  Konkursu Języka  Angielskiego (</a:t>
            </a:r>
            <a:r>
              <a:rPr lang="pl-PL" dirty="0">
                <a:latin typeface="Comic Sans MS" panose="030F0702030302020204" pitchFamily="66" charset="0"/>
              </a:rPr>
              <a:t>przygotowanie Marta </a:t>
            </a:r>
            <a:r>
              <a:rPr lang="pl-PL" dirty="0" err="1">
                <a:latin typeface="Comic Sans MS" panose="030F0702030302020204" pitchFamily="66" charset="0"/>
              </a:rPr>
              <a:t>Mańczyk</a:t>
            </a:r>
            <a:r>
              <a:rPr lang="pl-PL" sz="2000" dirty="0">
                <a:latin typeface="Comic Sans MS" panose="030F0702030302020204" pitchFamily="66" charset="0"/>
              </a:rPr>
              <a:t>). Zajęła I miejsce w Ogólnopolskim Konkursie Plastycznym „Konik Polny i Mrówka, czyli bajki Jeana de La Fontaine'a”. Victoria bardzo lubi czytać książki i słuchać audiobooków, gdy jest  ładna pogoda lubi spędzać czas spacerując po okolicy. Gdy czas na to pozwala uwielbia słuchać muzyki i oglądać ciekawe filmy oraz seriale.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62" y="2133600"/>
            <a:ext cx="2417885" cy="29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745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1121</TotalTime>
  <Words>998</Words>
  <Application>Microsoft Office PowerPoint</Application>
  <PresentationFormat>Panoramiczny</PresentationFormat>
  <Paragraphs>111</Paragraphs>
  <Slides>21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Wingdings 3</vt:lpstr>
      <vt:lpstr>Smuga</vt:lpstr>
      <vt:lpstr>Gala wręczenia listów gratulacyjnych laureatom  miejskich konkursów przedmiotowych.   </vt:lpstr>
      <vt:lpstr>Tymoteusz Cybulski  uczeń Publicznej Szkoły Podstawowej nr 19 </vt:lpstr>
      <vt:lpstr>Artur Janus uczeń Publicznej Szkoły Podstawowej nr 19</vt:lpstr>
      <vt:lpstr>Bartłomiej Cebula uczeń Publicznej Szkoły Podstawowej nr 15 </vt:lpstr>
      <vt:lpstr>Maciej Panasiewicz uczeń Publicznej Szkoły Podstawowej nr 15</vt:lpstr>
      <vt:lpstr>Ewa Loch uczennica Publicznej Szkoły Podstawowej nr 15</vt:lpstr>
      <vt:lpstr>Amelia Kamińska  uczennica Publicznej Szkoły Podstawowej nr 12</vt:lpstr>
      <vt:lpstr>Sebastian Jaglarz uczeń Publicznej Szkoły Podstawowej nr 6</vt:lpstr>
      <vt:lpstr>Viktoria Rawski uczennica Publicznego Zespołu Przedszkolno-Szkolnego z nauczaniem języka  mniejszości narodowej - języka niemieckiego  </vt:lpstr>
      <vt:lpstr>Gala wręczenia listów gratulacyjnych laureatom  miejskich konkursów przedmiotowych.</vt:lpstr>
      <vt:lpstr>Nagrodzeni z Publicznej Szkoły Podstawowej nr 1</vt:lpstr>
      <vt:lpstr>Nagrodzeni z Publicznej Szkoły Podstawowej nr 5</vt:lpstr>
      <vt:lpstr>Nagrodzeni z Publicznej Szkoły Podstawowej nr 6</vt:lpstr>
      <vt:lpstr>Nagrodzeni z Publicznej Szkoły Podstawowej nr 9</vt:lpstr>
      <vt:lpstr>Nagrodzeni z Publicznej Szkoły Podstawowej nr 10</vt:lpstr>
      <vt:lpstr>Nagrodzeni z Publicznej Szkoły Podstawowej nr 11</vt:lpstr>
      <vt:lpstr>Nagrodzeni z Publicznej Szkoły Podstawowej nr 15</vt:lpstr>
      <vt:lpstr>Nagrodzeni z Publicznej Szkoły Podstawowej nr 19</vt:lpstr>
      <vt:lpstr>Nagrodzeni z Zespołu Szkolno-Przedszkolnego nr 1</vt:lpstr>
      <vt:lpstr>Nagrodzeni z Publicznego Zespołu Przedszkolno-Szkolnego            z nauczaniem języka  mniejszości narodowej - języka niemieckiego</vt:lpstr>
      <vt:lpstr>Dziękujemy za uwagę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Najlepsi z najlepszych</dc:title>
  <dc:creator>BJANKOWSKA</dc:creator>
  <cp:lastModifiedBy>Piotr Pękala</cp:lastModifiedBy>
  <cp:revision>103</cp:revision>
  <cp:lastPrinted>2022-06-07T09:58:28Z</cp:lastPrinted>
  <dcterms:created xsi:type="dcterms:W3CDTF">2017-05-17T12:33:09Z</dcterms:created>
  <dcterms:modified xsi:type="dcterms:W3CDTF">2022-06-11T10:24:18Z</dcterms:modified>
</cp:coreProperties>
</file>