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2" r:id="rId2"/>
    <p:sldId id="600" r:id="rId3"/>
    <p:sldId id="602" r:id="rId4"/>
    <p:sldId id="601" r:id="rId5"/>
    <p:sldId id="614" r:id="rId6"/>
    <p:sldId id="603" r:id="rId7"/>
    <p:sldId id="604" r:id="rId8"/>
    <p:sldId id="577" r:id="rId9"/>
    <p:sldId id="605" r:id="rId10"/>
    <p:sldId id="595" r:id="rId11"/>
    <p:sldId id="598" r:id="rId12"/>
    <p:sldId id="574" r:id="rId13"/>
    <p:sldId id="607" r:id="rId14"/>
    <p:sldId id="586" r:id="rId15"/>
    <p:sldId id="302" r:id="rId16"/>
    <p:sldId id="612" r:id="rId17"/>
    <p:sldId id="306" r:id="rId18"/>
    <p:sldId id="305" r:id="rId19"/>
    <p:sldId id="296" r:id="rId20"/>
    <p:sldId id="609" r:id="rId21"/>
    <p:sldId id="610" r:id="rId22"/>
    <p:sldId id="613" r:id="rId23"/>
    <p:sldId id="289" r:id="rId24"/>
    <p:sldId id="615" r:id="rId25"/>
    <p:sldId id="596" r:id="rId26"/>
    <p:sldId id="576" r:id="rId27"/>
    <p:sldId id="597" r:id="rId28"/>
    <p:sldId id="583" r:id="rId29"/>
    <p:sldId id="294" r:id="rId30"/>
    <p:sldId id="288" r:id="rId31"/>
    <p:sldId id="291" r:id="rId32"/>
    <p:sldId id="298" r:id="rId33"/>
    <p:sldId id="589" r:id="rId34"/>
    <p:sldId id="299" r:id="rId35"/>
    <p:sldId id="617" r:id="rId36"/>
    <p:sldId id="616" r:id="rId37"/>
    <p:sldId id="618" r:id="rId38"/>
    <p:sldId id="304" r:id="rId39"/>
  </p:sldIdLst>
  <p:sldSz cx="9144000" cy="6858000" type="screen4x3"/>
  <p:notesSz cx="6669088" cy="97758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S" initials="G" lastIdx="1" clrIdx="0">
    <p:extLst>
      <p:ext uri="{19B8F6BF-5375-455C-9EA6-DF929625EA0E}">
        <p15:presenceInfo xmlns:p15="http://schemas.microsoft.com/office/powerpoint/2012/main" userId="GIOS" providerId="None"/>
      </p:ext>
    </p:extLst>
  </p:cmAuthor>
  <p:cmAuthor id="2" name="stepniewska_a" initials="s" lastIdx="1" clrIdx="1">
    <p:extLst>
      <p:ext uri="{19B8F6BF-5375-455C-9EA6-DF929625EA0E}">
        <p15:presenceInfo xmlns:p15="http://schemas.microsoft.com/office/powerpoint/2012/main" userId="stepniewska_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D0D8E8"/>
    <a:srgbClr val="E9EDF4"/>
    <a:srgbClr val="009900"/>
    <a:srgbClr val="006600"/>
    <a:srgbClr val="FF7C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6433" autoAdjust="0"/>
  </p:normalViewPr>
  <p:slideViewPr>
    <p:cSldViewPr>
      <p:cViewPr varScale="1">
        <p:scale>
          <a:sx n="105" d="100"/>
          <a:sy n="105" d="100"/>
        </p:scale>
        <p:origin x="2034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galinska\Desktop\stacja%20badawcza%20K-K\opracowanie%20stacji%20badawczej\Wykres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ymiana\2020\wykresy%20godzinowe21.05.20-16.09.20_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ymiana\2020\wykresy%20godzinowe21.05.20-16.09.20_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Benzen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7873920201944783E-2"/>
          <c:y val="0.12631756501274591"/>
          <c:w val="0.92434606537342856"/>
          <c:h val="0.739735360974897"/>
        </c:manualLayout>
      </c:layout>
      <c:lineChart>
        <c:grouping val="standard"/>
        <c:varyColors val="0"/>
        <c:ser>
          <c:idx val="0"/>
          <c:order val="0"/>
          <c:tx>
            <c:v>dane ze stacji badawczej K-K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Arkusz1!$H:$H</c:f>
              <c:numCache>
                <c:formatCode>General</c:formatCode>
                <c:ptCount val="1048576"/>
                <c:pt idx="2" formatCode="m/d/yyyy">
                  <c:v>43895</c:v>
                </c:pt>
                <c:pt idx="26" formatCode="m/d/yyyy">
                  <c:v>43896</c:v>
                </c:pt>
                <c:pt idx="50" formatCode="m/d/yyyy">
                  <c:v>43897</c:v>
                </c:pt>
                <c:pt idx="74" formatCode="m/d/yyyy">
                  <c:v>43898</c:v>
                </c:pt>
                <c:pt idx="98" formatCode="m/d/yyyy">
                  <c:v>43899</c:v>
                </c:pt>
                <c:pt idx="122" formatCode="m/d/yyyy">
                  <c:v>43900</c:v>
                </c:pt>
                <c:pt idx="146" formatCode="m/d/yyyy">
                  <c:v>43901</c:v>
                </c:pt>
                <c:pt idx="170" formatCode="m/d/yyyy">
                  <c:v>43902</c:v>
                </c:pt>
                <c:pt idx="194" formatCode="m/d/yyyy">
                  <c:v>43903</c:v>
                </c:pt>
                <c:pt idx="218" formatCode="m/d/yyyy">
                  <c:v>43904</c:v>
                </c:pt>
                <c:pt idx="242" formatCode="m/d/yyyy">
                  <c:v>43905</c:v>
                </c:pt>
                <c:pt idx="266" formatCode="m/d/yyyy">
                  <c:v>43906</c:v>
                </c:pt>
                <c:pt idx="290" formatCode="m/d/yyyy">
                  <c:v>43907</c:v>
                </c:pt>
                <c:pt idx="314" formatCode="m/d/yyyy">
                  <c:v>43908</c:v>
                </c:pt>
                <c:pt idx="338" formatCode="m/d/yyyy">
                  <c:v>43909</c:v>
                </c:pt>
                <c:pt idx="362" formatCode="m/d/yyyy">
                  <c:v>43910</c:v>
                </c:pt>
                <c:pt idx="386" formatCode="m/d/yyyy">
                  <c:v>43911</c:v>
                </c:pt>
                <c:pt idx="410" formatCode="m/d/yyyy">
                  <c:v>43912</c:v>
                </c:pt>
                <c:pt idx="434" formatCode="m/d/yyyy">
                  <c:v>43913</c:v>
                </c:pt>
                <c:pt idx="458" formatCode="m/d/yyyy">
                  <c:v>43914</c:v>
                </c:pt>
                <c:pt idx="482" formatCode="m/d/yyyy">
                  <c:v>43915</c:v>
                </c:pt>
                <c:pt idx="506" formatCode="m/d/yyyy">
                  <c:v>43916</c:v>
                </c:pt>
                <c:pt idx="530" formatCode="m/d/yyyy">
                  <c:v>43917</c:v>
                </c:pt>
                <c:pt idx="554" formatCode="m/d/yyyy">
                  <c:v>43918</c:v>
                </c:pt>
                <c:pt idx="578" formatCode="m/d/yyyy">
                  <c:v>43919</c:v>
                </c:pt>
                <c:pt idx="602" formatCode="m/d/yyyy">
                  <c:v>43920</c:v>
                </c:pt>
                <c:pt idx="626" formatCode="m/d/yyyy">
                  <c:v>43921</c:v>
                </c:pt>
                <c:pt idx="650" formatCode="m/d/yyyy">
                  <c:v>43922</c:v>
                </c:pt>
                <c:pt idx="674" formatCode="m/d/yyyy">
                  <c:v>43923</c:v>
                </c:pt>
                <c:pt idx="698" formatCode="m/d/yyyy">
                  <c:v>43924</c:v>
                </c:pt>
                <c:pt idx="722" formatCode="m/d/yyyy">
                  <c:v>43925</c:v>
                </c:pt>
                <c:pt idx="746" formatCode="m/d/yyyy">
                  <c:v>43926</c:v>
                </c:pt>
                <c:pt idx="770" formatCode="m/d/yyyy">
                  <c:v>43927</c:v>
                </c:pt>
                <c:pt idx="794" formatCode="m/d/yyyy">
                  <c:v>43928</c:v>
                </c:pt>
                <c:pt idx="818" formatCode="m/d/yyyy">
                  <c:v>43929</c:v>
                </c:pt>
                <c:pt idx="842" formatCode="m/d/yyyy">
                  <c:v>43930</c:v>
                </c:pt>
                <c:pt idx="866" formatCode="m/d/yyyy">
                  <c:v>43931</c:v>
                </c:pt>
                <c:pt idx="890" formatCode="m/d/yyyy">
                  <c:v>43932</c:v>
                </c:pt>
                <c:pt idx="914" formatCode="m/d/yyyy">
                  <c:v>43933</c:v>
                </c:pt>
                <c:pt idx="938" formatCode="m/d/yyyy">
                  <c:v>43934</c:v>
                </c:pt>
                <c:pt idx="962" formatCode="m/d/yyyy">
                  <c:v>43935</c:v>
                </c:pt>
                <c:pt idx="986" formatCode="m/d/yyyy">
                  <c:v>43936</c:v>
                </c:pt>
                <c:pt idx="1010" formatCode="m/d/yyyy">
                  <c:v>43937</c:v>
                </c:pt>
                <c:pt idx="1034" formatCode="m/d/yyyy">
                  <c:v>43938</c:v>
                </c:pt>
                <c:pt idx="1058" formatCode="m/d/yyyy">
                  <c:v>43939</c:v>
                </c:pt>
                <c:pt idx="1082" formatCode="m/d/yyyy">
                  <c:v>43940</c:v>
                </c:pt>
                <c:pt idx="1106" formatCode="m/d/yyyy">
                  <c:v>43941</c:v>
                </c:pt>
                <c:pt idx="1130" formatCode="m/d/yyyy">
                  <c:v>43942</c:v>
                </c:pt>
                <c:pt idx="1154" formatCode="m/d/yyyy">
                  <c:v>43943</c:v>
                </c:pt>
                <c:pt idx="1178" formatCode="m/d/yyyy">
                  <c:v>43944</c:v>
                </c:pt>
                <c:pt idx="1202" formatCode="m/d/yyyy">
                  <c:v>43945</c:v>
                </c:pt>
                <c:pt idx="1226" formatCode="m/d/yyyy">
                  <c:v>43946</c:v>
                </c:pt>
                <c:pt idx="1250" formatCode="m/d/yyyy">
                  <c:v>43947</c:v>
                </c:pt>
                <c:pt idx="1274" formatCode="m/d/yyyy">
                  <c:v>43948</c:v>
                </c:pt>
                <c:pt idx="1298" formatCode="m/d/yyyy">
                  <c:v>43949</c:v>
                </c:pt>
                <c:pt idx="1322" formatCode="m/d/yyyy">
                  <c:v>43950</c:v>
                </c:pt>
                <c:pt idx="1346" formatCode="m/d/yyyy">
                  <c:v>43951</c:v>
                </c:pt>
                <c:pt idx="1370" formatCode="m/d/yyyy">
                  <c:v>43952</c:v>
                </c:pt>
                <c:pt idx="1394" formatCode="m/d/yyyy">
                  <c:v>43953</c:v>
                </c:pt>
                <c:pt idx="1418" formatCode="m/d/yyyy">
                  <c:v>43954</c:v>
                </c:pt>
                <c:pt idx="1442" formatCode="m/d/yyyy">
                  <c:v>43955</c:v>
                </c:pt>
                <c:pt idx="1466" formatCode="m/d/yyyy">
                  <c:v>43956</c:v>
                </c:pt>
                <c:pt idx="1490" formatCode="m/d/yyyy">
                  <c:v>43957</c:v>
                </c:pt>
                <c:pt idx="1514" formatCode="m/d/yyyy">
                  <c:v>43958</c:v>
                </c:pt>
                <c:pt idx="1538" formatCode="m/d/yyyy">
                  <c:v>43959</c:v>
                </c:pt>
                <c:pt idx="1562" formatCode="m/d/yyyy">
                  <c:v>43960</c:v>
                </c:pt>
                <c:pt idx="1586" formatCode="m/d/yyyy">
                  <c:v>43961</c:v>
                </c:pt>
                <c:pt idx="1610" formatCode="m/d/yyyy">
                  <c:v>43962</c:v>
                </c:pt>
                <c:pt idx="1634" formatCode="m/d/yyyy">
                  <c:v>43963</c:v>
                </c:pt>
                <c:pt idx="1658" formatCode="m/d/yyyy">
                  <c:v>43964</c:v>
                </c:pt>
              </c:numCache>
            </c:numRef>
          </c:cat>
          <c:val>
            <c:numRef>
              <c:f>Arkusz1!$D$16:$D$1659</c:f>
              <c:numCache>
                <c:formatCode>General</c:formatCode>
                <c:ptCount val="1644"/>
                <c:pt idx="0">
                  <c:v>0.39544000000000001</c:v>
                </c:pt>
                <c:pt idx="1">
                  <c:v>0.26894499999999999</c:v>
                </c:pt>
                <c:pt idx="2">
                  <c:v>0.30008699999999999</c:v>
                </c:pt>
                <c:pt idx="3">
                  <c:v>0.55235999999999996</c:v>
                </c:pt>
                <c:pt idx="4">
                  <c:v>0.71304500000000004</c:v>
                </c:pt>
                <c:pt idx="5">
                  <c:v>1.0072000000000001</c:v>
                </c:pt>
                <c:pt idx="6">
                  <c:v>4.0887500000000001</c:v>
                </c:pt>
                <c:pt idx="7">
                  <c:v>1.94468</c:v>
                </c:pt>
                <c:pt idx="8">
                  <c:v>1.5392399999999999</c:v>
                </c:pt>
                <c:pt idx="9">
                  <c:v>1.9004700000000001</c:v>
                </c:pt>
                <c:pt idx="10">
                  <c:v>1.6907000000000001</c:v>
                </c:pt>
                <c:pt idx="11">
                  <c:v>1.3594900000000001</c:v>
                </c:pt>
                <c:pt idx="12">
                  <c:v>1.4307300000000001</c:v>
                </c:pt>
                <c:pt idx="13">
                  <c:v>1.17279</c:v>
                </c:pt>
                <c:pt idx="14">
                  <c:v>1.0318499999999999</c:v>
                </c:pt>
                <c:pt idx="15">
                  <c:v>0.95068699999999995</c:v>
                </c:pt>
                <c:pt idx="16">
                  <c:v>1.27474</c:v>
                </c:pt>
                <c:pt idx="17">
                  <c:v>1.67448</c:v>
                </c:pt>
                <c:pt idx="18">
                  <c:v>3.766</c:v>
                </c:pt>
                <c:pt idx="19">
                  <c:v>2.6866500000000002</c:v>
                </c:pt>
                <c:pt idx="20">
                  <c:v>6.0826900000000004</c:v>
                </c:pt>
                <c:pt idx="21">
                  <c:v>1.3857600000000001</c:v>
                </c:pt>
                <c:pt idx="22">
                  <c:v>5.0174799999999999</c:v>
                </c:pt>
                <c:pt idx="23">
                  <c:v>4.0403700000000002</c:v>
                </c:pt>
                <c:pt idx="24">
                  <c:v>1.3237000000000001</c:v>
                </c:pt>
                <c:pt idx="25">
                  <c:v>0.51760399999999995</c:v>
                </c:pt>
                <c:pt idx="26">
                  <c:v>0.480568</c:v>
                </c:pt>
                <c:pt idx="27">
                  <c:v>0.49514000000000002</c:v>
                </c:pt>
                <c:pt idx="28">
                  <c:v>0.45007599999999998</c:v>
                </c:pt>
                <c:pt idx="29">
                  <c:v>0.981684</c:v>
                </c:pt>
                <c:pt idx="30">
                  <c:v>1.10398</c:v>
                </c:pt>
                <c:pt idx="31">
                  <c:v>0.88792700000000002</c:v>
                </c:pt>
                <c:pt idx="32">
                  <c:v>0.91234800000000005</c:v>
                </c:pt>
                <c:pt idx="33">
                  <c:v>0.88024000000000002</c:v>
                </c:pt>
                <c:pt idx="34">
                  <c:v>0.749533</c:v>
                </c:pt>
                <c:pt idx="35">
                  <c:v>0.89530699999999996</c:v>
                </c:pt>
                <c:pt idx="36">
                  <c:v>0.92117199999999999</c:v>
                </c:pt>
                <c:pt idx="37">
                  <c:v>0.77890999999999999</c:v>
                </c:pt>
                <c:pt idx="38">
                  <c:v>0.41647899999999999</c:v>
                </c:pt>
                <c:pt idx="39">
                  <c:v>0.79751700000000003</c:v>
                </c:pt>
                <c:pt idx="40">
                  <c:v>0.84207600000000005</c:v>
                </c:pt>
                <c:pt idx="41">
                  <c:v>0.39015899999999998</c:v>
                </c:pt>
                <c:pt idx="42">
                  <c:v>0.56701400000000002</c:v>
                </c:pt>
                <c:pt idx="43">
                  <c:v>1.12948</c:v>
                </c:pt>
                <c:pt idx="44">
                  <c:v>0.45582299999999998</c:v>
                </c:pt>
                <c:pt idx="45">
                  <c:v>1.28226</c:v>
                </c:pt>
                <c:pt idx="46">
                  <c:v>1.71448</c:v>
                </c:pt>
                <c:pt idx="47">
                  <c:v>2.38245</c:v>
                </c:pt>
                <c:pt idx="48">
                  <c:v>1.3049900000000001</c:v>
                </c:pt>
                <c:pt idx="49">
                  <c:v>0.64996600000000004</c:v>
                </c:pt>
                <c:pt idx="50">
                  <c:v>0.80526600000000004</c:v>
                </c:pt>
                <c:pt idx="51">
                  <c:v>1.45913</c:v>
                </c:pt>
                <c:pt idx="52">
                  <c:v>1.4550799999999999</c:v>
                </c:pt>
                <c:pt idx="53">
                  <c:v>1.0342199999999999</c:v>
                </c:pt>
                <c:pt idx="54">
                  <c:v>0.94960299999999997</c:v>
                </c:pt>
                <c:pt idx="55">
                  <c:v>0.498834</c:v>
                </c:pt>
                <c:pt idx="56">
                  <c:v>0.39022200000000001</c:v>
                </c:pt>
                <c:pt idx="57">
                  <c:v>0.474435</c:v>
                </c:pt>
                <c:pt idx="58">
                  <c:v>0.48075800000000002</c:v>
                </c:pt>
                <c:pt idx="59">
                  <c:v>0.39059500000000003</c:v>
                </c:pt>
                <c:pt idx="60">
                  <c:v>0.41473300000000002</c:v>
                </c:pt>
                <c:pt idx="61">
                  <c:v>0.30852000000000002</c:v>
                </c:pt>
                <c:pt idx="62">
                  <c:v>0.30985499999999999</c:v>
                </c:pt>
                <c:pt idx="63">
                  <c:v>0.299923</c:v>
                </c:pt>
                <c:pt idx="64">
                  <c:v>0.28938999999999998</c:v>
                </c:pt>
                <c:pt idx="65">
                  <c:v>0.31630999999999998</c:v>
                </c:pt>
                <c:pt idx="66">
                  <c:v>0.74465099999999995</c:v>
                </c:pt>
                <c:pt idx="67">
                  <c:v>0.41948999999999997</c:v>
                </c:pt>
                <c:pt idx="68">
                  <c:v>0.65571299999999999</c:v>
                </c:pt>
                <c:pt idx="69">
                  <c:v>1.41588</c:v>
                </c:pt>
                <c:pt idx="70">
                  <c:v>0.96682900000000005</c:v>
                </c:pt>
                <c:pt idx="71">
                  <c:v>0.44563599999999998</c:v>
                </c:pt>
                <c:pt idx="72">
                  <c:v>0.45432499999999998</c:v>
                </c:pt>
                <c:pt idx="73">
                  <c:v>0.22642100000000001</c:v>
                </c:pt>
                <c:pt idx="74">
                  <c:v>0.23594399999999999</c:v>
                </c:pt>
                <c:pt idx="75">
                  <c:v>0.26208599999999999</c:v>
                </c:pt>
                <c:pt idx="76">
                  <c:v>0.50661900000000004</c:v>
                </c:pt>
                <c:pt idx="77">
                  <c:v>0.72114299999999998</c:v>
                </c:pt>
                <c:pt idx="78">
                  <c:v>2.2229399999999999</c:v>
                </c:pt>
                <c:pt idx="79">
                  <c:v>7.4316899999999997</c:v>
                </c:pt>
                <c:pt idx="80">
                  <c:v>9.3709000000000007</c:v>
                </c:pt>
                <c:pt idx="81">
                  <c:v>8.1642799999999998</c:v>
                </c:pt>
                <c:pt idx="82">
                  <c:v>1.9333</c:v>
                </c:pt>
                <c:pt idx="83">
                  <c:v>1.6677900000000001</c:v>
                </c:pt>
                <c:pt idx="84">
                  <c:v>2.0900699999999999</c:v>
                </c:pt>
                <c:pt idx="85">
                  <c:v>2.3753600000000001</c:v>
                </c:pt>
                <c:pt idx="86">
                  <c:v>2.3725700000000001</c:v>
                </c:pt>
                <c:pt idx="87">
                  <c:v>1.8672899999999999</c:v>
                </c:pt>
                <c:pt idx="88">
                  <c:v>1.7111000000000001</c:v>
                </c:pt>
                <c:pt idx="89">
                  <c:v>3.1299800000000002</c:v>
                </c:pt>
                <c:pt idx="90">
                  <c:v>3.6192600000000001</c:v>
                </c:pt>
                <c:pt idx="91">
                  <c:v>4.3909599999999998</c:v>
                </c:pt>
                <c:pt idx="92">
                  <c:v>1.7717400000000001</c:v>
                </c:pt>
                <c:pt idx="93">
                  <c:v>1.0357499999999999</c:v>
                </c:pt>
                <c:pt idx="94">
                  <c:v>0.85887400000000003</c:v>
                </c:pt>
                <c:pt idx="95">
                  <c:v>0.48648999999999998</c:v>
                </c:pt>
                <c:pt idx="96">
                  <c:v>0.38505099999999998</c:v>
                </c:pt>
                <c:pt idx="97">
                  <c:v>0.40094600000000002</c:v>
                </c:pt>
                <c:pt idx="98">
                  <c:v>0.343088</c:v>
                </c:pt>
                <c:pt idx="99">
                  <c:v>0.402563</c:v>
                </c:pt>
                <c:pt idx="100">
                  <c:v>0.58661600000000003</c:v>
                </c:pt>
                <c:pt idx="101">
                  <c:v>0.967248</c:v>
                </c:pt>
                <c:pt idx="102">
                  <c:v>2.5117600000000002</c:v>
                </c:pt>
                <c:pt idx="103">
                  <c:v>3.83013</c:v>
                </c:pt>
                <c:pt idx="104">
                  <c:v>2.9073699999999998</c:v>
                </c:pt>
                <c:pt idx="105">
                  <c:v>2.2902800000000001</c:v>
                </c:pt>
                <c:pt idx="106">
                  <c:v>4.1044999999999998</c:v>
                </c:pt>
                <c:pt idx="107">
                  <c:v>18.992999999999999</c:v>
                </c:pt>
                <c:pt idx="108">
                  <c:v>5.71068</c:v>
                </c:pt>
                <c:pt idx="109">
                  <c:v>4.8129299999999997</c:v>
                </c:pt>
                <c:pt idx="110">
                  <c:v>3.31725</c:v>
                </c:pt>
                <c:pt idx="111">
                  <c:v>2.6875499999999999</c:v>
                </c:pt>
                <c:pt idx="112">
                  <c:v>7.3520599999999998</c:v>
                </c:pt>
                <c:pt idx="113">
                  <c:v>9.3328600000000002</c:v>
                </c:pt>
                <c:pt idx="114">
                  <c:v>8.7287800000000004</c:v>
                </c:pt>
                <c:pt idx="115">
                  <c:v>6.9290599999999998</c:v>
                </c:pt>
                <c:pt idx="116">
                  <c:v>4.8904199999999998</c:v>
                </c:pt>
                <c:pt idx="117">
                  <c:v>13.5441</c:v>
                </c:pt>
                <c:pt idx="118">
                  <c:v>0.750614</c:v>
                </c:pt>
                <c:pt idx="119">
                  <c:v>0.47599200000000003</c:v>
                </c:pt>
                <c:pt idx="120">
                  <c:v>0.32090600000000002</c:v>
                </c:pt>
                <c:pt idx="121">
                  <c:v>0.25191999999999998</c:v>
                </c:pt>
                <c:pt idx="122">
                  <c:v>0.27982099999999999</c:v>
                </c:pt>
                <c:pt idx="123">
                  <c:v>0.24315000000000001</c:v>
                </c:pt>
                <c:pt idx="124">
                  <c:v>0.30274800000000002</c:v>
                </c:pt>
                <c:pt idx="125">
                  <c:v>0.50648700000000002</c:v>
                </c:pt>
                <c:pt idx="126">
                  <c:v>0.54612000000000005</c:v>
                </c:pt>
                <c:pt idx="127">
                  <c:v>0.62546800000000002</c:v>
                </c:pt>
                <c:pt idx="128">
                  <c:v>0.44946900000000001</c:v>
                </c:pt>
                <c:pt idx="129">
                  <c:v>0.33570699999999998</c:v>
                </c:pt>
                <c:pt idx="130">
                  <c:v>0.37400899999999998</c:v>
                </c:pt>
                <c:pt idx="131">
                  <c:v>0.32193699999999997</c:v>
                </c:pt>
                <c:pt idx="132">
                  <c:v>0.28641499999999998</c:v>
                </c:pt>
                <c:pt idx="133">
                  <c:v>0.274509</c:v>
                </c:pt>
                <c:pt idx="134">
                  <c:v>0.267237</c:v>
                </c:pt>
                <c:pt idx="135">
                  <c:v>0.25073499999999999</c:v>
                </c:pt>
                <c:pt idx="136">
                  <c:v>0.199158</c:v>
                </c:pt>
                <c:pt idx="137">
                  <c:v>0.21162</c:v>
                </c:pt>
                <c:pt idx="138">
                  <c:v>0.26140999999999998</c:v>
                </c:pt>
                <c:pt idx="139">
                  <c:v>0.81101699999999999</c:v>
                </c:pt>
                <c:pt idx="140">
                  <c:v>0.25599</c:v>
                </c:pt>
                <c:pt idx="141">
                  <c:v>0.80696000000000001</c:v>
                </c:pt>
                <c:pt idx="142">
                  <c:v>0.19769</c:v>
                </c:pt>
                <c:pt idx="143">
                  <c:v>0.25668400000000002</c:v>
                </c:pt>
                <c:pt idx="144">
                  <c:v>0.20413400000000001</c:v>
                </c:pt>
                <c:pt idx="145">
                  <c:v>0.16891500000000001</c:v>
                </c:pt>
                <c:pt idx="146">
                  <c:v>0.18723200000000001</c:v>
                </c:pt>
                <c:pt idx="147">
                  <c:v>0.26056000000000001</c:v>
                </c:pt>
                <c:pt idx="148">
                  <c:v>0.78343600000000002</c:v>
                </c:pt>
                <c:pt idx="149">
                  <c:v>1.0401</c:v>
                </c:pt>
                <c:pt idx="150">
                  <c:v>1.43319</c:v>
                </c:pt>
                <c:pt idx="151">
                  <c:v>2.0128900000000001</c:v>
                </c:pt>
                <c:pt idx="152">
                  <c:v>1.04477</c:v>
                </c:pt>
                <c:pt idx="153">
                  <c:v>2.6254300000000002</c:v>
                </c:pt>
                <c:pt idx="154">
                  <c:v>1.7661899999999999</c:v>
                </c:pt>
                <c:pt idx="155">
                  <c:v>1.4453199999999999</c:v>
                </c:pt>
                <c:pt idx="156">
                  <c:v>0.36289700000000003</c:v>
                </c:pt>
                <c:pt idx="157">
                  <c:v>0.41006199999999998</c:v>
                </c:pt>
                <c:pt idx="158">
                  <c:v>0.52275199999999999</c:v>
                </c:pt>
                <c:pt idx="159">
                  <c:v>0.94870399999999999</c:v>
                </c:pt>
                <c:pt idx="160">
                  <c:v>3.2864</c:v>
                </c:pt>
                <c:pt idx="161">
                  <c:v>0.23336200000000001</c:v>
                </c:pt>
                <c:pt idx="162">
                  <c:v>0.16487499999999999</c:v>
                </c:pt>
                <c:pt idx="163">
                  <c:v>0.19789000000000001</c:v>
                </c:pt>
                <c:pt idx="164">
                  <c:v>0.16625899999999999</c:v>
                </c:pt>
                <c:pt idx="165">
                  <c:v>0.203484</c:v>
                </c:pt>
                <c:pt idx="166">
                  <c:v>0.13937099999999999</c:v>
                </c:pt>
                <c:pt idx="167">
                  <c:v>0.20380499999999999</c:v>
                </c:pt>
                <c:pt idx="168">
                  <c:v>0.13372200000000001</c:v>
                </c:pt>
                <c:pt idx="169">
                  <c:v>0.28062100000000001</c:v>
                </c:pt>
                <c:pt idx="170">
                  <c:v>0.160913</c:v>
                </c:pt>
                <c:pt idx="171">
                  <c:v>0.150584</c:v>
                </c:pt>
                <c:pt idx="172">
                  <c:v>0.39985300000000001</c:v>
                </c:pt>
                <c:pt idx="173">
                  <c:v>0.396955</c:v>
                </c:pt>
                <c:pt idx="174">
                  <c:v>0.67623599999999995</c:v>
                </c:pt>
                <c:pt idx="175">
                  <c:v>0.68742000000000003</c:v>
                </c:pt>
                <c:pt idx="176">
                  <c:v>1.04267</c:v>
                </c:pt>
                <c:pt idx="177">
                  <c:v>0.41017300000000001</c:v>
                </c:pt>
                <c:pt idx="178">
                  <c:v>4.0241499999999997</c:v>
                </c:pt>
                <c:pt idx="179">
                  <c:v>5.1177599999999996</c:v>
                </c:pt>
                <c:pt idx="180">
                  <c:v>7.6313700000000004</c:v>
                </c:pt>
                <c:pt idx="181">
                  <c:v>7.9549200000000004</c:v>
                </c:pt>
                <c:pt idx="182">
                  <c:v>9.7824600000000004</c:v>
                </c:pt>
                <c:pt idx="183">
                  <c:v>5.5165499999999996</c:v>
                </c:pt>
                <c:pt idx="184">
                  <c:v>4.4832700000000001</c:v>
                </c:pt>
                <c:pt idx="185">
                  <c:v>0.99243499999999996</c:v>
                </c:pt>
                <c:pt idx="186">
                  <c:v>2.0070100000000002</c:v>
                </c:pt>
                <c:pt idx="187">
                  <c:v>1.4293800000000001</c:v>
                </c:pt>
                <c:pt idx="188">
                  <c:v>0.73163199999999995</c:v>
                </c:pt>
                <c:pt idx="189">
                  <c:v>0.32217600000000002</c:v>
                </c:pt>
                <c:pt idx="190">
                  <c:v>0.25409999999999999</c:v>
                </c:pt>
                <c:pt idx="191">
                  <c:v>0.424842</c:v>
                </c:pt>
                <c:pt idx="192">
                  <c:v>0.21673500000000001</c:v>
                </c:pt>
                <c:pt idx="193">
                  <c:v>0.24031</c:v>
                </c:pt>
                <c:pt idx="194">
                  <c:v>0.90742999999999996</c:v>
                </c:pt>
                <c:pt idx="195">
                  <c:v>0.23233500000000001</c:v>
                </c:pt>
                <c:pt idx="196">
                  <c:v>0.48593900000000001</c:v>
                </c:pt>
                <c:pt idx="197">
                  <c:v>0.68372500000000003</c:v>
                </c:pt>
                <c:pt idx="198">
                  <c:v>1.07043</c:v>
                </c:pt>
                <c:pt idx="199">
                  <c:v>0.58630899999999997</c:v>
                </c:pt>
                <c:pt idx="200">
                  <c:v>0.76152200000000003</c:v>
                </c:pt>
                <c:pt idx="201">
                  <c:v>1.1243399999999999</c:v>
                </c:pt>
                <c:pt idx="202">
                  <c:v>0.63741099999999995</c:v>
                </c:pt>
                <c:pt idx="203">
                  <c:v>0.58182800000000001</c:v>
                </c:pt>
                <c:pt idx="204">
                  <c:v>0.28909200000000002</c:v>
                </c:pt>
                <c:pt idx="205">
                  <c:v>0.198432</c:v>
                </c:pt>
                <c:pt idx="206">
                  <c:v>0.19760800000000001</c:v>
                </c:pt>
                <c:pt idx="207">
                  <c:v>0.30809799999999998</c:v>
                </c:pt>
                <c:pt idx="208">
                  <c:v>0.516629</c:v>
                </c:pt>
                <c:pt idx="209">
                  <c:v>0.68270600000000004</c:v>
                </c:pt>
                <c:pt idx="210">
                  <c:v>0.30695499999999998</c:v>
                </c:pt>
                <c:pt idx="211">
                  <c:v>0.73820699999999995</c:v>
                </c:pt>
                <c:pt idx="212">
                  <c:v>0.23591999999999999</c:v>
                </c:pt>
                <c:pt idx="213">
                  <c:v>0.221025</c:v>
                </c:pt>
                <c:pt idx="214">
                  <c:v>0.255216</c:v>
                </c:pt>
                <c:pt idx="215">
                  <c:v>0.246972</c:v>
                </c:pt>
                <c:pt idx="216">
                  <c:v>0.31769799999999998</c:v>
                </c:pt>
                <c:pt idx="217">
                  <c:v>0.26445800000000003</c:v>
                </c:pt>
                <c:pt idx="218">
                  <c:v>0.21154899999999999</c:v>
                </c:pt>
                <c:pt idx="219">
                  <c:v>0.24529400000000001</c:v>
                </c:pt>
                <c:pt idx="220">
                  <c:v>0.54416900000000001</c:v>
                </c:pt>
                <c:pt idx="221">
                  <c:v>0.58036500000000002</c:v>
                </c:pt>
                <c:pt idx="222">
                  <c:v>0.47417399999999998</c:v>
                </c:pt>
                <c:pt idx="223">
                  <c:v>0.75175000000000003</c:v>
                </c:pt>
                <c:pt idx="224">
                  <c:v>1.3325100000000001</c:v>
                </c:pt>
                <c:pt idx="225">
                  <c:v>2.3553899999999999</c:v>
                </c:pt>
                <c:pt idx="226">
                  <c:v>2.9894099999999999</c:v>
                </c:pt>
                <c:pt idx="227">
                  <c:v>3.4913099999999999</c:v>
                </c:pt>
                <c:pt idx="228">
                  <c:v>3.9985900000000001</c:v>
                </c:pt>
                <c:pt idx="229">
                  <c:v>3.3122699999999998</c:v>
                </c:pt>
                <c:pt idx="230">
                  <c:v>2.5815600000000001</c:v>
                </c:pt>
                <c:pt idx="231">
                  <c:v>1.5854600000000001</c:v>
                </c:pt>
                <c:pt idx="232">
                  <c:v>1.20625</c:v>
                </c:pt>
                <c:pt idx="233">
                  <c:v>1.4501599999999999</c:v>
                </c:pt>
                <c:pt idx="234">
                  <c:v>1.6363300000000001</c:v>
                </c:pt>
                <c:pt idx="235">
                  <c:v>1.32359</c:v>
                </c:pt>
                <c:pt idx="236">
                  <c:v>4.0965499999999997</c:v>
                </c:pt>
                <c:pt idx="237">
                  <c:v>8.1814999999999998</c:v>
                </c:pt>
                <c:pt idx="238">
                  <c:v>3.6796700000000002</c:v>
                </c:pt>
                <c:pt idx="239">
                  <c:v>2.7414000000000001</c:v>
                </c:pt>
                <c:pt idx="240">
                  <c:v>2.4214199999999999</c:v>
                </c:pt>
                <c:pt idx="241">
                  <c:v>2.0367600000000001</c:v>
                </c:pt>
                <c:pt idx="242">
                  <c:v>3.4422000000000001</c:v>
                </c:pt>
                <c:pt idx="243">
                  <c:v>1.9958499999999999</c:v>
                </c:pt>
                <c:pt idx="244">
                  <c:v>1.1061799999999999</c:v>
                </c:pt>
                <c:pt idx="245">
                  <c:v>5.8517000000000001</c:v>
                </c:pt>
                <c:pt idx="246">
                  <c:v>11.1317</c:v>
                </c:pt>
                <c:pt idx="247">
                  <c:v>7.9167800000000002</c:v>
                </c:pt>
                <c:pt idx="248">
                  <c:v>2.9158300000000001</c:v>
                </c:pt>
                <c:pt idx="249">
                  <c:v>6.5391899999999996</c:v>
                </c:pt>
                <c:pt idx="250">
                  <c:v>6.4097499999999998</c:v>
                </c:pt>
                <c:pt idx="251">
                  <c:v>12.484500000000001</c:v>
                </c:pt>
                <c:pt idx="252">
                  <c:v>6.5791500000000003</c:v>
                </c:pt>
                <c:pt idx="253">
                  <c:v>1.51448</c:v>
                </c:pt>
                <c:pt idx="254">
                  <c:v>2.0861700000000001</c:v>
                </c:pt>
                <c:pt idx="255">
                  <c:v>1.6398200000000001</c:v>
                </c:pt>
                <c:pt idx="256">
                  <c:v>3.6215999999999999</c:v>
                </c:pt>
                <c:pt idx="257">
                  <c:v>0.61955300000000002</c:v>
                </c:pt>
                <c:pt idx="258">
                  <c:v>0.303346</c:v>
                </c:pt>
                <c:pt idx="259">
                  <c:v>0.31182500000000002</c:v>
                </c:pt>
                <c:pt idx="260">
                  <c:v>0.32824500000000001</c:v>
                </c:pt>
                <c:pt idx="261">
                  <c:v>0.28042</c:v>
                </c:pt>
                <c:pt idx="262">
                  <c:v>0.309751</c:v>
                </c:pt>
                <c:pt idx="263">
                  <c:v>0.40945199999999998</c:v>
                </c:pt>
                <c:pt idx="264">
                  <c:v>0.41820299999999999</c:v>
                </c:pt>
                <c:pt idx="265">
                  <c:v>0.35898099999999999</c:v>
                </c:pt>
                <c:pt idx="266">
                  <c:v>0.36010399999999998</c:v>
                </c:pt>
                <c:pt idx="267">
                  <c:v>0.38056499999999999</c:v>
                </c:pt>
                <c:pt idx="268">
                  <c:v>0.43004500000000001</c:v>
                </c:pt>
                <c:pt idx="269">
                  <c:v>0.60473500000000002</c:v>
                </c:pt>
                <c:pt idx="270">
                  <c:v>0.50961999999999996</c:v>
                </c:pt>
                <c:pt idx="271">
                  <c:v>0.52580300000000002</c:v>
                </c:pt>
                <c:pt idx="272">
                  <c:v>0.53085800000000005</c:v>
                </c:pt>
                <c:pt idx="273">
                  <c:v>0.49975900000000001</c:v>
                </c:pt>
                <c:pt idx="274">
                  <c:v>0.72953500000000004</c:v>
                </c:pt>
                <c:pt idx="275">
                  <c:v>0.52573300000000001</c:v>
                </c:pt>
                <c:pt idx="276">
                  <c:v>0.58286000000000004</c:v>
                </c:pt>
                <c:pt idx="277">
                  <c:v>0.82916500000000004</c:v>
                </c:pt>
                <c:pt idx="278">
                  <c:v>1.5869800000000001</c:v>
                </c:pt>
                <c:pt idx="279">
                  <c:v>2.2425600000000001</c:v>
                </c:pt>
                <c:pt idx="280">
                  <c:v>2.7395700000000001</c:v>
                </c:pt>
                <c:pt idx="281">
                  <c:v>1.9260600000000001</c:v>
                </c:pt>
                <c:pt idx="282">
                  <c:v>0.77386299999999997</c:v>
                </c:pt>
                <c:pt idx="283">
                  <c:v>1.19384</c:v>
                </c:pt>
                <c:pt idx="284">
                  <c:v>5.0187499999999998</c:v>
                </c:pt>
                <c:pt idx="285">
                  <c:v>5.9719300000000004</c:v>
                </c:pt>
                <c:pt idx="286">
                  <c:v>1.1551400000000001</c:v>
                </c:pt>
                <c:pt idx="287">
                  <c:v>0.78431799999999996</c:v>
                </c:pt>
                <c:pt idx="288">
                  <c:v>0.75864600000000004</c:v>
                </c:pt>
                <c:pt idx="289">
                  <c:v>0.56090899999999999</c:v>
                </c:pt>
                <c:pt idx="290">
                  <c:v>0.52993400000000002</c:v>
                </c:pt>
                <c:pt idx="291">
                  <c:v>0.56297699999999995</c:v>
                </c:pt>
                <c:pt idx="292">
                  <c:v>0.51309000000000005</c:v>
                </c:pt>
                <c:pt idx="293">
                  <c:v>0.29766399999999998</c:v>
                </c:pt>
                <c:pt idx="294">
                  <c:v>0.79324899999999998</c:v>
                </c:pt>
                <c:pt idx="295">
                  <c:v>1.33822</c:v>
                </c:pt>
                <c:pt idx="296">
                  <c:v>1.8986799999999999</c:v>
                </c:pt>
                <c:pt idx="297">
                  <c:v>1.66814</c:v>
                </c:pt>
                <c:pt idx="298">
                  <c:v>2.76505</c:v>
                </c:pt>
                <c:pt idx="299">
                  <c:v>2.6947299999999998</c:v>
                </c:pt>
                <c:pt idx="300">
                  <c:v>3.14812</c:v>
                </c:pt>
                <c:pt idx="301">
                  <c:v>5.20268</c:v>
                </c:pt>
                <c:pt idx="302">
                  <c:v>11.637499999999999</c:v>
                </c:pt>
                <c:pt idx="303">
                  <c:v>10.507</c:v>
                </c:pt>
                <c:pt idx="304">
                  <c:v>12.1249</c:v>
                </c:pt>
                <c:pt idx="305">
                  <c:v>17.459900000000001</c:v>
                </c:pt>
                <c:pt idx="306">
                  <c:v>30.892199999999999</c:v>
                </c:pt>
                <c:pt idx="307">
                  <c:v>12.6915</c:v>
                </c:pt>
                <c:pt idx="308">
                  <c:v>10.083399999999999</c:v>
                </c:pt>
                <c:pt idx="309">
                  <c:v>1.7625</c:v>
                </c:pt>
                <c:pt idx="310">
                  <c:v>0.80348799999999998</c:v>
                </c:pt>
                <c:pt idx="311">
                  <c:v>0.66753200000000001</c:v>
                </c:pt>
                <c:pt idx="312">
                  <c:v>0.53198100000000004</c:v>
                </c:pt>
                <c:pt idx="313">
                  <c:v>0.44864300000000001</c:v>
                </c:pt>
                <c:pt idx="314">
                  <c:v>0.57122799999999996</c:v>
                </c:pt>
                <c:pt idx="315">
                  <c:v>0.460976</c:v>
                </c:pt>
                <c:pt idx="316">
                  <c:v>0.35219299999999998</c:v>
                </c:pt>
                <c:pt idx="317">
                  <c:v>0.72632699999999994</c:v>
                </c:pt>
                <c:pt idx="318">
                  <c:v>1.62079</c:v>
                </c:pt>
                <c:pt idx="319">
                  <c:v>15.9619</c:v>
                </c:pt>
                <c:pt idx="320">
                  <c:v>17.432099999999998</c:v>
                </c:pt>
                <c:pt idx="321">
                  <c:v>3.6859299999999999</c:v>
                </c:pt>
                <c:pt idx="322">
                  <c:v>3.4965000000000002</c:v>
                </c:pt>
                <c:pt idx="323">
                  <c:v>4.1075600000000003</c:v>
                </c:pt>
                <c:pt idx="324">
                  <c:v>3.9010699999999998</c:v>
                </c:pt>
                <c:pt idx="325">
                  <c:v>4.21319</c:v>
                </c:pt>
                <c:pt idx="326">
                  <c:v>4.266</c:v>
                </c:pt>
                <c:pt idx="327">
                  <c:v>3.2969200000000001</c:v>
                </c:pt>
                <c:pt idx="328">
                  <c:v>3.0270899999999998</c:v>
                </c:pt>
                <c:pt idx="329">
                  <c:v>2.8855400000000002</c:v>
                </c:pt>
                <c:pt idx="330">
                  <c:v>2.9925299999999999</c:v>
                </c:pt>
                <c:pt idx="331">
                  <c:v>2.6206700000000001</c:v>
                </c:pt>
                <c:pt idx="332">
                  <c:v>3.41018</c:v>
                </c:pt>
                <c:pt idx="333">
                  <c:v>2.4847299999999999</c:v>
                </c:pt>
                <c:pt idx="334">
                  <c:v>1.13425</c:v>
                </c:pt>
                <c:pt idx="335">
                  <c:v>0.526532</c:v>
                </c:pt>
                <c:pt idx="336">
                  <c:v>0.37508399999999997</c:v>
                </c:pt>
                <c:pt idx="337">
                  <c:v>0.46200000000000002</c:v>
                </c:pt>
                <c:pt idx="338">
                  <c:v>0.41573399999999999</c:v>
                </c:pt>
                <c:pt idx="339">
                  <c:v>0.33671099999999998</c:v>
                </c:pt>
                <c:pt idx="340">
                  <c:v>0.36010399999999998</c:v>
                </c:pt>
                <c:pt idx="341">
                  <c:v>0.70393899999999998</c:v>
                </c:pt>
                <c:pt idx="342">
                  <c:v>1.0712999999999999</c:v>
                </c:pt>
                <c:pt idx="343">
                  <c:v>1.3799300000000001</c:v>
                </c:pt>
                <c:pt idx="344">
                  <c:v>1.10436</c:v>
                </c:pt>
                <c:pt idx="345">
                  <c:v>1.6565000000000001</c:v>
                </c:pt>
                <c:pt idx="346">
                  <c:v>1.71065</c:v>
                </c:pt>
                <c:pt idx="347">
                  <c:v>1.72908</c:v>
                </c:pt>
                <c:pt idx="348">
                  <c:v>1.1698299999999999</c:v>
                </c:pt>
                <c:pt idx="349">
                  <c:v>1.8537300000000001</c:v>
                </c:pt>
                <c:pt idx="350">
                  <c:v>1.6106100000000001</c:v>
                </c:pt>
                <c:pt idx="351">
                  <c:v>1.59013</c:v>
                </c:pt>
                <c:pt idx="352">
                  <c:v>1.3569500000000001</c:v>
                </c:pt>
                <c:pt idx="353">
                  <c:v>1.31776</c:v>
                </c:pt>
                <c:pt idx="354">
                  <c:v>1.4334100000000001</c:v>
                </c:pt>
                <c:pt idx="355">
                  <c:v>1.7357499999999999</c:v>
                </c:pt>
                <c:pt idx="356">
                  <c:v>1.4212100000000001</c:v>
                </c:pt>
                <c:pt idx="357">
                  <c:v>3.9011100000000001</c:v>
                </c:pt>
                <c:pt idx="358">
                  <c:v>2.2816000000000001</c:v>
                </c:pt>
                <c:pt idx="359">
                  <c:v>2.2478600000000002</c:v>
                </c:pt>
                <c:pt idx="360">
                  <c:v>1.1368199999999999</c:v>
                </c:pt>
                <c:pt idx="361">
                  <c:v>0.78119099999999997</c:v>
                </c:pt>
                <c:pt idx="362">
                  <c:v>0.82363500000000001</c:v>
                </c:pt>
                <c:pt idx="363">
                  <c:v>0.65585199999999999</c:v>
                </c:pt>
                <c:pt idx="364">
                  <c:v>0.47530800000000001</c:v>
                </c:pt>
                <c:pt idx="365">
                  <c:v>0.40456300000000001</c:v>
                </c:pt>
                <c:pt idx="366">
                  <c:v>0.54964999999999997</c:v>
                </c:pt>
                <c:pt idx="367">
                  <c:v>0.67510300000000001</c:v>
                </c:pt>
                <c:pt idx="368">
                  <c:v>0.72603499999999999</c:v>
                </c:pt>
                <c:pt idx="369">
                  <c:v>0.75872700000000004</c:v>
                </c:pt>
                <c:pt idx="370">
                  <c:v>0.55534099999999997</c:v>
                </c:pt>
                <c:pt idx="371">
                  <c:v>0.52875700000000003</c:v>
                </c:pt>
                <c:pt idx="372">
                  <c:v>0.36963699999999999</c:v>
                </c:pt>
                <c:pt idx="373">
                  <c:v>0.25315100000000001</c:v>
                </c:pt>
                <c:pt idx="374">
                  <c:v>0.22786100000000001</c:v>
                </c:pt>
                <c:pt idx="375">
                  <c:v>0.33635399999999999</c:v>
                </c:pt>
                <c:pt idx="376">
                  <c:v>0.237479</c:v>
                </c:pt>
                <c:pt idx="377">
                  <c:v>0.18793899999999999</c:v>
                </c:pt>
                <c:pt idx="378">
                  <c:v>0.19408800000000001</c:v>
                </c:pt>
                <c:pt idx="379">
                  <c:v>0.20392099999999999</c:v>
                </c:pt>
                <c:pt idx="380">
                  <c:v>0.25150299999999998</c:v>
                </c:pt>
                <c:pt idx="381">
                  <c:v>0.29638199999999998</c:v>
                </c:pt>
                <c:pt idx="382">
                  <c:v>0.22895199999999999</c:v>
                </c:pt>
                <c:pt idx="383">
                  <c:v>0.221192</c:v>
                </c:pt>
                <c:pt idx="384">
                  <c:v>0.20926600000000001</c:v>
                </c:pt>
                <c:pt idx="385">
                  <c:v>0.29581600000000002</c:v>
                </c:pt>
                <c:pt idx="386">
                  <c:v>0.24916199999999999</c:v>
                </c:pt>
                <c:pt idx="387">
                  <c:v>0.258295</c:v>
                </c:pt>
                <c:pt idx="388">
                  <c:v>0.36734899999999998</c:v>
                </c:pt>
                <c:pt idx="389">
                  <c:v>0.33247700000000002</c:v>
                </c:pt>
                <c:pt idx="390">
                  <c:v>0.364033</c:v>
                </c:pt>
                <c:pt idx="391">
                  <c:v>0.52891100000000002</c:v>
                </c:pt>
                <c:pt idx="392">
                  <c:v>0.56226799999999999</c:v>
                </c:pt>
                <c:pt idx="393">
                  <c:v>0.81000399999999995</c:v>
                </c:pt>
                <c:pt idx="394">
                  <c:v>0.52543099999999998</c:v>
                </c:pt>
                <c:pt idx="395">
                  <c:v>0.47121800000000003</c:v>
                </c:pt>
                <c:pt idx="396">
                  <c:v>0.50775400000000004</c:v>
                </c:pt>
                <c:pt idx="397">
                  <c:v>0.38652799999999998</c:v>
                </c:pt>
                <c:pt idx="398">
                  <c:v>0.33745000000000003</c:v>
                </c:pt>
                <c:pt idx="399">
                  <c:v>0.30193900000000001</c:v>
                </c:pt>
                <c:pt idx="400">
                  <c:v>0.28383399999999998</c:v>
                </c:pt>
                <c:pt idx="401">
                  <c:v>0.28936099999999998</c:v>
                </c:pt>
                <c:pt idx="402">
                  <c:v>0.25583899999999998</c:v>
                </c:pt>
                <c:pt idx="403">
                  <c:v>0.230376</c:v>
                </c:pt>
                <c:pt idx="404">
                  <c:v>0.20125399999999999</c:v>
                </c:pt>
                <c:pt idx="405">
                  <c:v>0.32993600000000001</c:v>
                </c:pt>
                <c:pt idx="406">
                  <c:v>0.29737999999999998</c:v>
                </c:pt>
                <c:pt idx="407">
                  <c:v>0.41044700000000001</c:v>
                </c:pt>
                <c:pt idx="408">
                  <c:v>0.339279</c:v>
                </c:pt>
                <c:pt idx="409">
                  <c:v>0.29175699999999999</c:v>
                </c:pt>
                <c:pt idx="410">
                  <c:v>0.31490800000000002</c:v>
                </c:pt>
                <c:pt idx="411">
                  <c:v>0.224962</c:v>
                </c:pt>
                <c:pt idx="412">
                  <c:v>0.241565</c:v>
                </c:pt>
                <c:pt idx="413">
                  <c:v>0.26094899999999999</c:v>
                </c:pt>
                <c:pt idx="414">
                  <c:v>0.27348699999999998</c:v>
                </c:pt>
                <c:pt idx="415">
                  <c:v>1.1850400000000001</c:v>
                </c:pt>
                <c:pt idx="416">
                  <c:v>0.83181099999999997</c:v>
                </c:pt>
                <c:pt idx="417">
                  <c:v>0.75380800000000003</c:v>
                </c:pt>
                <c:pt idx="418">
                  <c:v>0.54327999999999999</c:v>
                </c:pt>
                <c:pt idx="419">
                  <c:v>0.47142000000000001</c:v>
                </c:pt>
                <c:pt idx="420">
                  <c:v>0.44415500000000002</c:v>
                </c:pt>
                <c:pt idx="421">
                  <c:v>0.41345100000000001</c:v>
                </c:pt>
                <c:pt idx="422">
                  <c:v>0.37373499999999998</c:v>
                </c:pt>
                <c:pt idx="423">
                  <c:v>0.38515700000000003</c:v>
                </c:pt>
                <c:pt idx="424">
                  <c:v>0.38691599999999998</c:v>
                </c:pt>
                <c:pt idx="425">
                  <c:v>0.38779000000000002</c:v>
                </c:pt>
                <c:pt idx="426">
                  <c:v>0.38455299999999998</c:v>
                </c:pt>
                <c:pt idx="427">
                  <c:v>0.40461999999999998</c:v>
                </c:pt>
                <c:pt idx="428">
                  <c:v>0.42962</c:v>
                </c:pt>
                <c:pt idx="429">
                  <c:v>0.42449799999999999</c:v>
                </c:pt>
                <c:pt idx="430">
                  <c:v>0.36513499999999999</c:v>
                </c:pt>
                <c:pt idx="431">
                  <c:v>0.33229799999999998</c:v>
                </c:pt>
                <c:pt idx="432">
                  <c:v>0.318442</c:v>
                </c:pt>
                <c:pt idx="433">
                  <c:v>0.29682399999999998</c:v>
                </c:pt>
                <c:pt idx="434">
                  <c:v>0.29031699999999999</c:v>
                </c:pt>
                <c:pt idx="435">
                  <c:v>0.29441400000000001</c:v>
                </c:pt>
                <c:pt idx="436">
                  <c:v>0.30777700000000002</c:v>
                </c:pt>
                <c:pt idx="437">
                  <c:v>0.37569900000000001</c:v>
                </c:pt>
                <c:pt idx="438">
                  <c:v>0.41290700000000002</c:v>
                </c:pt>
                <c:pt idx="439">
                  <c:v>0.56965200000000005</c:v>
                </c:pt>
                <c:pt idx="440">
                  <c:v>0.67731399999999997</c:v>
                </c:pt>
                <c:pt idx="441">
                  <c:v>0.822685</c:v>
                </c:pt>
                <c:pt idx="442">
                  <c:v>0.98171299999999995</c:v>
                </c:pt>
                <c:pt idx="443">
                  <c:v>1.0724800000000001</c:v>
                </c:pt>
                <c:pt idx="444">
                  <c:v>0.94980200000000004</c:v>
                </c:pt>
                <c:pt idx="445">
                  <c:v>0.79748300000000005</c:v>
                </c:pt>
                <c:pt idx="446">
                  <c:v>0.661551</c:v>
                </c:pt>
                <c:pt idx="447">
                  <c:v>0.60862400000000005</c:v>
                </c:pt>
                <c:pt idx="448">
                  <c:v>0.54440599999999995</c:v>
                </c:pt>
                <c:pt idx="449">
                  <c:v>0.53925199999999995</c:v>
                </c:pt>
                <c:pt idx="450">
                  <c:v>0.59427099999999999</c:v>
                </c:pt>
                <c:pt idx="451">
                  <c:v>0.85103399999999996</c:v>
                </c:pt>
                <c:pt idx="452">
                  <c:v>0.64831000000000005</c:v>
                </c:pt>
                <c:pt idx="453">
                  <c:v>0.44679799999999997</c:v>
                </c:pt>
                <c:pt idx="454">
                  <c:v>0.52176400000000001</c:v>
                </c:pt>
                <c:pt idx="455">
                  <c:v>0.39124100000000001</c:v>
                </c:pt>
                <c:pt idx="456">
                  <c:v>0.35735899999999998</c:v>
                </c:pt>
                <c:pt idx="457">
                  <c:v>0.33040599999999998</c:v>
                </c:pt>
                <c:pt idx="458">
                  <c:v>0.322849</c:v>
                </c:pt>
                <c:pt idx="459">
                  <c:v>0.365145</c:v>
                </c:pt>
                <c:pt idx="460">
                  <c:v>0.305923</c:v>
                </c:pt>
                <c:pt idx="461">
                  <c:v>0.33978599999999998</c:v>
                </c:pt>
                <c:pt idx="462">
                  <c:v>0.62063999999999997</c:v>
                </c:pt>
                <c:pt idx="463">
                  <c:v>0.99215100000000001</c:v>
                </c:pt>
                <c:pt idx="464">
                  <c:v>1.10572</c:v>
                </c:pt>
                <c:pt idx="465">
                  <c:v>0.78426499999999999</c:v>
                </c:pt>
                <c:pt idx="466">
                  <c:v>1.17035</c:v>
                </c:pt>
                <c:pt idx="467">
                  <c:v>0.86440899999999998</c:v>
                </c:pt>
                <c:pt idx="468">
                  <c:v>0.73968400000000001</c:v>
                </c:pt>
                <c:pt idx="469">
                  <c:v>0.61260000000000003</c:v>
                </c:pt>
                <c:pt idx="470">
                  <c:v>0.56979199999999997</c:v>
                </c:pt>
                <c:pt idx="471">
                  <c:v>0.53800599999999998</c:v>
                </c:pt>
                <c:pt idx="472">
                  <c:v>0.56833999999999996</c:v>
                </c:pt>
                <c:pt idx="473">
                  <c:v>0.57455199999999995</c:v>
                </c:pt>
                <c:pt idx="474">
                  <c:v>0.58684499999999995</c:v>
                </c:pt>
                <c:pt idx="475">
                  <c:v>0.57977900000000004</c:v>
                </c:pt>
                <c:pt idx="476">
                  <c:v>0.62230300000000005</c:v>
                </c:pt>
                <c:pt idx="477">
                  <c:v>0.73354900000000001</c:v>
                </c:pt>
                <c:pt idx="478">
                  <c:v>0.635189</c:v>
                </c:pt>
                <c:pt idx="479">
                  <c:v>0.53684600000000005</c:v>
                </c:pt>
                <c:pt idx="480">
                  <c:v>0.55350699999999997</c:v>
                </c:pt>
                <c:pt idx="481">
                  <c:v>0.50659799999999999</c:v>
                </c:pt>
                <c:pt idx="482">
                  <c:v>0.44792700000000002</c:v>
                </c:pt>
                <c:pt idx="483">
                  <c:v>0.47101500000000002</c:v>
                </c:pt>
                <c:pt idx="484">
                  <c:v>0.42750899999999997</c:v>
                </c:pt>
                <c:pt idx="485">
                  <c:v>0.52134100000000005</c:v>
                </c:pt>
                <c:pt idx="486">
                  <c:v>0.530026</c:v>
                </c:pt>
                <c:pt idx="487">
                  <c:v>0.51878199999999997</c:v>
                </c:pt>
                <c:pt idx="488">
                  <c:v>0.79649499999999995</c:v>
                </c:pt>
                <c:pt idx="489">
                  <c:v>0.87131000000000003</c:v>
                </c:pt>
                <c:pt idx="490">
                  <c:v>0.95820099999999997</c:v>
                </c:pt>
                <c:pt idx="491">
                  <c:v>1.4705299999999999</c:v>
                </c:pt>
                <c:pt idx="492">
                  <c:v>1.3786700000000001</c:v>
                </c:pt>
                <c:pt idx="493">
                  <c:v>1.33525</c:v>
                </c:pt>
                <c:pt idx="494">
                  <c:v>1.30915</c:v>
                </c:pt>
                <c:pt idx="495">
                  <c:v>1.3279399999999999</c:v>
                </c:pt>
                <c:pt idx="496">
                  <c:v>1.39235</c:v>
                </c:pt>
                <c:pt idx="497">
                  <c:v>1.2153099999999999</c:v>
                </c:pt>
                <c:pt idx="498">
                  <c:v>1.53816</c:v>
                </c:pt>
                <c:pt idx="499">
                  <c:v>1.2860100000000001</c:v>
                </c:pt>
                <c:pt idx="500">
                  <c:v>1.34402</c:v>
                </c:pt>
                <c:pt idx="501">
                  <c:v>1.09795</c:v>
                </c:pt>
                <c:pt idx="502">
                  <c:v>0.90750200000000003</c:v>
                </c:pt>
                <c:pt idx="503">
                  <c:v>0.99661699999999998</c:v>
                </c:pt>
                <c:pt idx="504">
                  <c:v>0.73249500000000001</c:v>
                </c:pt>
                <c:pt idx="505">
                  <c:v>0.53503500000000004</c:v>
                </c:pt>
                <c:pt idx="506">
                  <c:v>0.58567899999999995</c:v>
                </c:pt>
                <c:pt idx="507">
                  <c:v>0.62111799999999995</c:v>
                </c:pt>
                <c:pt idx="508">
                  <c:v>0.60727900000000001</c:v>
                </c:pt>
                <c:pt idx="509">
                  <c:v>1.0185299999999999</c:v>
                </c:pt>
                <c:pt idx="510">
                  <c:v>1.3071900000000001</c:v>
                </c:pt>
                <c:pt idx="511">
                  <c:v>5.0320600000000004</c:v>
                </c:pt>
                <c:pt idx="512">
                  <c:v>1.7927299999999999</c:v>
                </c:pt>
                <c:pt idx="513">
                  <c:v>2.3451</c:v>
                </c:pt>
                <c:pt idx="514">
                  <c:v>2.5291199999999998</c:v>
                </c:pt>
                <c:pt idx="515">
                  <c:v>2.6635599999999999</c:v>
                </c:pt>
                <c:pt idx="516">
                  <c:v>9.6127500000000001</c:v>
                </c:pt>
                <c:pt idx="517">
                  <c:v>5.4009099999999997</c:v>
                </c:pt>
                <c:pt idx="518">
                  <c:v>4.3366100000000003</c:v>
                </c:pt>
                <c:pt idx="519">
                  <c:v>3.3007300000000002</c:v>
                </c:pt>
                <c:pt idx="520">
                  <c:v>2.8337699999999999</c:v>
                </c:pt>
                <c:pt idx="521">
                  <c:v>2.9064899999999998</c:v>
                </c:pt>
                <c:pt idx="522">
                  <c:v>2.9697100000000001</c:v>
                </c:pt>
                <c:pt idx="523">
                  <c:v>3.5239699999999998</c:v>
                </c:pt>
                <c:pt idx="524">
                  <c:v>2.5297900000000002</c:v>
                </c:pt>
                <c:pt idx="525">
                  <c:v>3.6444899999999998</c:v>
                </c:pt>
                <c:pt idx="526">
                  <c:v>1.68251</c:v>
                </c:pt>
                <c:pt idx="527">
                  <c:v>1.4343399999999999</c:v>
                </c:pt>
                <c:pt idx="528">
                  <c:v>1.55366</c:v>
                </c:pt>
                <c:pt idx="529">
                  <c:v>1.1518200000000001</c:v>
                </c:pt>
                <c:pt idx="530">
                  <c:v>0.71031699999999998</c:v>
                </c:pt>
                <c:pt idx="531">
                  <c:v>0.82030599999999998</c:v>
                </c:pt>
                <c:pt idx="532">
                  <c:v>1.2849900000000001</c:v>
                </c:pt>
                <c:pt idx="533">
                  <c:v>0.51419800000000004</c:v>
                </c:pt>
                <c:pt idx="534">
                  <c:v>1.23759</c:v>
                </c:pt>
                <c:pt idx="535">
                  <c:v>1.38887</c:v>
                </c:pt>
                <c:pt idx="536">
                  <c:v>1.4370499999999999</c:v>
                </c:pt>
                <c:pt idx="537">
                  <c:v>1.84771</c:v>
                </c:pt>
                <c:pt idx="538">
                  <c:v>2.4011999999999998</c:v>
                </c:pt>
                <c:pt idx="539">
                  <c:v>2.3778199999999998</c:v>
                </c:pt>
                <c:pt idx="540">
                  <c:v>2.3276400000000002</c:v>
                </c:pt>
                <c:pt idx="541">
                  <c:v>2.19285</c:v>
                </c:pt>
                <c:pt idx="542">
                  <c:v>3.8956300000000001</c:v>
                </c:pt>
                <c:pt idx="543">
                  <c:v>4.5521599999999998</c:v>
                </c:pt>
                <c:pt idx="544">
                  <c:v>4.1015899999999998</c:v>
                </c:pt>
                <c:pt idx="545">
                  <c:v>2.64595</c:v>
                </c:pt>
                <c:pt idx="546">
                  <c:v>2.6391100000000001</c:v>
                </c:pt>
                <c:pt idx="547">
                  <c:v>2.07436</c:v>
                </c:pt>
                <c:pt idx="548">
                  <c:v>1.80091</c:v>
                </c:pt>
                <c:pt idx="549">
                  <c:v>1.62327</c:v>
                </c:pt>
                <c:pt idx="550">
                  <c:v>1.0505199999999999</c:v>
                </c:pt>
                <c:pt idx="551">
                  <c:v>0.71720700000000004</c:v>
                </c:pt>
                <c:pt idx="552">
                  <c:v>0.65734999999999999</c:v>
                </c:pt>
                <c:pt idx="553">
                  <c:v>0.649231</c:v>
                </c:pt>
                <c:pt idx="554">
                  <c:v>0.541323</c:v>
                </c:pt>
                <c:pt idx="555">
                  <c:v>0.47197299999999998</c:v>
                </c:pt>
                <c:pt idx="556">
                  <c:v>0.61432799999999999</c:v>
                </c:pt>
                <c:pt idx="557">
                  <c:v>0.54911399999999999</c:v>
                </c:pt>
                <c:pt idx="558">
                  <c:v>2.41445</c:v>
                </c:pt>
                <c:pt idx="559">
                  <c:v>3.1120700000000001</c:v>
                </c:pt>
                <c:pt idx="560">
                  <c:v>14.1591</c:v>
                </c:pt>
                <c:pt idx="561">
                  <c:v>8.4896799999999999</c:v>
                </c:pt>
                <c:pt idx="562">
                  <c:v>13.714700000000001</c:v>
                </c:pt>
                <c:pt idx="563">
                  <c:v>19.198499999999999</c:v>
                </c:pt>
                <c:pt idx="564">
                  <c:v>3.4679600000000002</c:v>
                </c:pt>
                <c:pt idx="565">
                  <c:v>2.0782799999999999</c:v>
                </c:pt>
                <c:pt idx="566">
                  <c:v>1.5762400000000001</c:v>
                </c:pt>
                <c:pt idx="567">
                  <c:v>1.3272900000000001</c:v>
                </c:pt>
                <c:pt idx="568">
                  <c:v>1.1189</c:v>
                </c:pt>
                <c:pt idx="569">
                  <c:v>1.1652</c:v>
                </c:pt>
                <c:pt idx="570">
                  <c:v>1.98959</c:v>
                </c:pt>
                <c:pt idx="571">
                  <c:v>1.4267399999999999</c:v>
                </c:pt>
                <c:pt idx="572">
                  <c:v>1.3264</c:v>
                </c:pt>
                <c:pt idx="573">
                  <c:v>1.51681</c:v>
                </c:pt>
                <c:pt idx="574">
                  <c:v>1.1140399999999999</c:v>
                </c:pt>
                <c:pt idx="575">
                  <c:v>0.68000899999999997</c:v>
                </c:pt>
                <c:pt idx="576">
                  <c:v>0.62609899999999996</c:v>
                </c:pt>
                <c:pt idx="577">
                  <c:v>0.63896299999999995</c:v>
                </c:pt>
                <c:pt idx="578">
                  <c:v>0.81675299999999995</c:v>
                </c:pt>
                <c:pt idx="579">
                  <c:v>1.0160199999999999</c:v>
                </c:pt>
                <c:pt idx="580">
                  <c:v>0.98404400000000003</c:v>
                </c:pt>
                <c:pt idx="581">
                  <c:v>1.0913999999999999</c:v>
                </c:pt>
                <c:pt idx="582">
                  <c:v>0.69760900000000003</c:v>
                </c:pt>
                <c:pt idx="583">
                  <c:v>0.51961400000000002</c:v>
                </c:pt>
                <c:pt idx="584">
                  <c:v>0.61938499999999996</c:v>
                </c:pt>
                <c:pt idx="585">
                  <c:v>0.50694799999999995</c:v>
                </c:pt>
                <c:pt idx="586">
                  <c:v>0.66431899999999999</c:v>
                </c:pt>
                <c:pt idx="587">
                  <c:v>0.488122</c:v>
                </c:pt>
                <c:pt idx="588">
                  <c:v>0.38499899999999998</c:v>
                </c:pt>
                <c:pt idx="589">
                  <c:v>0.30110199999999998</c:v>
                </c:pt>
                <c:pt idx="590">
                  <c:v>0.29086299999999998</c:v>
                </c:pt>
                <c:pt idx="591">
                  <c:v>0.26037900000000003</c:v>
                </c:pt>
                <c:pt idx="592">
                  <c:v>0.27982899999999999</c:v>
                </c:pt>
                <c:pt idx="593">
                  <c:v>0.41295799999999999</c:v>
                </c:pt>
                <c:pt idx="594">
                  <c:v>0.45268700000000001</c:v>
                </c:pt>
                <c:pt idx="595">
                  <c:v>0.39038200000000001</c:v>
                </c:pt>
                <c:pt idx="596">
                  <c:v>0.42072100000000001</c:v>
                </c:pt>
                <c:pt idx="597">
                  <c:v>0.42421300000000001</c:v>
                </c:pt>
                <c:pt idx="598">
                  <c:v>0.32220100000000002</c:v>
                </c:pt>
                <c:pt idx="599">
                  <c:v>0.27002300000000001</c:v>
                </c:pt>
                <c:pt idx="600">
                  <c:v>0.33916299999999999</c:v>
                </c:pt>
                <c:pt idx="601">
                  <c:v>0.288435</c:v>
                </c:pt>
                <c:pt idx="602">
                  <c:v>0.33096900000000001</c:v>
                </c:pt>
                <c:pt idx="603">
                  <c:v>0.39080199999999998</c:v>
                </c:pt>
                <c:pt idx="604">
                  <c:v>0.40236499999999997</c:v>
                </c:pt>
                <c:pt idx="605">
                  <c:v>0.40635500000000002</c:v>
                </c:pt>
                <c:pt idx="606">
                  <c:v>1.2047600000000001</c:v>
                </c:pt>
                <c:pt idx="607">
                  <c:v>2.0393699999999999</c:v>
                </c:pt>
                <c:pt idx="608">
                  <c:v>4.7871699999999997</c:v>
                </c:pt>
                <c:pt idx="609">
                  <c:v>5.9220699999999997</c:v>
                </c:pt>
                <c:pt idx="610">
                  <c:v>4.8722899999999996</c:v>
                </c:pt>
                <c:pt idx="611">
                  <c:v>3.5257900000000002</c:v>
                </c:pt>
                <c:pt idx="612">
                  <c:v>4.3449499999999999</c:v>
                </c:pt>
                <c:pt idx="613">
                  <c:v>6.1652500000000003</c:v>
                </c:pt>
                <c:pt idx="614">
                  <c:v>7.2204499999999996</c:v>
                </c:pt>
                <c:pt idx="615">
                  <c:v>4.93011</c:v>
                </c:pt>
                <c:pt idx="616">
                  <c:v>4.4419700000000004</c:v>
                </c:pt>
                <c:pt idx="617">
                  <c:v>4.3556499999999998</c:v>
                </c:pt>
                <c:pt idx="618">
                  <c:v>3.0893000000000002</c:v>
                </c:pt>
                <c:pt idx="619">
                  <c:v>4.5526200000000001</c:v>
                </c:pt>
                <c:pt idx="620">
                  <c:v>1.5112399999999999</c:v>
                </c:pt>
                <c:pt idx="621">
                  <c:v>0.83955199999999996</c:v>
                </c:pt>
                <c:pt idx="622">
                  <c:v>0.73777999999999999</c:v>
                </c:pt>
                <c:pt idx="623">
                  <c:v>0.58272999999999997</c:v>
                </c:pt>
                <c:pt idx="624">
                  <c:v>0.58393600000000001</c:v>
                </c:pt>
                <c:pt idx="625">
                  <c:v>0.67650100000000002</c:v>
                </c:pt>
                <c:pt idx="626">
                  <c:v>0.716117</c:v>
                </c:pt>
                <c:pt idx="627">
                  <c:v>0.95267199999999996</c:v>
                </c:pt>
                <c:pt idx="628">
                  <c:v>0.60341599999999995</c:v>
                </c:pt>
                <c:pt idx="629">
                  <c:v>0.470327</c:v>
                </c:pt>
                <c:pt idx="630">
                  <c:v>0.94645299999999999</c:v>
                </c:pt>
                <c:pt idx="631">
                  <c:v>2.67197</c:v>
                </c:pt>
                <c:pt idx="632">
                  <c:v>1.23</c:v>
                </c:pt>
                <c:pt idx="633">
                  <c:v>3.3668800000000001</c:v>
                </c:pt>
                <c:pt idx="634">
                  <c:v>3.8671600000000002</c:v>
                </c:pt>
                <c:pt idx="635">
                  <c:v>4.6222500000000002</c:v>
                </c:pt>
                <c:pt idx="636">
                  <c:v>3.3341799999999999</c:v>
                </c:pt>
                <c:pt idx="637">
                  <c:v>4.4599000000000002</c:v>
                </c:pt>
                <c:pt idx="638">
                  <c:v>4.0718199999999998</c:v>
                </c:pt>
                <c:pt idx="639">
                  <c:v>4.0468299999999999</c:v>
                </c:pt>
                <c:pt idx="640">
                  <c:v>4.9676600000000004</c:v>
                </c:pt>
                <c:pt idx="641">
                  <c:v>4.3964100000000004</c:v>
                </c:pt>
                <c:pt idx="642">
                  <c:v>4.6917200000000001</c:v>
                </c:pt>
                <c:pt idx="643">
                  <c:v>5.2003199999999996</c:v>
                </c:pt>
                <c:pt idx="644">
                  <c:v>0.89032500000000003</c:v>
                </c:pt>
                <c:pt idx="645">
                  <c:v>0.61219299999999999</c:v>
                </c:pt>
                <c:pt idx="646">
                  <c:v>0.62386900000000001</c:v>
                </c:pt>
                <c:pt idx="647">
                  <c:v>0.29352800000000001</c:v>
                </c:pt>
                <c:pt idx="648">
                  <c:v>0.27365299999999998</c:v>
                </c:pt>
                <c:pt idx="649">
                  <c:v>0.24854899999999999</c:v>
                </c:pt>
                <c:pt idx="650">
                  <c:v>0.28333799999999998</c:v>
                </c:pt>
                <c:pt idx="651">
                  <c:v>0.68009699999999995</c:v>
                </c:pt>
                <c:pt idx="652">
                  <c:v>0.38533099999999998</c:v>
                </c:pt>
                <c:pt idx="653">
                  <c:v>0.574735</c:v>
                </c:pt>
                <c:pt idx="654">
                  <c:v>0.61345300000000003</c:v>
                </c:pt>
                <c:pt idx="655">
                  <c:v>1.52644</c:v>
                </c:pt>
                <c:pt idx="656">
                  <c:v>1.90083</c:v>
                </c:pt>
                <c:pt idx="657">
                  <c:v>10.019299999999999</c:v>
                </c:pt>
                <c:pt idx="658">
                  <c:v>10.8965</c:v>
                </c:pt>
                <c:pt idx="659">
                  <c:v>7.7099900000000003</c:v>
                </c:pt>
                <c:pt idx="660">
                  <c:v>5.9753699999999998</c:v>
                </c:pt>
                <c:pt idx="661">
                  <c:v>7.2873900000000003</c:v>
                </c:pt>
                <c:pt idx="662">
                  <c:v>6.6162999999999998</c:v>
                </c:pt>
                <c:pt idx="663">
                  <c:v>4.4292199999999999</c:v>
                </c:pt>
                <c:pt idx="664">
                  <c:v>3.5635500000000002</c:v>
                </c:pt>
                <c:pt idx="665">
                  <c:v>3.8285800000000001</c:v>
                </c:pt>
                <c:pt idx="666">
                  <c:v>4.7880200000000004</c:v>
                </c:pt>
                <c:pt idx="667">
                  <c:v>9.2511500000000009</c:v>
                </c:pt>
                <c:pt idx="668">
                  <c:v>1.4750399999999999</c:v>
                </c:pt>
                <c:pt idx="669">
                  <c:v>0.65995599999999999</c:v>
                </c:pt>
                <c:pt idx="670">
                  <c:v>0.42470599999999997</c:v>
                </c:pt>
                <c:pt idx="671">
                  <c:v>0.32742700000000002</c:v>
                </c:pt>
                <c:pt idx="672">
                  <c:v>0.37433699999999998</c:v>
                </c:pt>
                <c:pt idx="673">
                  <c:v>0.35536400000000001</c:v>
                </c:pt>
                <c:pt idx="674">
                  <c:v>0.33457500000000001</c:v>
                </c:pt>
                <c:pt idx="675">
                  <c:v>0.81603499999999995</c:v>
                </c:pt>
                <c:pt idx="676">
                  <c:v>0.45835199999999998</c:v>
                </c:pt>
                <c:pt idx="677">
                  <c:v>0.704932</c:v>
                </c:pt>
                <c:pt idx="678">
                  <c:v>0.72270400000000001</c:v>
                </c:pt>
                <c:pt idx="679">
                  <c:v>0.80061300000000002</c:v>
                </c:pt>
                <c:pt idx="680">
                  <c:v>1.56935</c:v>
                </c:pt>
                <c:pt idx="681">
                  <c:v>1.2446999999999999</c:v>
                </c:pt>
                <c:pt idx="682">
                  <c:v>1.07578</c:v>
                </c:pt>
                <c:pt idx="683">
                  <c:v>0.92447299999999999</c:v>
                </c:pt>
                <c:pt idx="684">
                  <c:v>1.3996999999999999</c:v>
                </c:pt>
                <c:pt idx="685">
                  <c:v>0.96766700000000005</c:v>
                </c:pt>
                <c:pt idx="686">
                  <c:v>0.68447199999999997</c:v>
                </c:pt>
                <c:pt idx="687">
                  <c:v>0.62254299999999996</c:v>
                </c:pt>
                <c:pt idx="688">
                  <c:v>2.57192</c:v>
                </c:pt>
                <c:pt idx="689">
                  <c:v>3.8468100000000001</c:v>
                </c:pt>
                <c:pt idx="690">
                  <c:v>5.2798999999999996</c:v>
                </c:pt>
                <c:pt idx="691">
                  <c:v>2.8600300000000001</c:v>
                </c:pt>
                <c:pt idx="692">
                  <c:v>0.89438200000000001</c:v>
                </c:pt>
                <c:pt idx="693">
                  <c:v>1.0914200000000001</c:v>
                </c:pt>
                <c:pt idx="694">
                  <c:v>0.40923199999999998</c:v>
                </c:pt>
                <c:pt idx="695">
                  <c:v>0.41041100000000003</c:v>
                </c:pt>
                <c:pt idx="696">
                  <c:v>1.3524099999999999</c:v>
                </c:pt>
                <c:pt idx="697">
                  <c:v>0.38385599999999998</c:v>
                </c:pt>
                <c:pt idx="698">
                  <c:v>0.27254600000000001</c:v>
                </c:pt>
                <c:pt idx="699">
                  <c:v>0.35903099999999999</c:v>
                </c:pt>
                <c:pt idx="700">
                  <c:v>0.69969599999999998</c:v>
                </c:pt>
                <c:pt idx="701">
                  <c:v>0.63419000000000003</c:v>
                </c:pt>
                <c:pt idx="702">
                  <c:v>0.66196299999999997</c:v>
                </c:pt>
                <c:pt idx="703">
                  <c:v>2.0805500000000001</c:v>
                </c:pt>
                <c:pt idx="704">
                  <c:v>3.0048499999999998</c:v>
                </c:pt>
                <c:pt idx="705">
                  <c:v>2.7396400000000001</c:v>
                </c:pt>
                <c:pt idx="706">
                  <c:v>1.9706399999999999</c:v>
                </c:pt>
                <c:pt idx="707">
                  <c:v>1.68483</c:v>
                </c:pt>
                <c:pt idx="708">
                  <c:v>2.8512</c:v>
                </c:pt>
                <c:pt idx="709">
                  <c:v>3.11124</c:v>
                </c:pt>
                <c:pt idx="710">
                  <c:v>17.276700000000002</c:v>
                </c:pt>
                <c:pt idx="711">
                  <c:v>37.243299999999998</c:v>
                </c:pt>
                <c:pt idx="712">
                  <c:v>40.2712</c:v>
                </c:pt>
                <c:pt idx="713">
                  <c:v>31.090499999999999</c:v>
                </c:pt>
                <c:pt idx="714">
                  <c:v>27.540299999999998</c:v>
                </c:pt>
                <c:pt idx="715">
                  <c:v>12.316700000000001</c:v>
                </c:pt>
                <c:pt idx="716">
                  <c:v>4.2249699999999999</c:v>
                </c:pt>
                <c:pt idx="717">
                  <c:v>1.66306</c:v>
                </c:pt>
                <c:pt idx="718">
                  <c:v>0.41902499999999998</c:v>
                </c:pt>
                <c:pt idx="719">
                  <c:v>0.29002600000000001</c:v>
                </c:pt>
                <c:pt idx="720">
                  <c:v>0.24030000000000001</c:v>
                </c:pt>
                <c:pt idx="721">
                  <c:v>0.22745699999999999</c:v>
                </c:pt>
                <c:pt idx="722">
                  <c:v>0.22506599999999999</c:v>
                </c:pt>
                <c:pt idx="723">
                  <c:v>0.23472599999999999</c:v>
                </c:pt>
                <c:pt idx="724">
                  <c:v>0.27154699999999998</c:v>
                </c:pt>
                <c:pt idx="725">
                  <c:v>0.400476</c:v>
                </c:pt>
                <c:pt idx="726">
                  <c:v>0.39269300000000001</c:v>
                </c:pt>
                <c:pt idx="727">
                  <c:v>0.83954300000000004</c:v>
                </c:pt>
                <c:pt idx="728">
                  <c:v>1.5070699999999999</c:v>
                </c:pt>
                <c:pt idx="729">
                  <c:v>2.5536300000000001</c:v>
                </c:pt>
                <c:pt idx="730">
                  <c:v>4.6797000000000004</c:v>
                </c:pt>
                <c:pt idx="731">
                  <c:v>6.5361200000000004</c:v>
                </c:pt>
                <c:pt idx="732">
                  <c:v>6.0895599999999996</c:v>
                </c:pt>
                <c:pt idx="733">
                  <c:v>4.7170300000000003</c:v>
                </c:pt>
                <c:pt idx="734">
                  <c:v>4.9090699999999998</c:v>
                </c:pt>
                <c:pt idx="735">
                  <c:v>3.78016</c:v>
                </c:pt>
                <c:pt idx="736">
                  <c:v>3.5388199999999999</c:v>
                </c:pt>
                <c:pt idx="737">
                  <c:v>2.35175</c:v>
                </c:pt>
                <c:pt idx="738">
                  <c:v>2.0915499999999998</c:v>
                </c:pt>
                <c:pt idx="739">
                  <c:v>1.8133699999999999</c:v>
                </c:pt>
                <c:pt idx="740">
                  <c:v>2.3486600000000002</c:v>
                </c:pt>
                <c:pt idx="741">
                  <c:v>0.85168600000000005</c:v>
                </c:pt>
                <c:pt idx="742">
                  <c:v>0.45403399999999999</c:v>
                </c:pt>
                <c:pt idx="743">
                  <c:v>0.37763099999999999</c:v>
                </c:pt>
                <c:pt idx="744">
                  <c:v>0.41185300000000002</c:v>
                </c:pt>
                <c:pt idx="745">
                  <c:v>0.35592699999999999</c:v>
                </c:pt>
                <c:pt idx="746">
                  <c:v>0.34410600000000002</c:v>
                </c:pt>
                <c:pt idx="747">
                  <c:v>0.32283299999999998</c:v>
                </c:pt>
                <c:pt idx="748">
                  <c:v>0.31810899999999998</c:v>
                </c:pt>
                <c:pt idx="749">
                  <c:v>0.38631500000000002</c:v>
                </c:pt>
                <c:pt idx="750">
                  <c:v>0.44548900000000002</c:v>
                </c:pt>
                <c:pt idx="751">
                  <c:v>1.31806</c:v>
                </c:pt>
                <c:pt idx="752">
                  <c:v>1.7861800000000001</c:v>
                </c:pt>
                <c:pt idx="753">
                  <c:v>1.9345300000000001</c:v>
                </c:pt>
                <c:pt idx="754">
                  <c:v>1.90402</c:v>
                </c:pt>
                <c:pt idx="755">
                  <c:v>1.63872</c:v>
                </c:pt>
                <c:pt idx="756">
                  <c:v>0.96737600000000001</c:v>
                </c:pt>
                <c:pt idx="757">
                  <c:v>0.81682399999999999</c:v>
                </c:pt>
                <c:pt idx="758">
                  <c:v>1.00288</c:v>
                </c:pt>
                <c:pt idx="759">
                  <c:v>0.98506800000000005</c:v>
                </c:pt>
                <c:pt idx="760">
                  <c:v>1.03789</c:v>
                </c:pt>
                <c:pt idx="761">
                  <c:v>1.2547200000000001</c:v>
                </c:pt>
                <c:pt idx="762">
                  <c:v>1.4249099999999999</c:v>
                </c:pt>
                <c:pt idx="763">
                  <c:v>1.7754399999999999</c:v>
                </c:pt>
                <c:pt idx="764">
                  <c:v>2.7774399999999999</c:v>
                </c:pt>
                <c:pt idx="765">
                  <c:v>6.9923700000000002</c:v>
                </c:pt>
                <c:pt idx="766">
                  <c:v>1.1679200000000001</c:v>
                </c:pt>
                <c:pt idx="767">
                  <c:v>0.72273100000000001</c:v>
                </c:pt>
                <c:pt idx="768">
                  <c:v>0.79075300000000004</c:v>
                </c:pt>
                <c:pt idx="769">
                  <c:v>0.96267800000000003</c:v>
                </c:pt>
                <c:pt idx="770">
                  <c:v>0.47299999999999998</c:v>
                </c:pt>
                <c:pt idx="771">
                  <c:v>0.51108699999999996</c:v>
                </c:pt>
                <c:pt idx="772">
                  <c:v>0.40373500000000001</c:v>
                </c:pt>
                <c:pt idx="773">
                  <c:v>0.42564800000000003</c:v>
                </c:pt>
                <c:pt idx="774">
                  <c:v>0.71230000000000004</c:v>
                </c:pt>
                <c:pt idx="775">
                  <c:v>1.08334</c:v>
                </c:pt>
                <c:pt idx="776">
                  <c:v>5.4876100000000001</c:v>
                </c:pt>
                <c:pt idx="777">
                  <c:v>1.62584</c:v>
                </c:pt>
                <c:pt idx="778">
                  <c:v>0.92002099999999998</c:v>
                </c:pt>
                <c:pt idx="779">
                  <c:v>1.18228</c:v>
                </c:pt>
                <c:pt idx="780">
                  <c:v>1.1335</c:v>
                </c:pt>
                <c:pt idx="781">
                  <c:v>1.9622599999999999</c:v>
                </c:pt>
                <c:pt idx="782">
                  <c:v>5.6608700000000001</c:v>
                </c:pt>
                <c:pt idx="783">
                  <c:v>26.641200000000001</c:v>
                </c:pt>
                <c:pt idx="784">
                  <c:v>23.4404</c:v>
                </c:pt>
                <c:pt idx="785">
                  <c:v>13.207000000000001</c:v>
                </c:pt>
                <c:pt idx="786">
                  <c:v>8.7013099999999994</c:v>
                </c:pt>
                <c:pt idx="787">
                  <c:v>1.6758200000000001</c:v>
                </c:pt>
                <c:pt idx="788">
                  <c:v>0.97541199999999995</c:v>
                </c:pt>
                <c:pt idx="789">
                  <c:v>0.62274399999999996</c:v>
                </c:pt>
                <c:pt idx="790">
                  <c:v>0.41835299999999997</c:v>
                </c:pt>
                <c:pt idx="791">
                  <c:v>0.29447099999999998</c:v>
                </c:pt>
                <c:pt idx="792">
                  <c:v>0.301761</c:v>
                </c:pt>
                <c:pt idx="793">
                  <c:v>0.27483600000000002</c:v>
                </c:pt>
                <c:pt idx="794">
                  <c:v>0.26420100000000002</c:v>
                </c:pt>
                <c:pt idx="795">
                  <c:v>0.23072799999999999</c:v>
                </c:pt>
                <c:pt idx="796">
                  <c:v>0.24726799999999999</c:v>
                </c:pt>
                <c:pt idx="797">
                  <c:v>0.31919599999999998</c:v>
                </c:pt>
                <c:pt idx="798">
                  <c:v>0.92962100000000003</c:v>
                </c:pt>
                <c:pt idx="799">
                  <c:v>3.20472</c:v>
                </c:pt>
                <c:pt idx="800">
                  <c:v>2.4306999999999999</c:v>
                </c:pt>
                <c:pt idx="801">
                  <c:v>7.4579899999999997</c:v>
                </c:pt>
                <c:pt idx="802">
                  <c:v>4.2172299999999998</c:v>
                </c:pt>
                <c:pt idx="803">
                  <c:v>3.0224700000000002</c:v>
                </c:pt>
                <c:pt idx="804">
                  <c:v>5.5002199999999997</c:v>
                </c:pt>
                <c:pt idx="805">
                  <c:v>4.90123</c:v>
                </c:pt>
                <c:pt idx="806">
                  <c:v>3.6787800000000002</c:v>
                </c:pt>
                <c:pt idx="807">
                  <c:v>3.1380300000000001</c:v>
                </c:pt>
                <c:pt idx="808">
                  <c:v>2.50203</c:v>
                </c:pt>
                <c:pt idx="809">
                  <c:v>2.1818900000000001</c:v>
                </c:pt>
                <c:pt idx="810">
                  <c:v>2.242</c:v>
                </c:pt>
                <c:pt idx="811">
                  <c:v>7.3130600000000001</c:v>
                </c:pt>
                <c:pt idx="812">
                  <c:v>44.073500000000003</c:v>
                </c:pt>
                <c:pt idx="813">
                  <c:v>9.8194700000000008</c:v>
                </c:pt>
                <c:pt idx="814">
                  <c:v>2.9133800000000001</c:v>
                </c:pt>
                <c:pt idx="815">
                  <c:v>0.72679700000000003</c:v>
                </c:pt>
                <c:pt idx="816">
                  <c:v>0.605985</c:v>
                </c:pt>
                <c:pt idx="817">
                  <c:v>0.430616</c:v>
                </c:pt>
                <c:pt idx="818">
                  <c:v>0.30033599999999999</c:v>
                </c:pt>
                <c:pt idx="819">
                  <c:v>0.39962599999999998</c:v>
                </c:pt>
                <c:pt idx="820">
                  <c:v>0.26032300000000003</c:v>
                </c:pt>
                <c:pt idx="821">
                  <c:v>0.27381100000000003</c:v>
                </c:pt>
                <c:pt idx="822">
                  <c:v>0.87991900000000001</c:v>
                </c:pt>
                <c:pt idx="823">
                  <c:v>1.3761099999999999</c:v>
                </c:pt>
                <c:pt idx="824">
                  <c:v>3.19916</c:v>
                </c:pt>
                <c:pt idx="825">
                  <c:v>4.0305600000000004</c:v>
                </c:pt>
                <c:pt idx="826">
                  <c:v>3.91635</c:v>
                </c:pt>
                <c:pt idx="827">
                  <c:v>3.01417</c:v>
                </c:pt>
                <c:pt idx="828">
                  <c:v>4.2613300000000001</c:v>
                </c:pt>
                <c:pt idx="829">
                  <c:v>3.8526400000000001</c:v>
                </c:pt>
                <c:pt idx="830">
                  <c:v>3.7206199999999998</c:v>
                </c:pt>
                <c:pt idx="831">
                  <c:v>2.9958300000000002</c:v>
                </c:pt>
                <c:pt idx="832">
                  <c:v>2.53173</c:v>
                </c:pt>
                <c:pt idx="833">
                  <c:v>3.06047</c:v>
                </c:pt>
                <c:pt idx="834">
                  <c:v>3.0706899999999999</c:v>
                </c:pt>
                <c:pt idx="835">
                  <c:v>6.8700299999999999</c:v>
                </c:pt>
                <c:pt idx="836">
                  <c:v>5.1739899999999999</c:v>
                </c:pt>
                <c:pt idx="837">
                  <c:v>1.2449399999999999</c:v>
                </c:pt>
                <c:pt idx="838">
                  <c:v>0.50753800000000004</c:v>
                </c:pt>
                <c:pt idx="839">
                  <c:v>0.42631599999999997</c:v>
                </c:pt>
                <c:pt idx="840">
                  <c:v>0.26549800000000001</c:v>
                </c:pt>
                <c:pt idx="841">
                  <c:v>0.28944700000000001</c:v>
                </c:pt>
                <c:pt idx="842">
                  <c:v>0.28942699999999999</c:v>
                </c:pt>
                <c:pt idx="843">
                  <c:v>0.30595600000000001</c:v>
                </c:pt>
                <c:pt idx="844">
                  <c:v>0.29774499999999998</c:v>
                </c:pt>
                <c:pt idx="845">
                  <c:v>0.32557900000000001</c:v>
                </c:pt>
                <c:pt idx="846">
                  <c:v>0.88379099999999999</c:v>
                </c:pt>
                <c:pt idx="847">
                  <c:v>0.48132599999999998</c:v>
                </c:pt>
                <c:pt idx="848">
                  <c:v>0.61964300000000005</c:v>
                </c:pt>
                <c:pt idx="849">
                  <c:v>0.247725</c:v>
                </c:pt>
                <c:pt idx="850">
                  <c:v>0.23460300000000001</c:v>
                </c:pt>
                <c:pt idx="851">
                  <c:v>0.24851400000000001</c:v>
                </c:pt>
                <c:pt idx="852">
                  <c:v>0.29309499999999999</c:v>
                </c:pt>
                <c:pt idx="853">
                  <c:v>0.54873400000000006</c:v>
                </c:pt>
                <c:pt idx="854">
                  <c:v>0.60856900000000003</c:v>
                </c:pt>
                <c:pt idx="855">
                  <c:v>1.02623</c:v>
                </c:pt>
                <c:pt idx="856">
                  <c:v>0.75965899999999997</c:v>
                </c:pt>
                <c:pt idx="857">
                  <c:v>2.3969800000000001</c:v>
                </c:pt>
                <c:pt idx="858">
                  <c:v>1.3048200000000001</c:v>
                </c:pt>
                <c:pt idx="859">
                  <c:v>0.25952599999999998</c:v>
                </c:pt>
                <c:pt idx="860">
                  <c:v>0.19825000000000001</c:v>
                </c:pt>
                <c:pt idx="861">
                  <c:v>0.163547</c:v>
                </c:pt>
                <c:pt idx="862">
                  <c:v>0.14832600000000001</c:v>
                </c:pt>
                <c:pt idx="863">
                  <c:v>0.150782</c:v>
                </c:pt>
                <c:pt idx="864">
                  <c:v>0.22011800000000001</c:v>
                </c:pt>
                <c:pt idx="865">
                  <c:v>0.178809</c:v>
                </c:pt>
                <c:pt idx="866">
                  <c:v>0.25991500000000001</c:v>
                </c:pt>
                <c:pt idx="867">
                  <c:v>0.27568300000000001</c:v>
                </c:pt>
                <c:pt idx="868">
                  <c:v>0.313664</c:v>
                </c:pt>
                <c:pt idx="869">
                  <c:v>0.527918</c:v>
                </c:pt>
                <c:pt idx="870">
                  <c:v>1.7263500000000001</c:v>
                </c:pt>
                <c:pt idx="871">
                  <c:v>2.7161200000000001</c:v>
                </c:pt>
                <c:pt idx="872">
                  <c:v>2.35568</c:v>
                </c:pt>
                <c:pt idx="873">
                  <c:v>1.7589399999999999</c:v>
                </c:pt>
                <c:pt idx="874">
                  <c:v>2.71156</c:v>
                </c:pt>
                <c:pt idx="875">
                  <c:v>2.65205</c:v>
                </c:pt>
                <c:pt idx="876">
                  <c:v>3.1664500000000002</c:v>
                </c:pt>
                <c:pt idx="877">
                  <c:v>2.6647099999999999</c:v>
                </c:pt>
                <c:pt idx="878">
                  <c:v>2.89133</c:v>
                </c:pt>
                <c:pt idx="879">
                  <c:v>3.3836599999999999</c:v>
                </c:pt>
                <c:pt idx="880">
                  <c:v>4.5136399999999997</c:v>
                </c:pt>
                <c:pt idx="881">
                  <c:v>5.54704</c:v>
                </c:pt>
                <c:pt idx="882">
                  <c:v>3.8444199999999999</c:v>
                </c:pt>
                <c:pt idx="883">
                  <c:v>14.416700000000001</c:v>
                </c:pt>
                <c:pt idx="884">
                  <c:v>14.618</c:v>
                </c:pt>
                <c:pt idx="885">
                  <c:v>5.95425</c:v>
                </c:pt>
                <c:pt idx="886">
                  <c:v>1.16337</c:v>
                </c:pt>
                <c:pt idx="887">
                  <c:v>0.28428700000000001</c:v>
                </c:pt>
                <c:pt idx="888">
                  <c:v>0.265343</c:v>
                </c:pt>
                <c:pt idx="889">
                  <c:v>0.25104500000000002</c:v>
                </c:pt>
                <c:pt idx="890">
                  <c:v>0.24382100000000001</c:v>
                </c:pt>
                <c:pt idx="891">
                  <c:v>0.22421099999999999</c:v>
                </c:pt>
                <c:pt idx="892">
                  <c:v>0.230268</c:v>
                </c:pt>
                <c:pt idx="893">
                  <c:v>0.330239</c:v>
                </c:pt>
                <c:pt idx="894">
                  <c:v>1.17885</c:v>
                </c:pt>
                <c:pt idx="895">
                  <c:v>0.55932099999999996</c:v>
                </c:pt>
                <c:pt idx="896">
                  <c:v>1.1226499999999999</c:v>
                </c:pt>
                <c:pt idx="897">
                  <c:v>2.0498699999999999</c:v>
                </c:pt>
                <c:pt idx="898">
                  <c:v>3.0555099999999999</c:v>
                </c:pt>
                <c:pt idx="899">
                  <c:v>4.3641199999999998</c:v>
                </c:pt>
                <c:pt idx="900">
                  <c:v>3.2438099999999999</c:v>
                </c:pt>
                <c:pt idx="901">
                  <c:v>3.2614000000000001</c:v>
                </c:pt>
                <c:pt idx="902">
                  <c:v>2.2512699999999999</c:v>
                </c:pt>
                <c:pt idx="903">
                  <c:v>2.2024499999999998</c:v>
                </c:pt>
                <c:pt idx="904">
                  <c:v>2.1294900000000001</c:v>
                </c:pt>
                <c:pt idx="905">
                  <c:v>2.1985000000000001</c:v>
                </c:pt>
                <c:pt idx="906">
                  <c:v>2.53613</c:v>
                </c:pt>
                <c:pt idx="907">
                  <c:v>12.6851</c:v>
                </c:pt>
                <c:pt idx="908">
                  <c:v>4.1578099999999996</c:v>
                </c:pt>
                <c:pt idx="909">
                  <c:v>4.2723199999999997</c:v>
                </c:pt>
                <c:pt idx="910">
                  <c:v>1.45129</c:v>
                </c:pt>
                <c:pt idx="911">
                  <c:v>0.876938</c:v>
                </c:pt>
                <c:pt idx="912">
                  <c:v>0.36185699999999998</c:v>
                </c:pt>
                <c:pt idx="913">
                  <c:v>0.31230599999999997</c:v>
                </c:pt>
                <c:pt idx="914">
                  <c:v>0.408078</c:v>
                </c:pt>
                <c:pt idx="915">
                  <c:v>0.46999400000000002</c:v>
                </c:pt>
                <c:pt idx="916">
                  <c:v>0.43616100000000002</c:v>
                </c:pt>
                <c:pt idx="917">
                  <c:v>0.39624399999999999</c:v>
                </c:pt>
                <c:pt idx="918">
                  <c:v>0.65266599999999997</c:v>
                </c:pt>
                <c:pt idx="919">
                  <c:v>5.7476200000000004</c:v>
                </c:pt>
                <c:pt idx="920">
                  <c:v>16.389800000000001</c:v>
                </c:pt>
                <c:pt idx="921">
                  <c:v>15.833299999999999</c:v>
                </c:pt>
                <c:pt idx="922">
                  <c:v>7.19231</c:v>
                </c:pt>
                <c:pt idx="923">
                  <c:v>5.3046899999999999</c:v>
                </c:pt>
                <c:pt idx="924">
                  <c:v>5.7841300000000002</c:v>
                </c:pt>
                <c:pt idx="925">
                  <c:v>4.8887499999999999</c:v>
                </c:pt>
                <c:pt idx="926">
                  <c:v>2.6551800000000001</c:v>
                </c:pt>
                <c:pt idx="927">
                  <c:v>7.8812199999999999</c:v>
                </c:pt>
                <c:pt idx="928">
                  <c:v>4.8730900000000004</c:v>
                </c:pt>
                <c:pt idx="929">
                  <c:v>1.7306699999999999</c:v>
                </c:pt>
                <c:pt idx="930">
                  <c:v>2.5581499999999999</c:v>
                </c:pt>
                <c:pt idx="931">
                  <c:v>3.5869200000000001</c:v>
                </c:pt>
                <c:pt idx="932">
                  <c:v>0.77912400000000004</c:v>
                </c:pt>
                <c:pt idx="933">
                  <c:v>0.443272</c:v>
                </c:pt>
                <c:pt idx="934">
                  <c:v>0.44578099999999998</c:v>
                </c:pt>
                <c:pt idx="935">
                  <c:v>0.238701</c:v>
                </c:pt>
                <c:pt idx="936">
                  <c:v>0.32368599999999997</c:v>
                </c:pt>
                <c:pt idx="937">
                  <c:v>0.28156799999999998</c:v>
                </c:pt>
                <c:pt idx="938">
                  <c:v>0.23730799999999999</c:v>
                </c:pt>
                <c:pt idx="939">
                  <c:v>0.26530300000000001</c:v>
                </c:pt>
                <c:pt idx="940">
                  <c:v>0.37268600000000002</c:v>
                </c:pt>
                <c:pt idx="941">
                  <c:v>0.95955000000000001</c:v>
                </c:pt>
                <c:pt idx="942">
                  <c:v>0.63856400000000002</c:v>
                </c:pt>
                <c:pt idx="943">
                  <c:v>0.400391</c:v>
                </c:pt>
                <c:pt idx="944">
                  <c:v>0.73534999999999995</c:v>
                </c:pt>
                <c:pt idx="945">
                  <c:v>0.63714599999999999</c:v>
                </c:pt>
                <c:pt idx="946">
                  <c:v>0.99209599999999998</c:v>
                </c:pt>
                <c:pt idx="947">
                  <c:v>1.3258099999999999</c:v>
                </c:pt>
                <c:pt idx="948">
                  <c:v>0.36956299999999997</c:v>
                </c:pt>
                <c:pt idx="949">
                  <c:v>0.45023000000000002</c:v>
                </c:pt>
                <c:pt idx="950">
                  <c:v>0.54854000000000003</c:v>
                </c:pt>
                <c:pt idx="951">
                  <c:v>0.42872500000000002</c:v>
                </c:pt>
                <c:pt idx="952">
                  <c:v>0.37763799999999997</c:v>
                </c:pt>
                <c:pt idx="953">
                  <c:v>1.2872600000000001</c:v>
                </c:pt>
                <c:pt idx="954">
                  <c:v>1.3090200000000001</c:v>
                </c:pt>
                <c:pt idx="955">
                  <c:v>1.669</c:v>
                </c:pt>
                <c:pt idx="956">
                  <c:v>0.59635400000000005</c:v>
                </c:pt>
                <c:pt idx="957">
                  <c:v>0.23035</c:v>
                </c:pt>
                <c:pt idx="958">
                  <c:v>0.187279</c:v>
                </c:pt>
                <c:pt idx="959">
                  <c:v>0.25933</c:v>
                </c:pt>
                <c:pt idx="960">
                  <c:v>0.26408500000000001</c:v>
                </c:pt>
                <c:pt idx="961">
                  <c:v>0.181948</c:v>
                </c:pt>
                <c:pt idx="962">
                  <c:v>0.24263599999999999</c:v>
                </c:pt>
                <c:pt idx="963">
                  <c:v>0.30497000000000002</c:v>
                </c:pt>
                <c:pt idx="964">
                  <c:v>0.38247700000000001</c:v>
                </c:pt>
                <c:pt idx="965">
                  <c:v>0.43845299999999998</c:v>
                </c:pt>
                <c:pt idx="966">
                  <c:v>0.37771900000000003</c:v>
                </c:pt>
                <c:pt idx="967">
                  <c:v>0.92032199999999997</c:v>
                </c:pt>
                <c:pt idx="968">
                  <c:v>1.0905800000000001</c:v>
                </c:pt>
                <c:pt idx="969">
                  <c:v>0.77095000000000002</c:v>
                </c:pt>
                <c:pt idx="970">
                  <c:v>1.6245499999999999</c:v>
                </c:pt>
                <c:pt idx="971">
                  <c:v>4.6931000000000003</c:v>
                </c:pt>
                <c:pt idx="972">
                  <c:v>4.1890400000000003</c:v>
                </c:pt>
                <c:pt idx="973">
                  <c:v>4.4577499999999999</c:v>
                </c:pt>
                <c:pt idx="974">
                  <c:v>4.1672900000000004</c:v>
                </c:pt>
                <c:pt idx="975">
                  <c:v>4.9512900000000002</c:v>
                </c:pt>
                <c:pt idx="976">
                  <c:v>17.8703</c:v>
                </c:pt>
                <c:pt idx="977">
                  <c:v>11.828200000000001</c:v>
                </c:pt>
                <c:pt idx="978">
                  <c:v>12.064500000000001</c:v>
                </c:pt>
                <c:pt idx="979">
                  <c:v>3.7964199999999999</c:v>
                </c:pt>
                <c:pt idx="980">
                  <c:v>0.40101300000000001</c:v>
                </c:pt>
                <c:pt idx="981">
                  <c:v>0.23739199999999999</c:v>
                </c:pt>
                <c:pt idx="982">
                  <c:v>0.34849799999999997</c:v>
                </c:pt>
                <c:pt idx="983">
                  <c:v>0.79022000000000003</c:v>
                </c:pt>
                <c:pt idx="984">
                  <c:v>0.47102300000000003</c:v>
                </c:pt>
                <c:pt idx="985">
                  <c:v>1.10754</c:v>
                </c:pt>
                <c:pt idx="986">
                  <c:v>0.25663599999999998</c:v>
                </c:pt>
                <c:pt idx="987">
                  <c:v>0.44481199999999999</c:v>
                </c:pt>
                <c:pt idx="988">
                  <c:v>0.46001999999999998</c:v>
                </c:pt>
                <c:pt idx="989">
                  <c:v>0.51021099999999997</c:v>
                </c:pt>
                <c:pt idx="990">
                  <c:v>1.3317000000000001</c:v>
                </c:pt>
                <c:pt idx="991">
                  <c:v>1.3727499999999999</c:v>
                </c:pt>
                <c:pt idx="992">
                  <c:v>1.30724</c:v>
                </c:pt>
                <c:pt idx="993">
                  <c:v>2.5899800000000002</c:v>
                </c:pt>
                <c:pt idx="994">
                  <c:v>11.0726</c:v>
                </c:pt>
                <c:pt idx="995">
                  <c:v>13.7417</c:v>
                </c:pt>
                <c:pt idx="996">
                  <c:v>11.0238</c:v>
                </c:pt>
                <c:pt idx="997">
                  <c:v>11.1408</c:v>
                </c:pt>
                <c:pt idx="998">
                  <c:v>12.996</c:v>
                </c:pt>
                <c:pt idx="999">
                  <c:v>16.209700000000002</c:v>
                </c:pt>
                <c:pt idx="1000">
                  <c:v>17.746400000000001</c:v>
                </c:pt>
                <c:pt idx="1001">
                  <c:v>14.118600000000001</c:v>
                </c:pt>
                <c:pt idx="1002">
                  <c:v>7.6377600000000001</c:v>
                </c:pt>
                <c:pt idx="1003">
                  <c:v>4.5558800000000002</c:v>
                </c:pt>
                <c:pt idx="1004">
                  <c:v>0.88414199999999998</c:v>
                </c:pt>
                <c:pt idx="1005">
                  <c:v>0.44607000000000002</c:v>
                </c:pt>
                <c:pt idx="1006">
                  <c:v>0.35219499999999998</c:v>
                </c:pt>
                <c:pt idx="1007">
                  <c:v>0.211981</c:v>
                </c:pt>
                <c:pt idx="1008">
                  <c:v>0.18333099999999999</c:v>
                </c:pt>
                <c:pt idx="1009">
                  <c:v>0.219109</c:v>
                </c:pt>
                <c:pt idx="1010">
                  <c:v>0.197077</c:v>
                </c:pt>
                <c:pt idx="1011">
                  <c:v>0.23377899999999999</c:v>
                </c:pt>
                <c:pt idx="1012">
                  <c:v>0.36638300000000001</c:v>
                </c:pt>
                <c:pt idx="1013">
                  <c:v>0.181953</c:v>
                </c:pt>
                <c:pt idx="1014">
                  <c:v>0.745668</c:v>
                </c:pt>
                <c:pt idx="1015">
                  <c:v>1.04874</c:v>
                </c:pt>
                <c:pt idx="1016">
                  <c:v>0.79414200000000001</c:v>
                </c:pt>
                <c:pt idx="1017">
                  <c:v>8.6122599999999991</c:v>
                </c:pt>
                <c:pt idx="1018">
                  <c:v>16.2136</c:v>
                </c:pt>
                <c:pt idx="1019">
                  <c:v>11.4057</c:v>
                </c:pt>
                <c:pt idx="1020">
                  <c:v>7.4695499999999999</c:v>
                </c:pt>
                <c:pt idx="1021">
                  <c:v>4.9112099999999996</c:v>
                </c:pt>
                <c:pt idx="1022">
                  <c:v>4.7704500000000003</c:v>
                </c:pt>
                <c:pt idx="1023">
                  <c:v>6.63462</c:v>
                </c:pt>
                <c:pt idx="1024">
                  <c:v>8.9227799999999995</c:v>
                </c:pt>
                <c:pt idx="1025">
                  <c:v>7.2098100000000001</c:v>
                </c:pt>
                <c:pt idx="1026">
                  <c:v>8.3879099999999998</c:v>
                </c:pt>
                <c:pt idx="1027">
                  <c:v>5.44733</c:v>
                </c:pt>
                <c:pt idx="1028">
                  <c:v>0.496508</c:v>
                </c:pt>
                <c:pt idx="1029">
                  <c:v>0.24102100000000001</c:v>
                </c:pt>
                <c:pt idx="1030">
                  <c:v>0.27283200000000002</c:v>
                </c:pt>
                <c:pt idx="1031">
                  <c:v>0.20289599999999999</c:v>
                </c:pt>
                <c:pt idx="1032">
                  <c:v>0.211559</c:v>
                </c:pt>
                <c:pt idx="1033">
                  <c:v>0.23929600000000001</c:v>
                </c:pt>
                <c:pt idx="1034">
                  <c:v>0.23380400000000001</c:v>
                </c:pt>
                <c:pt idx="1035">
                  <c:v>0.20896899999999999</c:v>
                </c:pt>
                <c:pt idx="1036">
                  <c:v>0.212226</c:v>
                </c:pt>
                <c:pt idx="1037">
                  <c:v>0.31753700000000001</c:v>
                </c:pt>
                <c:pt idx="1038">
                  <c:v>1.11226</c:v>
                </c:pt>
                <c:pt idx="1039">
                  <c:v>1.5865199999999999</c:v>
                </c:pt>
                <c:pt idx="1040">
                  <c:v>1.0853900000000001</c:v>
                </c:pt>
                <c:pt idx="1041">
                  <c:v>1.2597799999999999</c:v>
                </c:pt>
                <c:pt idx="1042">
                  <c:v>2.1264500000000002</c:v>
                </c:pt>
                <c:pt idx="1043">
                  <c:v>2.4344199999999998</c:v>
                </c:pt>
                <c:pt idx="1044">
                  <c:v>2.3749400000000001</c:v>
                </c:pt>
                <c:pt idx="1045">
                  <c:v>3.21157</c:v>
                </c:pt>
                <c:pt idx="1046">
                  <c:v>3.6193499999999998</c:v>
                </c:pt>
                <c:pt idx="1047">
                  <c:v>3.0813799999999998</c:v>
                </c:pt>
                <c:pt idx="1048">
                  <c:v>2.7756400000000001</c:v>
                </c:pt>
                <c:pt idx="1049">
                  <c:v>2.1254499999999998</c:v>
                </c:pt>
                <c:pt idx="1050">
                  <c:v>1.0504800000000001</c:v>
                </c:pt>
                <c:pt idx="1051">
                  <c:v>2.1087199999999999</c:v>
                </c:pt>
                <c:pt idx="1052">
                  <c:v>5.0709299999999997</c:v>
                </c:pt>
                <c:pt idx="1053">
                  <c:v>1.3523000000000001</c:v>
                </c:pt>
                <c:pt idx="1054">
                  <c:v>0.343526</c:v>
                </c:pt>
                <c:pt idx="1055">
                  <c:v>0.28506700000000001</c:v>
                </c:pt>
                <c:pt idx="1056">
                  <c:v>0.31257000000000001</c:v>
                </c:pt>
                <c:pt idx="1057">
                  <c:v>0.31360199999999999</c:v>
                </c:pt>
                <c:pt idx="1058">
                  <c:v>0.249912</c:v>
                </c:pt>
                <c:pt idx="1059">
                  <c:v>0.22136500000000001</c:v>
                </c:pt>
                <c:pt idx="1060">
                  <c:v>0.21157400000000001</c:v>
                </c:pt>
                <c:pt idx="1061">
                  <c:v>0.27783799999999997</c:v>
                </c:pt>
                <c:pt idx="1062">
                  <c:v>0.71204199999999995</c:v>
                </c:pt>
                <c:pt idx="1063">
                  <c:v>1.1444799999999999</c:v>
                </c:pt>
                <c:pt idx="1064">
                  <c:v>1.0466599999999999</c:v>
                </c:pt>
                <c:pt idx="1065">
                  <c:v>1.2437400000000001</c:v>
                </c:pt>
                <c:pt idx="1066">
                  <c:v>1.1525000000000001</c:v>
                </c:pt>
                <c:pt idx="1067">
                  <c:v>1.06548</c:v>
                </c:pt>
                <c:pt idx="1068">
                  <c:v>0.95225400000000004</c:v>
                </c:pt>
                <c:pt idx="1069">
                  <c:v>1.0974900000000001</c:v>
                </c:pt>
                <c:pt idx="1070">
                  <c:v>1.0493399999999999</c:v>
                </c:pt>
                <c:pt idx="1071">
                  <c:v>0.726966</c:v>
                </c:pt>
                <c:pt idx="1072">
                  <c:v>0.69878700000000005</c:v>
                </c:pt>
                <c:pt idx="1073">
                  <c:v>0.81547199999999997</c:v>
                </c:pt>
                <c:pt idx="1074">
                  <c:v>2.8106900000000001</c:v>
                </c:pt>
                <c:pt idx="1075">
                  <c:v>1.2099800000000001</c:v>
                </c:pt>
                <c:pt idx="1076">
                  <c:v>1.1994</c:v>
                </c:pt>
                <c:pt idx="1077">
                  <c:v>0.79218900000000003</c:v>
                </c:pt>
                <c:pt idx="1078">
                  <c:v>0.89344800000000002</c:v>
                </c:pt>
                <c:pt idx="1079">
                  <c:v>0.53514899999999999</c:v>
                </c:pt>
                <c:pt idx="1080">
                  <c:v>0.38759399999999999</c:v>
                </c:pt>
                <c:pt idx="1081">
                  <c:v>0.33139000000000002</c:v>
                </c:pt>
                <c:pt idx="1082">
                  <c:v>0.225823</c:v>
                </c:pt>
                <c:pt idx="1083">
                  <c:v>0.20038</c:v>
                </c:pt>
                <c:pt idx="1084">
                  <c:v>0.17141999999999999</c:v>
                </c:pt>
                <c:pt idx="1085">
                  <c:v>0.19103000000000001</c:v>
                </c:pt>
                <c:pt idx="1086">
                  <c:v>0.259191</c:v>
                </c:pt>
                <c:pt idx="1087">
                  <c:v>0.26729999999999998</c:v>
                </c:pt>
                <c:pt idx="1088">
                  <c:v>0.370508</c:v>
                </c:pt>
                <c:pt idx="1089">
                  <c:v>0.388683</c:v>
                </c:pt>
                <c:pt idx="1090">
                  <c:v>0.49878</c:v>
                </c:pt>
                <c:pt idx="1091">
                  <c:v>1.1866699999999999</c:v>
                </c:pt>
                <c:pt idx="1092">
                  <c:v>1.2712600000000001</c:v>
                </c:pt>
                <c:pt idx="1093">
                  <c:v>0.75867300000000004</c:v>
                </c:pt>
                <c:pt idx="1094">
                  <c:v>0.55441799999999997</c:v>
                </c:pt>
                <c:pt idx="1095">
                  <c:v>0.567747</c:v>
                </c:pt>
                <c:pt idx="1096">
                  <c:v>0.56827799999999995</c:v>
                </c:pt>
                <c:pt idx="1097">
                  <c:v>1.2363500000000001</c:v>
                </c:pt>
                <c:pt idx="1098">
                  <c:v>1.0327299999999999</c:v>
                </c:pt>
                <c:pt idx="1099">
                  <c:v>0.47126699999999999</c:v>
                </c:pt>
                <c:pt idx="1100">
                  <c:v>0.474354</c:v>
                </c:pt>
                <c:pt idx="1101">
                  <c:v>0.38961000000000001</c:v>
                </c:pt>
                <c:pt idx="1102">
                  <c:v>0.33373799999999998</c:v>
                </c:pt>
                <c:pt idx="1103">
                  <c:v>0.228937</c:v>
                </c:pt>
                <c:pt idx="1104">
                  <c:v>0.207068</c:v>
                </c:pt>
                <c:pt idx="1105">
                  <c:v>0.17588599999999999</c:v>
                </c:pt>
                <c:pt idx="1106">
                  <c:v>0.19748099999999999</c:v>
                </c:pt>
                <c:pt idx="1107">
                  <c:v>0.20354</c:v>
                </c:pt>
                <c:pt idx="1108">
                  <c:v>0.170649</c:v>
                </c:pt>
                <c:pt idx="1109">
                  <c:v>0.17243800000000001</c:v>
                </c:pt>
                <c:pt idx="1110">
                  <c:v>0.27789700000000001</c:v>
                </c:pt>
                <c:pt idx="1111">
                  <c:v>0.55346399999999996</c:v>
                </c:pt>
                <c:pt idx="1112">
                  <c:v>0.78923699999999997</c:v>
                </c:pt>
                <c:pt idx="1113">
                  <c:v>1.2406900000000001</c:v>
                </c:pt>
                <c:pt idx="1114">
                  <c:v>1.8979999999999999</c:v>
                </c:pt>
                <c:pt idx="1115">
                  <c:v>1.2316800000000001</c:v>
                </c:pt>
                <c:pt idx="1116">
                  <c:v>1.14144</c:v>
                </c:pt>
                <c:pt idx="1117">
                  <c:v>1.0286599999999999</c:v>
                </c:pt>
                <c:pt idx="1118">
                  <c:v>1.1356999999999999</c:v>
                </c:pt>
                <c:pt idx="1119">
                  <c:v>1.0532300000000001</c:v>
                </c:pt>
                <c:pt idx="1120">
                  <c:v>0.95141699999999996</c:v>
                </c:pt>
                <c:pt idx="1121">
                  <c:v>0.84308399999999994</c:v>
                </c:pt>
                <c:pt idx="1122">
                  <c:v>0.94679999999999997</c:v>
                </c:pt>
                <c:pt idx="1123">
                  <c:v>0.745533</c:v>
                </c:pt>
                <c:pt idx="1124">
                  <c:v>0.459957</c:v>
                </c:pt>
                <c:pt idx="1125">
                  <c:v>0.23899400000000001</c:v>
                </c:pt>
                <c:pt idx="1126">
                  <c:v>0.25543700000000003</c:v>
                </c:pt>
                <c:pt idx="1127">
                  <c:v>0.23281199999999999</c:v>
                </c:pt>
                <c:pt idx="1128">
                  <c:v>0.201211</c:v>
                </c:pt>
                <c:pt idx="1129">
                  <c:v>0.228629</c:v>
                </c:pt>
                <c:pt idx="1130">
                  <c:v>0.20335800000000001</c:v>
                </c:pt>
                <c:pt idx="1131">
                  <c:v>0.18306500000000001</c:v>
                </c:pt>
                <c:pt idx="1132">
                  <c:v>0.20636599999999999</c:v>
                </c:pt>
                <c:pt idx="1133">
                  <c:v>0.20319699999999999</c:v>
                </c:pt>
                <c:pt idx="1134">
                  <c:v>0.20127900000000001</c:v>
                </c:pt>
                <c:pt idx="1135">
                  <c:v>0.32458700000000001</c:v>
                </c:pt>
                <c:pt idx="1136">
                  <c:v>0.56020700000000001</c:v>
                </c:pt>
                <c:pt idx="1137">
                  <c:v>3.0352299999999999</c:v>
                </c:pt>
                <c:pt idx="1138">
                  <c:v>6.7630499999999998</c:v>
                </c:pt>
                <c:pt idx="1139">
                  <c:v>4.6724399999999999</c:v>
                </c:pt>
                <c:pt idx="1140">
                  <c:v>4.6970999999999998</c:v>
                </c:pt>
                <c:pt idx="1141">
                  <c:v>3.1540900000000001</c:v>
                </c:pt>
                <c:pt idx="1142">
                  <c:v>3.1246700000000001</c:v>
                </c:pt>
                <c:pt idx="1143">
                  <c:v>2.49098</c:v>
                </c:pt>
                <c:pt idx="1144">
                  <c:v>2.05579</c:v>
                </c:pt>
                <c:pt idx="1145">
                  <c:v>1.4522299999999999</c:v>
                </c:pt>
                <c:pt idx="1146">
                  <c:v>1.2932600000000001</c:v>
                </c:pt>
                <c:pt idx="1147">
                  <c:v>0.91710899999999995</c:v>
                </c:pt>
                <c:pt idx="1148">
                  <c:v>0.53555399999999997</c:v>
                </c:pt>
                <c:pt idx="1149">
                  <c:v>0.23857900000000001</c:v>
                </c:pt>
                <c:pt idx="1150">
                  <c:v>0.158859</c:v>
                </c:pt>
                <c:pt idx="1151">
                  <c:v>0.17383599999999999</c:v>
                </c:pt>
                <c:pt idx="1152">
                  <c:v>0.159994</c:v>
                </c:pt>
                <c:pt idx="1153">
                  <c:v>0.17326900000000001</c:v>
                </c:pt>
                <c:pt idx="1154">
                  <c:v>0.213201</c:v>
                </c:pt>
                <c:pt idx="1155">
                  <c:v>0.185803</c:v>
                </c:pt>
                <c:pt idx="1156">
                  <c:v>0.179282</c:v>
                </c:pt>
                <c:pt idx="1157">
                  <c:v>0.18925700000000001</c:v>
                </c:pt>
                <c:pt idx="1158">
                  <c:v>0.167549</c:v>
                </c:pt>
                <c:pt idx="1159">
                  <c:v>0.44016699999999997</c:v>
                </c:pt>
                <c:pt idx="1160">
                  <c:v>1.95</c:v>
                </c:pt>
                <c:pt idx="1161">
                  <c:v>4.23949</c:v>
                </c:pt>
                <c:pt idx="1162">
                  <c:v>2.1669499999999999</c:v>
                </c:pt>
                <c:pt idx="1163">
                  <c:v>1.92059</c:v>
                </c:pt>
                <c:pt idx="1164">
                  <c:v>2.1660599999999999</c:v>
                </c:pt>
                <c:pt idx="1165">
                  <c:v>1.78393</c:v>
                </c:pt>
                <c:pt idx="1166">
                  <c:v>2.0085099999999998</c:v>
                </c:pt>
                <c:pt idx="1167">
                  <c:v>1.89686</c:v>
                </c:pt>
                <c:pt idx="1168">
                  <c:v>1.45947</c:v>
                </c:pt>
                <c:pt idx="1169">
                  <c:v>1.2693399999999999</c:v>
                </c:pt>
                <c:pt idx="1170">
                  <c:v>4.3574099999999998</c:v>
                </c:pt>
                <c:pt idx="1171">
                  <c:v>1.1992100000000001</c:v>
                </c:pt>
                <c:pt idx="1173">
                  <c:v>8.2082699999999995E-2</c:v>
                </c:pt>
                <c:pt idx="1174">
                  <c:v>0.18016799999999999</c:v>
                </c:pt>
                <c:pt idx="1175">
                  <c:v>0.17555799999999999</c:v>
                </c:pt>
                <c:pt idx="1176">
                  <c:v>0.16794100000000001</c:v>
                </c:pt>
                <c:pt idx="1177">
                  <c:v>0.176845</c:v>
                </c:pt>
                <c:pt idx="1178">
                  <c:v>0.17119200000000001</c:v>
                </c:pt>
                <c:pt idx="1179">
                  <c:v>0.15371299999999999</c:v>
                </c:pt>
                <c:pt idx="1180">
                  <c:v>0.15639900000000001</c:v>
                </c:pt>
                <c:pt idx="1181">
                  <c:v>0.18228</c:v>
                </c:pt>
                <c:pt idx="1182">
                  <c:v>0.52172099999999999</c:v>
                </c:pt>
                <c:pt idx="1183">
                  <c:v>1.3347</c:v>
                </c:pt>
                <c:pt idx="1184">
                  <c:v>1.12073</c:v>
                </c:pt>
                <c:pt idx="1185">
                  <c:v>1.0497000000000001</c:v>
                </c:pt>
                <c:pt idx="1186">
                  <c:v>1.8848100000000001</c:v>
                </c:pt>
                <c:pt idx="1187">
                  <c:v>2.1848700000000001</c:v>
                </c:pt>
                <c:pt idx="1188">
                  <c:v>2.3343400000000001</c:v>
                </c:pt>
                <c:pt idx="1189">
                  <c:v>1.8852199999999999</c:v>
                </c:pt>
                <c:pt idx="1190">
                  <c:v>1.86408</c:v>
                </c:pt>
                <c:pt idx="1191">
                  <c:v>1.5797099999999999</c:v>
                </c:pt>
                <c:pt idx="1192">
                  <c:v>1.68503</c:v>
                </c:pt>
                <c:pt idx="1193">
                  <c:v>1.4741899999999999</c:v>
                </c:pt>
                <c:pt idx="1194">
                  <c:v>1.37307</c:v>
                </c:pt>
                <c:pt idx="1195">
                  <c:v>4.1078000000000001</c:v>
                </c:pt>
                <c:pt idx="1196">
                  <c:v>1.2607600000000001</c:v>
                </c:pt>
                <c:pt idx="1197">
                  <c:v>0.58802699999999997</c:v>
                </c:pt>
                <c:pt idx="1198">
                  <c:v>0.242593</c:v>
                </c:pt>
                <c:pt idx="1199">
                  <c:v>0.185916</c:v>
                </c:pt>
                <c:pt idx="1200">
                  <c:v>0.222994</c:v>
                </c:pt>
                <c:pt idx="1201">
                  <c:v>0.16681099999999999</c:v>
                </c:pt>
                <c:pt idx="1202">
                  <c:v>0.18526300000000001</c:v>
                </c:pt>
                <c:pt idx="1203">
                  <c:v>0.189885</c:v>
                </c:pt>
                <c:pt idx="1204">
                  <c:v>0.173956</c:v>
                </c:pt>
                <c:pt idx="1205">
                  <c:v>0.19620399999999999</c:v>
                </c:pt>
                <c:pt idx="1206">
                  <c:v>0.27227099999999999</c:v>
                </c:pt>
                <c:pt idx="1207">
                  <c:v>1.4099699999999999</c:v>
                </c:pt>
                <c:pt idx="1208">
                  <c:v>11.856299999999999</c:v>
                </c:pt>
                <c:pt idx="1209">
                  <c:v>3.48481</c:v>
                </c:pt>
                <c:pt idx="1210">
                  <c:v>3.26681</c:v>
                </c:pt>
                <c:pt idx="1211">
                  <c:v>3.6002100000000001</c:v>
                </c:pt>
                <c:pt idx="1212">
                  <c:v>3.07477</c:v>
                </c:pt>
                <c:pt idx="1213">
                  <c:v>10.3879</c:v>
                </c:pt>
                <c:pt idx="1214">
                  <c:v>33.921100000000003</c:v>
                </c:pt>
                <c:pt idx="1215">
                  <c:v>50.902299999999997</c:v>
                </c:pt>
                <c:pt idx="1216">
                  <c:v>17.2623</c:v>
                </c:pt>
                <c:pt idx="1217">
                  <c:v>6.6965300000000001</c:v>
                </c:pt>
                <c:pt idx="1218">
                  <c:v>0.47381200000000001</c:v>
                </c:pt>
                <c:pt idx="1219">
                  <c:v>0.55523900000000004</c:v>
                </c:pt>
                <c:pt idx="1220">
                  <c:v>0.313247</c:v>
                </c:pt>
                <c:pt idx="1221">
                  <c:v>0.214923</c:v>
                </c:pt>
                <c:pt idx="1222">
                  <c:v>0.232652</c:v>
                </c:pt>
                <c:pt idx="1223">
                  <c:v>0.21108399999999999</c:v>
                </c:pt>
                <c:pt idx="1224">
                  <c:v>0.20173099999999999</c:v>
                </c:pt>
                <c:pt idx="1225">
                  <c:v>0.36016599999999999</c:v>
                </c:pt>
                <c:pt idx="1226">
                  <c:v>0.285439</c:v>
                </c:pt>
                <c:pt idx="1227">
                  <c:v>0.94056300000000004</c:v>
                </c:pt>
                <c:pt idx="1228">
                  <c:v>0.37430600000000003</c:v>
                </c:pt>
                <c:pt idx="1229">
                  <c:v>0.468277</c:v>
                </c:pt>
                <c:pt idx="1230">
                  <c:v>0.32969900000000002</c:v>
                </c:pt>
                <c:pt idx="1231">
                  <c:v>0.58034300000000005</c:v>
                </c:pt>
                <c:pt idx="1232">
                  <c:v>0.581036</c:v>
                </c:pt>
                <c:pt idx="1233">
                  <c:v>0.401001</c:v>
                </c:pt>
                <c:pt idx="1234">
                  <c:v>0.786632</c:v>
                </c:pt>
                <c:pt idx="1235">
                  <c:v>0.36215700000000001</c:v>
                </c:pt>
                <c:pt idx="1236">
                  <c:v>0.49292799999999998</c:v>
                </c:pt>
                <c:pt idx="1237">
                  <c:v>0.78195599999999998</c:v>
                </c:pt>
                <c:pt idx="1238">
                  <c:v>0.88005100000000003</c:v>
                </c:pt>
                <c:pt idx="1239">
                  <c:v>0.87431599999999998</c:v>
                </c:pt>
                <c:pt idx="1240">
                  <c:v>1.24604</c:v>
                </c:pt>
                <c:pt idx="1241">
                  <c:v>1.14575</c:v>
                </c:pt>
                <c:pt idx="1242">
                  <c:v>0.70931699999999998</c:v>
                </c:pt>
                <c:pt idx="1243">
                  <c:v>1.16591</c:v>
                </c:pt>
                <c:pt idx="1244">
                  <c:v>0.43946499999999999</c:v>
                </c:pt>
                <c:pt idx="1245">
                  <c:v>0.20541999999999999</c:v>
                </c:pt>
                <c:pt idx="1246">
                  <c:v>0.128557</c:v>
                </c:pt>
                <c:pt idx="1247">
                  <c:v>0.10882600000000001</c:v>
                </c:pt>
                <c:pt idx="1248">
                  <c:v>0.11511299999999999</c:v>
                </c:pt>
                <c:pt idx="1249">
                  <c:v>0.116351</c:v>
                </c:pt>
                <c:pt idx="1250">
                  <c:v>0.12890799999999999</c:v>
                </c:pt>
                <c:pt idx="1251">
                  <c:v>0.16919100000000001</c:v>
                </c:pt>
                <c:pt idx="1252">
                  <c:v>0.23877000000000001</c:v>
                </c:pt>
                <c:pt idx="1253">
                  <c:v>0.13910800000000001</c:v>
                </c:pt>
                <c:pt idx="1254">
                  <c:v>0.25503300000000001</c:v>
                </c:pt>
                <c:pt idx="1255">
                  <c:v>0.41360000000000002</c:v>
                </c:pt>
                <c:pt idx="1256">
                  <c:v>0.85105600000000003</c:v>
                </c:pt>
                <c:pt idx="1257">
                  <c:v>0.99987700000000002</c:v>
                </c:pt>
                <c:pt idx="1258">
                  <c:v>2.0636399999999999</c:v>
                </c:pt>
                <c:pt idx="1259">
                  <c:v>1.8678399999999999</c:v>
                </c:pt>
                <c:pt idx="1260">
                  <c:v>2.0882800000000001</c:v>
                </c:pt>
                <c:pt idx="1261">
                  <c:v>1.75302</c:v>
                </c:pt>
                <c:pt idx="1262">
                  <c:v>1.28348</c:v>
                </c:pt>
                <c:pt idx="1263">
                  <c:v>0.85112100000000002</c:v>
                </c:pt>
                <c:pt idx="1264">
                  <c:v>0.91960699999999995</c:v>
                </c:pt>
                <c:pt idx="1265">
                  <c:v>1.01492</c:v>
                </c:pt>
                <c:pt idx="1266">
                  <c:v>1.2964</c:v>
                </c:pt>
                <c:pt idx="1267">
                  <c:v>7.11653</c:v>
                </c:pt>
                <c:pt idx="1268">
                  <c:v>9.6628299999999996</c:v>
                </c:pt>
                <c:pt idx="1269">
                  <c:v>1.3600399999999999</c:v>
                </c:pt>
                <c:pt idx="1270">
                  <c:v>0.34965600000000002</c:v>
                </c:pt>
                <c:pt idx="1271">
                  <c:v>0.22667200000000001</c:v>
                </c:pt>
                <c:pt idx="1272">
                  <c:v>0.34212399999999998</c:v>
                </c:pt>
                <c:pt idx="1273">
                  <c:v>0.165049</c:v>
                </c:pt>
                <c:pt idx="1274">
                  <c:v>0.15728200000000001</c:v>
                </c:pt>
                <c:pt idx="1275">
                  <c:v>0.171929</c:v>
                </c:pt>
                <c:pt idx="1276">
                  <c:v>0.22969300000000001</c:v>
                </c:pt>
                <c:pt idx="1277">
                  <c:v>0.23996899999999999</c:v>
                </c:pt>
                <c:pt idx="1278">
                  <c:v>0.39535799999999999</c:v>
                </c:pt>
                <c:pt idx="1279">
                  <c:v>1.1879599999999999</c:v>
                </c:pt>
                <c:pt idx="1280">
                  <c:v>4.1423399999999999</c:v>
                </c:pt>
                <c:pt idx="1281">
                  <c:v>10.560600000000001</c:v>
                </c:pt>
                <c:pt idx="1282">
                  <c:v>5.7457599999999998</c:v>
                </c:pt>
                <c:pt idx="1283">
                  <c:v>3.0018500000000001</c:v>
                </c:pt>
                <c:pt idx="1284">
                  <c:v>1.12839</c:v>
                </c:pt>
                <c:pt idx="1285">
                  <c:v>1.69835</c:v>
                </c:pt>
                <c:pt idx="1286">
                  <c:v>1.4810000000000001</c:v>
                </c:pt>
                <c:pt idx="1287">
                  <c:v>1.1121000000000001</c:v>
                </c:pt>
                <c:pt idx="1288">
                  <c:v>0.92269299999999999</c:v>
                </c:pt>
                <c:pt idx="1289">
                  <c:v>0.87421700000000002</c:v>
                </c:pt>
                <c:pt idx="1290">
                  <c:v>1.7344900000000001</c:v>
                </c:pt>
                <c:pt idx="1291">
                  <c:v>1.1712800000000001</c:v>
                </c:pt>
                <c:pt idx="1292">
                  <c:v>0.700465</c:v>
                </c:pt>
                <c:pt idx="1293">
                  <c:v>0.40675099999999997</c:v>
                </c:pt>
                <c:pt idx="1294">
                  <c:v>0.33523399999999998</c:v>
                </c:pt>
                <c:pt idx="1295">
                  <c:v>0.53959900000000005</c:v>
                </c:pt>
                <c:pt idx="1296">
                  <c:v>0.26023800000000002</c:v>
                </c:pt>
                <c:pt idx="1297">
                  <c:v>0.17983399999999999</c:v>
                </c:pt>
                <c:pt idx="1298">
                  <c:v>0.17546999999999999</c:v>
                </c:pt>
                <c:pt idx="1299">
                  <c:v>0.19391700000000001</c:v>
                </c:pt>
                <c:pt idx="1300">
                  <c:v>0.17256199999999999</c:v>
                </c:pt>
                <c:pt idx="1301">
                  <c:v>0.601688</c:v>
                </c:pt>
                <c:pt idx="1302">
                  <c:v>0.35343000000000002</c:v>
                </c:pt>
                <c:pt idx="1303">
                  <c:v>2.0184099999999998</c:v>
                </c:pt>
                <c:pt idx="1304">
                  <c:v>3.3044500000000001</c:v>
                </c:pt>
                <c:pt idx="1305">
                  <c:v>3.1575700000000002</c:v>
                </c:pt>
                <c:pt idx="1306">
                  <c:v>5.2968299999999999</c:v>
                </c:pt>
                <c:pt idx="1307">
                  <c:v>3.6562999999999999</c:v>
                </c:pt>
                <c:pt idx="1308">
                  <c:v>2.1311100000000001</c:v>
                </c:pt>
                <c:pt idx="1309">
                  <c:v>2.2442899999999999</c:v>
                </c:pt>
                <c:pt idx="1310">
                  <c:v>1.38934</c:v>
                </c:pt>
                <c:pt idx="1311">
                  <c:v>1.00406</c:v>
                </c:pt>
                <c:pt idx="1312">
                  <c:v>0.87551599999999996</c:v>
                </c:pt>
                <c:pt idx="1313">
                  <c:v>1.44563</c:v>
                </c:pt>
                <c:pt idx="1314">
                  <c:v>8.3024299999999993</c:v>
                </c:pt>
                <c:pt idx="1315">
                  <c:v>6.4096399999999996</c:v>
                </c:pt>
                <c:pt idx="1316">
                  <c:v>0.63066599999999995</c:v>
                </c:pt>
                <c:pt idx="1317">
                  <c:v>0.30444900000000003</c:v>
                </c:pt>
                <c:pt idx="1318">
                  <c:v>0.31450499999999998</c:v>
                </c:pt>
                <c:pt idx="1319">
                  <c:v>0.32247599999999998</c:v>
                </c:pt>
                <c:pt idx="1320">
                  <c:v>0.23425599999999999</c:v>
                </c:pt>
                <c:pt idx="1321">
                  <c:v>0.17274600000000001</c:v>
                </c:pt>
                <c:pt idx="1322">
                  <c:v>0.20558999999999999</c:v>
                </c:pt>
                <c:pt idx="1323">
                  <c:v>0.37929200000000002</c:v>
                </c:pt>
                <c:pt idx="1324">
                  <c:v>0.57252800000000004</c:v>
                </c:pt>
                <c:pt idx="1325">
                  <c:v>0.66328200000000004</c:v>
                </c:pt>
                <c:pt idx="1326">
                  <c:v>0.42038700000000001</c:v>
                </c:pt>
                <c:pt idx="1327">
                  <c:v>1.0906199999999999</c:v>
                </c:pt>
                <c:pt idx="1328">
                  <c:v>0.53292600000000001</c:v>
                </c:pt>
                <c:pt idx="1329">
                  <c:v>0.55487699999999995</c:v>
                </c:pt>
                <c:pt idx="1330">
                  <c:v>0.43313400000000002</c:v>
                </c:pt>
                <c:pt idx="1331">
                  <c:v>0.43050100000000002</c:v>
                </c:pt>
                <c:pt idx="1332">
                  <c:v>0.59988600000000003</c:v>
                </c:pt>
                <c:pt idx="1333">
                  <c:v>0.91635299999999997</c:v>
                </c:pt>
                <c:pt idx="1334">
                  <c:v>1.4410799999999999</c:v>
                </c:pt>
                <c:pt idx="1335">
                  <c:v>1.0647599999999999</c:v>
                </c:pt>
                <c:pt idx="1336">
                  <c:v>0.967113</c:v>
                </c:pt>
                <c:pt idx="1337">
                  <c:v>0.76133300000000004</c:v>
                </c:pt>
                <c:pt idx="1338">
                  <c:v>2.5341</c:v>
                </c:pt>
                <c:pt idx="1339">
                  <c:v>2.0218500000000001</c:v>
                </c:pt>
                <c:pt idx="1340">
                  <c:v>5.3639599999999996</c:v>
                </c:pt>
                <c:pt idx="1341">
                  <c:v>0.72450400000000004</c:v>
                </c:pt>
                <c:pt idx="1342">
                  <c:v>1.2865500000000001</c:v>
                </c:pt>
                <c:pt idx="1343">
                  <c:v>0.42543199999999998</c:v>
                </c:pt>
                <c:pt idx="1344">
                  <c:v>0.38940999999999998</c:v>
                </c:pt>
                <c:pt idx="1345">
                  <c:v>0.167377</c:v>
                </c:pt>
                <c:pt idx="1346">
                  <c:v>0.19783700000000001</c:v>
                </c:pt>
                <c:pt idx="1347">
                  <c:v>1.7575700000000001</c:v>
                </c:pt>
                <c:pt idx="1348">
                  <c:v>2.44346</c:v>
                </c:pt>
                <c:pt idx="1349">
                  <c:v>0.26170199999999999</c:v>
                </c:pt>
                <c:pt idx="1350">
                  <c:v>0.21046100000000001</c:v>
                </c:pt>
                <c:pt idx="1351">
                  <c:v>0.25056499999999998</c:v>
                </c:pt>
                <c:pt idx="1352">
                  <c:v>0.453654</c:v>
                </c:pt>
                <c:pt idx="1353">
                  <c:v>1.42391</c:v>
                </c:pt>
                <c:pt idx="1354">
                  <c:v>1.0530900000000001</c:v>
                </c:pt>
                <c:pt idx="1355">
                  <c:v>0.75772799999999996</c:v>
                </c:pt>
                <c:pt idx="1356">
                  <c:v>0.63672799999999996</c:v>
                </c:pt>
                <c:pt idx="1357">
                  <c:v>0.57157599999999997</c:v>
                </c:pt>
                <c:pt idx="1358">
                  <c:v>0.57489800000000002</c:v>
                </c:pt>
                <c:pt idx="1359">
                  <c:v>0.51864299999999997</c:v>
                </c:pt>
                <c:pt idx="1360">
                  <c:v>0.52587899999999999</c:v>
                </c:pt>
                <c:pt idx="1361">
                  <c:v>0.81873499999999999</c:v>
                </c:pt>
                <c:pt idx="1362">
                  <c:v>1.0386500000000001</c:v>
                </c:pt>
                <c:pt idx="1363">
                  <c:v>0.338868</c:v>
                </c:pt>
                <c:pt idx="1364">
                  <c:v>0.327372</c:v>
                </c:pt>
                <c:pt idx="1365">
                  <c:v>0.26953199999999999</c:v>
                </c:pt>
                <c:pt idx="1366">
                  <c:v>0.25395699999999999</c:v>
                </c:pt>
                <c:pt idx="1367">
                  <c:v>0.65629400000000004</c:v>
                </c:pt>
                <c:pt idx="1368">
                  <c:v>0.35749599999999998</c:v>
                </c:pt>
                <c:pt idx="1369">
                  <c:v>0.152194</c:v>
                </c:pt>
                <c:pt idx="1370">
                  <c:v>0.58670699999999998</c:v>
                </c:pt>
                <c:pt idx="1371">
                  <c:v>0.51141800000000004</c:v>
                </c:pt>
                <c:pt idx="1372">
                  <c:v>1.32928</c:v>
                </c:pt>
                <c:pt idx="1373">
                  <c:v>0.396839</c:v>
                </c:pt>
                <c:pt idx="1374">
                  <c:v>0.561168</c:v>
                </c:pt>
                <c:pt idx="1375">
                  <c:v>7.03871</c:v>
                </c:pt>
                <c:pt idx="1376">
                  <c:v>0.98756600000000005</c:v>
                </c:pt>
                <c:pt idx="1377">
                  <c:v>0.91621799999999998</c:v>
                </c:pt>
                <c:pt idx="1378">
                  <c:v>1.0483800000000001</c:v>
                </c:pt>
                <c:pt idx="1379">
                  <c:v>1.34571</c:v>
                </c:pt>
                <c:pt idx="1380">
                  <c:v>1.9789099999999999</c:v>
                </c:pt>
                <c:pt idx="1381">
                  <c:v>1.38029</c:v>
                </c:pt>
                <c:pt idx="1382">
                  <c:v>1.6089800000000001</c:v>
                </c:pt>
                <c:pt idx="1383">
                  <c:v>2.60134</c:v>
                </c:pt>
                <c:pt idx="1384">
                  <c:v>1.3946700000000001</c:v>
                </c:pt>
                <c:pt idx="1385">
                  <c:v>1.36724</c:v>
                </c:pt>
                <c:pt idx="1386">
                  <c:v>3.9422700000000002</c:v>
                </c:pt>
                <c:pt idx="1387">
                  <c:v>1.2771699999999999</c:v>
                </c:pt>
                <c:pt idx="1388">
                  <c:v>0.211781</c:v>
                </c:pt>
                <c:pt idx="1389">
                  <c:v>0.12856899999999999</c:v>
                </c:pt>
                <c:pt idx="1390">
                  <c:v>0.11992899999999999</c:v>
                </c:pt>
                <c:pt idx="1391">
                  <c:v>0.106831</c:v>
                </c:pt>
                <c:pt idx="1392">
                  <c:v>0.117932</c:v>
                </c:pt>
                <c:pt idx="1393">
                  <c:v>0.12010899999999999</c:v>
                </c:pt>
                <c:pt idx="1394">
                  <c:v>0.130185</c:v>
                </c:pt>
                <c:pt idx="1395">
                  <c:v>0.14416200000000001</c:v>
                </c:pt>
                <c:pt idx="1396">
                  <c:v>0.134991</c:v>
                </c:pt>
                <c:pt idx="1397">
                  <c:v>0.14423800000000001</c:v>
                </c:pt>
                <c:pt idx="1398">
                  <c:v>0.25823099999999999</c:v>
                </c:pt>
                <c:pt idx="1399">
                  <c:v>0.43175000000000002</c:v>
                </c:pt>
                <c:pt idx="1400">
                  <c:v>0.46311799999999997</c:v>
                </c:pt>
                <c:pt idx="1401">
                  <c:v>1.2223599999999999</c:v>
                </c:pt>
                <c:pt idx="1402">
                  <c:v>1.05355</c:v>
                </c:pt>
                <c:pt idx="1403">
                  <c:v>1.11225</c:v>
                </c:pt>
                <c:pt idx="1404">
                  <c:v>1.399</c:v>
                </c:pt>
                <c:pt idx="1405">
                  <c:v>0.29262300000000002</c:v>
                </c:pt>
                <c:pt idx="1406">
                  <c:v>0.24344099999999999</c:v>
                </c:pt>
                <c:pt idx="1407">
                  <c:v>0.247279</c:v>
                </c:pt>
                <c:pt idx="1408">
                  <c:v>0.231764</c:v>
                </c:pt>
                <c:pt idx="1409">
                  <c:v>0.163989</c:v>
                </c:pt>
                <c:pt idx="1410">
                  <c:v>2.5514700000000001</c:v>
                </c:pt>
                <c:pt idx="1411">
                  <c:v>0.64426099999999997</c:v>
                </c:pt>
                <c:pt idx="1412">
                  <c:v>1.38975</c:v>
                </c:pt>
                <c:pt idx="1413">
                  <c:v>0.38284699999999999</c:v>
                </c:pt>
                <c:pt idx="1414">
                  <c:v>0.21185799999999999</c:v>
                </c:pt>
                <c:pt idx="1415">
                  <c:v>0.22003800000000001</c:v>
                </c:pt>
                <c:pt idx="1416">
                  <c:v>0.18539800000000001</c:v>
                </c:pt>
                <c:pt idx="1417">
                  <c:v>0.50747299999999995</c:v>
                </c:pt>
                <c:pt idx="1418">
                  <c:v>0.21747</c:v>
                </c:pt>
                <c:pt idx="1419">
                  <c:v>0.13914599999999999</c:v>
                </c:pt>
                <c:pt idx="1420">
                  <c:v>0.111692</c:v>
                </c:pt>
                <c:pt idx="1421">
                  <c:v>0.20682800000000001</c:v>
                </c:pt>
                <c:pt idx="1422">
                  <c:v>0.319073</c:v>
                </c:pt>
                <c:pt idx="1423">
                  <c:v>0.497664</c:v>
                </c:pt>
                <c:pt idx="1424">
                  <c:v>0.80289900000000003</c:v>
                </c:pt>
                <c:pt idx="1425">
                  <c:v>1.8323400000000001</c:v>
                </c:pt>
                <c:pt idx="1426">
                  <c:v>2.0399400000000001</c:v>
                </c:pt>
                <c:pt idx="1427">
                  <c:v>2.9445100000000002</c:v>
                </c:pt>
                <c:pt idx="1428">
                  <c:v>3.4492400000000001</c:v>
                </c:pt>
                <c:pt idx="1429">
                  <c:v>2.68607</c:v>
                </c:pt>
                <c:pt idx="1430">
                  <c:v>2.53539</c:v>
                </c:pt>
                <c:pt idx="1431">
                  <c:v>3.2195200000000002</c:v>
                </c:pt>
                <c:pt idx="1432">
                  <c:v>5.49526</c:v>
                </c:pt>
                <c:pt idx="1433">
                  <c:v>7.9045199999999998</c:v>
                </c:pt>
                <c:pt idx="1434">
                  <c:v>9.7798099999999994</c:v>
                </c:pt>
                <c:pt idx="1435">
                  <c:v>8.7974899999999998</c:v>
                </c:pt>
                <c:pt idx="1436">
                  <c:v>0.79300300000000001</c:v>
                </c:pt>
                <c:pt idx="1437">
                  <c:v>0.58859700000000004</c:v>
                </c:pt>
                <c:pt idx="1438">
                  <c:v>0.20128599999999999</c:v>
                </c:pt>
                <c:pt idx="1439">
                  <c:v>0.158688</c:v>
                </c:pt>
                <c:pt idx="1440">
                  <c:v>0.12756300000000001</c:v>
                </c:pt>
                <c:pt idx="1441">
                  <c:v>0.124157</c:v>
                </c:pt>
                <c:pt idx="1442">
                  <c:v>0.14321600000000001</c:v>
                </c:pt>
                <c:pt idx="1443">
                  <c:v>0.20631099999999999</c:v>
                </c:pt>
                <c:pt idx="1444">
                  <c:v>0.18822800000000001</c:v>
                </c:pt>
                <c:pt idx="1445">
                  <c:v>0.20932400000000001</c:v>
                </c:pt>
                <c:pt idx="1446">
                  <c:v>0.76981699999999997</c:v>
                </c:pt>
                <c:pt idx="1447">
                  <c:v>4.7866</c:v>
                </c:pt>
                <c:pt idx="1448">
                  <c:v>12.4709</c:v>
                </c:pt>
                <c:pt idx="1449">
                  <c:v>14.7525</c:v>
                </c:pt>
                <c:pt idx="1450">
                  <c:v>11.9086</c:v>
                </c:pt>
                <c:pt idx="1451">
                  <c:v>7.4782599999999997</c:v>
                </c:pt>
                <c:pt idx="1452">
                  <c:v>1.0196799999999999</c:v>
                </c:pt>
                <c:pt idx="1453">
                  <c:v>1.0298400000000001</c:v>
                </c:pt>
                <c:pt idx="1454">
                  <c:v>0.178928</c:v>
                </c:pt>
                <c:pt idx="1455">
                  <c:v>0.34330100000000002</c:v>
                </c:pt>
                <c:pt idx="1456">
                  <c:v>0.31759300000000001</c:v>
                </c:pt>
                <c:pt idx="1457">
                  <c:v>0.33085500000000001</c:v>
                </c:pt>
                <c:pt idx="1458">
                  <c:v>0.29216199999999998</c:v>
                </c:pt>
                <c:pt idx="1459">
                  <c:v>0.174817</c:v>
                </c:pt>
                <c:pt idx="1460">
                  <c:v>0.19980300000000001</c:v>
                </c:pt>
                <c:pt idx="1461">
                  <c:v>0.18618299999999999</c:v>
                </c:pt>
                <c:pt idx="1462">
                  <c:v>0.18893799999999999</c:v>
                </c:pt>
                <c:pt idx="1463">
                  <c:v>0.16780200000000001</c:v>
                </c:pt>
                <c:pt idx="1464">
                  <c:v>0.1976</c:v>
                </c:pt>
                <c:pt idx="1465">
                  <c:v>0.12417</c:v>
                </c:pt>
                <c:pt idx="1466">
                  <c:v>0.12753400000000001</c:v>
                </c:pt>
                <c:pt idx="1467">
                  <c:v>0.147651</c:v>
                </c:pt>
                <c:pt idx="1468">
                  <c:v>0.170127</c:v>
                </c:pt>
                <c:pt idx="1469">
                  <c:v>0.340694</c:v>
                </c:pt>
                <c:pt idx="1470">
                  <c:v>0.340146</c:v>
                </c:pt>
                <c:pt idx="1471">
                  <c:v>0.65536000000000005</c:v>
                </c:pt>
                <c:pt idx="1472">
                  <c:v>0.67065300000000005</c:v>
                </c:pt>
                <c:pt idx="1473">
                  <c:v>0.47945500000000002</c:v>
                </c:pt>
                <c:pt idx="1474">
                  <c:v>1.3531200000000001</c:v>
                </c:pt>
                <c:pt idx="1475">
                  <c:v>0.28548699999999999</c:v>
                </c:pt>
                <c:pt idx="1476">
                  <c:v>0.26458799999999999</c:v>
                </c:pt>
                <c:pt idx="1477">
                  <c:v>0.24297199999999999</c:v>
                </c:pt>
                <c:pt idx="1478">
                  <c:v>0.59510700000000005</c:v>
                </c:pt>
                <c:pt idx="1479">
                  <c:v>0.28806300000000001</c:v>
                </c:pt>
                <c:pt idx="1480">
                  <c:v>0.18699499999999999</c:v>
                </c:pt>
                <c:pt idx="1481">
                  <c:v>0.18348900000000001</c:v>
                </c:pt>
                <c:pt idx="1482">
                  <c:v>0.1638</c:v>
                </c:pt>
                <c:pt idx="1483">
                  <c:v>0.65339199999999997</c:v>
                </c:pt>
                <c:pt idx="1484">
                  <c:v>0.56373300000000004</c:v>
                </c:pt>
                <c:pt idx="1485">
                  <c:v>0.58035099999999995</c:v>
                </c:pt>
                <c:pt idx="1486">
                  <c:v>0.39717000000000002</c:v>
                </c:pt>
                <c:pt idx="1487">
                  <c:v>0.43241800000000002</c:v>
                </c:pt>
                <c:pt idx="1488">
                  <c:v>0.34465499999999999</c:v>
                </c:pt>
                <c:pt idx="1489">
                  <c:v>0.35280499999999998</c:v>
                </c:pt>
                <c:pt idx="1490">
                  <c:v>0.19567599999999999</c:v>
                </c:pt>
                <c:pt idx="1491">
                  <c:v>0.20458699999999999</c:v>
                </c:pt>
                <c:pt idx="1492">
                  <c:v>0.29993199999999998</c:v>
                </c:pt>
                <c:pt idx="1493">
                  <c:v>0.36244500000000002</c:v>
                </c:pt>
                <c:pt idx="1494">
                  <c:v>0.26927600000000002</c:v>
                </c:pt>
                <c:pt idx="1495">
                  <c:v>1.08792</c:v>
                </c:pt>
                <c:pt idx="1496">
                  <c:v>1.2685</c:v>
                </c:pt>
                <c:pt idx="1497">
                  <c:v>0.62464699999999995</c:v>
                </c:pt>
                <c:pt idx="1498">
                  <c:v>1.34873</c:v>
                </c:pt>
                <c:pt idx="1499">
                  <c:v>0.83957000000000004</c:v>
                </c:pt>
                <c:pt idx="1500">
                  <c:v>0.54932400000000003</c:v>
                </c:pt>
                <c:pt idx="1501">
                  <c:v>0.48277700000000001</c:v>
                </c:pt>
                <c:pt idx="1502">
                  <c:v>0.46688299999999999</c:v>
                </c:pt>
                <c:pt idx="1503">
                  <c:v>0.46000099999999999</c:v>
                </c:pt>
                <c:pt idx="1504">
                  <c:v>0.403559</c:v>
                </c:pt>
                <c:pt idx="1505">
                  <c:v>0.49159900000000001</c:v>
                </c:pt>
                <c:pt idx="1506">
                  <c:v>0.47246300000000002</c:v>
                </c:pt>
                <c:pt idx="1507">
                  <c:v>0.38002200000000003</c:v>
                </c:pt>
                <c:pt idx="1508">
                  <c:v>0.22467100000000001</c:v>
                </c:pt>
                <c:pt idx="1509">
                  <c:v>0.19484399999999999</c:v>
                </c:pt>
                <c:pt idx="1510">
                  <c:v>0.15564</c:v>
                </c:pt>
                <c:pt idx="1511">
                  <c:v>0.16264600000000001</c:v>
                </c:pt>
                <c:pt idx="1512">
                  <c:v>0.15318699999999999</c:v>
                </c:pt>
                <c:pt idx="1513">
                  <c:v>0.233677</c:v>
                </c:pt>
                <c:pt idx="1514">
                  <c:v>0.14257400000000001</c:v>
                </c:pt>
                <c:pt idx="1515">
                  <c:v>0.136826</c:v>
                </c:pt>
                <c:pt idx="1516">
                  <c:v>0.40440300000000001</c:v>
                </c:pt>
                <c:pt idx="1517">
                  <c:v>0.23246</c:v>
                </c:pt>
                <c:pt idx="1518">
                  <c:v>0.169903</c:v>
                </c:pt>
                <c:pt idx="1519">
                  <c:v>0.43017899999999998</c:v>
                </c:pt>
                <c:pt idx="1520">
                  <c:v>1.4753099999999999</c:v>
                </c:pt>
                <c:pt idx="1521">
                  <c:v>1.0481100000000001</c:v>
                </c:pt>
                <c:pt idx="1522">
                  <c:v>1.4726999999999999</c:v>
                </c:pt>
                <c:pt idx="1523">
                  <c:v>3.26146</c:v>
                </c:pt>
                <c:pt idx="1524">
                  <c:v>4.9705700000000004</c:v>
                </c:pt>
                <c:pt idx="1525">
                  <c:v>5.1653799999999999</c:v>
                </c:pt>
                <c:pt idx="1526">
                  <c:v>5.0545999999999998</c:v>
                </c:pt>
                <c:pt idx="1527">
                  <c:v>7.1652100000000001</c:v>
                </c:pt>
                <c:pt idx="1528">
                  <c:v>10.968400000000001</c:v>
                </c:pt>
                <c:pt idx="1529">
                  <c:v>4.5807000000000002</c:v>
                </c:pt>
                <c:pt idx="1530">
                  <c:v>3.9094500000000001</c:v>
                </c:pt>
                <c:pt idx="1531">
                  <c:v>6.32179</c:v>
                </c:pt>
                <c:pt idx="1532">
                  <c:v>0.67878899999999998</c:v>
                </c:pt>
                <c:pt idx="1533">
                  <c:v>0.55314200000000002</c:v>
                </c:pt>
                <c:pt idx="1534">
                  <c:v>0.30333900000000003</c:v>
                </c:pt>
                <c:pt idx="1535">
                  <c:v>0.185696</c:v>
                </c:pt>
                <c:pt idx="1536">
                  <c:v>0.15701999999999999</c:v>
                </c:pt>
                <c:pt idx="1537">
                  <c:v>0.140127</c:v>
                </c:pt>
                <c:pt idx="1538">
                  <c:v>0.126467</c:v>
                </c:pt>
                <c:pt idx="1539">
                  <c:v>0.10734</c:v>
                </c:pt>
                <c:pt idx="1540">
                  <c:v>0.11912</c:v>
                </c:pt>
                <c:pt idx="1541">
                  <c:v>0.253973</c:v>
                </c:pt>
                <c:pt idx="1542">
                  <c:v>0.26476499999999997</c:v>
                </c:pt>
                <c:pt idx="1543">
                  <c:v>0.45838299999999998</c:v>
                </c:pt>
                <c:pt idx="1544">
                  <c:v>0.54602799999999996</c:v>
                </c:pt>
                <c:pt idx="1545">
                  <c:v>1.5097100000000001</c:v>
                </c:pt>
                <c:pt idx="1546">
                  <c:v>3.2277200000000001</c:v>
                </c:pt>
                <c:pt idx="1547">
                  <c:v>2.1203500000000002</c:v>
                </c:pt>
                <c:pt idx="1548">
                  <c:v>2.1557200000000001</c:v>
                </c:pt>
                <c:pt idx="1549">
                  <c:v>2.1560000000000001</c:v>
                </c:pt>
                <c:pt idx="1550">
                  <c:v>1.3017099999999999</c:v>
                </c:pt>
                <c:pt idx="1551">
                  <c:v>1.13994</c:v>
                </c:pt>
                <c:pt idx="1552">
                  <c:v>1.1274599999999999</c:v>
                </c:pt>
                <c:pt idx="1553">
                  <c:v>1.19719</c:v>
                </c:pt>
                <c:pt idx="1554">
                  <c:v>3.3251300000000001</c:v>
                </c:pt>
                <c:pt idx="1555">
                  <c:v>19.562100000000001</c:v>
                </c:pt>
                <c:pt idx="1556">
                  <c:v>21.322900000000001</c:v>
                </c:pt>
                <c:pt idx="1557">
                  <c:v>11.4473</c:v>
                </c:pt>
                <c:pt idx="1558">
                  <c:v>6.7193699999999996</c:v>
                </c:pt>
                <c:pt idx="1559">
                  <c:v>1.74302</c:v>
                </c:pt>
                <c:pt idx="1560">
                  <c:v>0.89239299999999999</c:v>
                </c:pt>
                <c:pt idx="1561">
                  <c:v>0.82496899999999995</c:v>
                </c:pt>
                <c:pt idx="1562">
                  <c:v>0.53831499999999999</c:v>
                </c:pt>
                <c:pt idx="1563">
                  <c:v>0.27939799999999998</c:v>
                </c:pt>
                <c:pt idx="1564">
                  <c:v>0.20913799999999999</c:v>
                </c:pt>
                <c:pt idx="1565">
                  <c:v>0.27485599999999999</c:v>
                </c:pt>
                <c:pt idx="1566">
                  <c:v>0.30988500000000002</c:v>
                </c:pt>
                <c:pt idx="1567">
                  <c:v>0.44756299999999999</c:v>
                </c:pt>
                <c:pt idx="1568">
                  <c:v>0.66174500000000003</c:v>
                </c:pt>
                <c:pt idx="1569">
                  <c:v>1.1438299999999999</c:v>
                </c:pt>
                <c:pt idx="1570">
                  <c:v>1.5315000000000001</c:v>
                </c:pt>
                <c:pt idx="1571">
                  <c:v>1.11704</c:v>
                </c:pt>
                <c:pt idx="1572">
                  <c:v>0.58791400000000005</c:v>
                </c:pt>
                <c:pt idx="1573">
                  <c:v>0.666022</c:v>
                </c:pt>
                <c:pt idx="1574">
                  <c:v>0.67427599999999999</c:v>
                </c:pt>
                <c:pt idx="1575">
                  <c:v>0.72973299999999997</c:v>
                </c:pt>
                <c:pt idx="1576">
                  <c:v>1.20946</c:v>
                </c:pt>
                <c:pt idx="1577">
                  <c:v>11.193300000000001</c:v>
                </c:pt>
                <c:pt idx="1578">
                  <c:v>2.42869</c:v>
                </c:pt>
                <c:pt idx="1579">
                  <c:v>2.78145</c:v>
                </c:pt>
                <c:pt idx="1580">
                  <c:v>4.49681</c:v>
                </c:pt>
                <c:pt idx="1581">
                  <c:v>4.0265700000000004</c:v>
                </c:pt>
                <c:pt idx="1582">
                  <c:v>1.88784</c:v>
                </c:pt>
                <c:pt idx="1583">
                  <c:v>0.88533899999999999</c:v>
                </c:pt>
                <c:pt idx="1584">
                  <c:v>0.60536500000000004</c:v>
                </c:pt>
                <c:pt idx="1585">
                  <c:v>2.0633400000000002</c:v>
                </c:pt>
                <c:pt idx="1586">
                  <c:v>9.7437699999999996</c:v>
                </c:pt>
                <c:pt idx="1587">
                  <c:v>1.26607</c:v>
                </c:pt>
                <c:pt idx="1588">
                  <c:v>4.4020000000000001</c:v>
                </c:pt>
                <c:pt idx="1589">
                  <c:v>0.44559399999999999</c:v>
                </c:pt>
                <c:pt idx="1590">
                  <c:v>0.36819099999999999</c:v>
                </c:pt>
                <c:pt idx="1591">
                  <c:v>0.44290800000000002</c:v>
                </c:pt>
                <c:pt idx="1592">
                  <c:v>0.37776199999999999</c:v>
                </c:pt>
                <c:pt idx="1593">
                  <c:v>0.342061</c:v>
                </c:pt>
                <c:pt idx="1594">
                  <c:v>1.6177699999999999</c:v>
                </c:pt>
                <c:pt idx="1595">
                  <c:v>4.35175</c:v>
                </c:pt>
                <c:pt idx="1596">
                  <c:v>6.1020399999999997</c:v>
                </c:pt>
                <c:pt idx="1597">
                  <c:v>7.6169200000000004</c:v>
                </c:pt>
                <c:pt idx="1598">
                  <c:v>4.5202099999999996</c:v>
                </c:pt>
                <c:pt idx="1599">
                  <c:v>6.1485799999999999</c:v>
                </c:pt>
                <c:pt idx="1600">
                  <c:v>3.4352200000000002</c:v>
                </c:pt>
                <c:pt idx="1601">
                  <c:v>2.0104000000000002</c:v>
                </c:pt>
                <c:pt idx="1602">
                  <c:v>1.95818</c:v>
                </c:pt>
                <c:pt idx="1603">
                  <c:v>0.55329200000000001</c:v>
                </c:pt>
                <c:pt idx="1604">
                  <c:v>0.19800799999999999</c:v>
                </c:pt>
                <c:pt idx="1605">
                  <c:v>0.249726</c:v>
                </c:pt>
                <c:pt idx="1606">
                  <c:v>0.26489200000000002</c:v>
                </c:pt>
                <c:pt idx="1607">
                  <c:v>0.23052300000000001</c:v>
                </c:pt>
                <c:pt idx="1608">
                  <c:v>0.33052599999999999</c:v>
                </c:pt>
                <c:pt idx="1609">
                  <c:v>0.49178500000000003</c:v>
                </c:pt>
                <c:pt idx="1610">
                  <c:v>0.48995100000000003</c:v>
                </c:pt>
                <c:pt idx="1611">
                  <c:v>0.31075999999999998</c:v>
                </c:pt>
                <c:pt idx="1612">
                  <c:v>3.6204200000000002</c:v>
                </c:pt>
                <c:pt idx="1613">
                  <c:v>0.43746299999999999</c:v>
                </c:pt>
                <c:pt idx="1614">
                  <c:v>0.391482</c:v>
                </c:pt>
                <c:pt idx="1615">
                  <c:v>0.258187</c:v>
                </c:pt>
                <c:pt idx="1616">
                  <c:v>0.31405100000000002</c:v>
                </c:pt>
                <c:pt idx="1617">
                  <c:v>0.283968</c:v>
                </c:pt>
                <c:pt idx="1618">
                  <c:v>0.191686</c:v>
                </c:pt>
                <c:pt idx="1619">
                  <c:v>0.41650799999999999</c:v>
                </c:pt>
                <c:pt idx="1620">
                  <c:v>0.57153399999999999</c:v>
                </c:pt>
                <c:pt idx="1621">
                  <c:v>0.1704</c:v>
                </c:pt>
                <c:pt idx="1622">
                  <c:v>0.14843300000000001</c:v>
                </c:pt>
                <c:pt idx="1623">
                  <c:v>0.125225</c:v>
                </c:pt>
                <c:pt idx="1624">
                  <c:v>0.10932500000000001</c:v>
                </c:pt>
                <c:pt idx="1625">
                  <c:v>0.113264</c:v>
                </c:pt>
                <c:pt idx="1626">
                  <c:v>0.16211800000000001</c:v>
                </c:pt>
                <c:pt idx="1627">
                  <c:v>0.126863</c:v>
                </c:pt>
                <c:pt idx="1628">
                  <c:v>0.10664700000000001</c:v>
                </c:pt>
                <c:pt idx="1629">
                  <c:v>9.6775200000000006E-2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35-42BD-8B98-F0FDE85FB825}"/>
            </c:ext>
          </c:extLst>
        </c:ser>
        <c:ser>
          <c:idx val="1"/>
          <c:order val="1"/>
          <c:tx>
            <c:v>dane ze stacji PMŚ K-K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Arkusz1!$G$16:$G$1659</c:f>
              <c:numCache>
                <c:formatCode>General</c:formatCode>
                <c:ptCount val="1644"/>
                <c:pt idx="0">
                  <c:v>0.89582899999999999</c:v>
                </c:pt>
                <c:pt idx="1">
                  <c:v>0.66979</c:v>
                </c:pt>
                <c:pt idx="2">
                  <c:v>0.68621200000000004</c:v>
                </c:pt>
                <c:pt idx="3">
                  <c:v>0.64706300000000005</c:v>
                </c:pt>
                <c:pt idx="4">
                  <c:v>0.73275599999999996</c:v>
                </c:pt>
                <c:pt idx="5">
                  <c:v>0.79405099999999995</c:v>
                </c:pt>
                <c:pt idx="6">
                  <c:v>1.03</c:v>
                </c:pt>
                <c:pt idx="7">
                  <c:v>1.09375</c:v>
                </c:pt>
                <c:pt idx="8">
                  <c:v>1.3734900000000001</c:v>
                </c:pt>
                <c:pt idx="9">
                  <c:v>1.73231</c:v>
                </c:pt>
                <c:pt idx="10">
                  <c:v>1.8622799999999999</c:v>
                </c:pt>
                <c:pt idx="11">
                  <c:v>1.56839</c:v>
                </c:pt>
                <c:pt idx="12">
                  <c:v>1.6359600000000001</c:v>
                </c:pt>
                <c:pt idx="13">
                  <c:v>1.4428300000000001</c:v>
                </c:pt>
                <c:pt idx="14">
                  <c:v>1.0251600000000001</c:v>
                </c:pt>
                <c:pt idx="15">
                  <c:v>0.92580099999999999</c:v>
                </c:pt>
                <c:pt idx="16">
                  <c:v>0.88498600000000005</c:v>
                </c:pt>
                <c:pt idx="17">
                  <c:v>0.928176</c:v>
                </c:pt>
                <c:pt idx="18">
                  <c:v>0.94406999999999996</c:v>
                </c:pt>
                <c:pt idx="19">
                  <c:v>1.08538</c:v>
                </c:pt>
                <c:pt idx="20">
                  <c:v>0.78316699999999995</c:v>
                </c:pt>
                <c:pt idx="21">
                  <c:v>0.77282600000000001</c:v>
                </c:pt>
                <c:pt idx="22">
                  <c:v>0.97537099999999999</c:v>
                </c:pt>
                <c:pt idx="23">
                  <c:v>0.95035099999999995</c:v>
                </c:pt>
                <c:pt idx="24">
                  <c:v>0.82560100000000003</c:v>
                </c:pt>
                <c:pt idx="25">
                  <c:v>0.76514400000000005</c:v>
                </c:pt>
                <c:pt idx="26">
                  <c:v>0.71460199999999996</c:v>
                </c:pt>
                <c:pt idx="27">
                  <c:v>0.76093200000000005</c:v>
                </c:pt>
                <c:pt idx="28">
                  <c:v>0.82513400000000003</c:v>
                </c:pt>
                <c:pt idx="29">
                  <c:v>0.83260900000000004</c:v>
                </c:pt>
                <c:pt idx="30">
                  <c:v>0.89030699999999996</c:v>
                </c:pt>
                <c:pt idx="31">
                  <c:v>0.98696200000000001</c:v>
                </c:pt>
                <c:pt idx="32">
                  <c:v>1.2304200000000001</c:v>
                </c:pt>
                <c:pt idx="33">
                  <c:v>1.1809400000000001</c:v>
                </c:pt>
                <c:pt idx="34">
                  <c:v>1.02169</c:v>
                </c:pt>
                <c:pt idx="35">
                  <c:v>1.1875100000000001</c:v>
                </c:pt>
                <c:pt idx="36">
                  <c:v>1.0060199999999999</c:v>
                </c:pt>
                <c:pt idx="37">
                  <c:v>0.85611199999999998</c:v>
                </c:pt>
                <c:pt idx="38">
                  <c:v>0.68510300000000002</c:v>
                </c:pt>
                <c:pt idx="39">
                  <c:v>0.654582</c:v>
                </c:pt>
                <c:pt idx="40">
                  <c:v>0.68616299999999997</c:v>
                </c:pt>
                <c:pt idx="41">
                  <c:v>0.58459899999999998</c:v>
                </c:pt>
                <c:pt idx="42">
                  <c:v>0.61537299999999995</c:v>
                </c:pt>
                <c:pt idx="43">
                  <c:v>0.66945900000000003</c:v>
                </c:pt>
                <c:pt idx="44">
                  <c:v>0.74250700000000003</c:v>
                </c:pt>
                <c:pt idx="45">
                  <c:v>0.81999500000000003</c:v>
                </c:pt>
                <c:pt idx="46">
                  <c:v>1.0072300000000001</c:v>
                </c:pt>
                <c:pt idx="47">
                  <c:v>0.92100499999999996</c:v>
                </c:pt>
                <c:pt idx="48">
                  <c:v>1.3197300000000001</c:v>
                </c:pt>
                <c:pt idx="49">
                  <c:v>1.1672400000000001</c:v>
                </c:pt>
                <c:pt idx="50">
                  <c:v>1.35219</c:v>
                </c:pt>
                <c:pt idx="51">
                  <c:v>1.5815399999999999</c:v>
                </c:pt>
                <c:pt idx="52">
                  <c:v>1.7337400000000001</c:v>
                </c:pt>
                <c:pt idx="53">
                  <c:v>1.66815</c:v>
                </c:pt>
                <c:pt idx="54">
                  <c:v>0.79229799999999995</c:v>
                </c:pt>
                <c:pt idx="55">
                  <c:v>0.89236300000000002</c:v>
                </c:pt>
                <c:pt idx="56">
                  <c:v>0.76688599999999996</c:v>
                </c:pt>
                <c:pt idx="57">
                  <c:v>0.804423</c:v>
                </c:pt>
                <c:pt idx="58">
                  <c:v>0.82671700000000004</c:v>
                </c:pt>
                <c:pt idx="59">
                  <c:v>0.74188200000000004</c:v>
                </c:pt>
                <c:pt idx="60">
                  <c:v>0.68737899999999996</c:v>
                </c:pt>
                <c:pt idx="61">
                  <c:v>0.56617300000000004</c:v>
                </c:pt>
                <c:pt idx="62">
                  <c:v>0.65979200000000005</c:v>
                </c:pt>
                <c:pt idx="63">
                  <c:v>0.61770499999999995</c:v>
                </c:pt>
                <c:pt idx="64">
                  <c:v>0.56612099999999999</c:v>
                </c:pt>
                <c:pt idx="65">
                  <c:v>0.59567400000000004</c:v>
                </c:pt>
                <c:pt idx="66">
                  <c:v>0.65356599999999998</c:v>
                </c:pt>
                <c:pt idx="67">
                  <c:v>0.64236199999999999</c:v>
                </c:pt>
                <c:pt idx="68">
                  <c:v>0.884467</c:v>
                </c:pt>
                <c:pt idx="69">
                  <c:v>0.88227900000000004</c:v>
                </c:pt>
                <c:pt idx="70">
                  <c:v>0.56354899999999997</c:v>
                </c:pt>
                <c:pt idx="71">
                  <c:v>0.46856900000000001</c:v>
                </c:pt>
                <c:pt idx="72">
                  <c:v>0.36102699999999999</c:v>
                </c:pt>
                <c:pt idx="73">
                  <c:v>0.32691599999999998</c:v>
                </c:pt>
                <c:pt idx="74">
                  <c:v>0.32205899999999998</c:v>
                </c:pt>
                <c:pt idx="75">
                  <c:v>0.32901900000000001</c:v>
                </c:pt>
                <c:pt idx="76">
                  <c:v>0.38811800000000002</c:v>
                </c:pt>
                <c:pt idx="77">
                  <c:v>0.47462300000000002</c:v>
                </c:pt>
                <c:pt idx="78">
                  <c:v>0.76076600000000005</c:v>
                </c:pt>
                <c:pt idx="79">
                  <c:v>1.0968800000000001</c:v>
                </c:pt>
                <c:pt idx="80">
                  <c:v>1.36629</c:v>
                </c:pt>
                <c:pt idx="81">
                  <c:v>2.2481499999999999</c:v>
                </c:pt>
                <c:pt idx="82">
                  <c:v>4.9225899999999996</c:v>
                </c:pt>
                <c:pt idx="83">
                  <c:v>4.8648899999999999</c:v>
                </c:pt>
                <c:pt idx="84">
                  <c:v>4.6438499999999996</c:v>
                </c:pt>
                <c:pt idx="85">
                  <c:v>9.0552899999999994</c:v>
                </c:pt>
                <c:pt idx="86">
                  <c:v>30.903700000000001</c:v>
                </c:pt>
                <c:pt idx="87">
                  <c:v>6.91195</c:v>
                </c:pt>
                <c:pt idx="88">
                  <c:v>4.2205399999999997</c:v>
                </c:pt>
                <c:pt idx="89">
                  <c:v>2.7507899999999998</c:v>
                </c:pt>
                <c:pt idx="90">
                  <c:v>2.5021499999999999</c:v>
                </c:pt>
                <c:pt idx="91">
                  <c:v>2.5597500000000002</c:v>
                </c:pt>
                <c:pt idx="92">
                  <c:v>1.61077</c:v>
                </c:pt>
                <c:pt idx="93">
                  <c:v>1.46885</c:v>
                </c:pt>
                <c:pt idx="94">
                  <c:v>1.2143900000000001</c:v>
                </c:pt>
                <c:pt idx="95">
                  <c:v>0.732908</c:v>
                </c:pt>
                <c:pt idx="96">
                  <c:v>0.52299499999999999</c:v>
                </c:pt>
                <c:pt idx="97">
                  <c:v>0.424956</c:v>
                </c:pt>
                <c:pt idx="98">
                  <c:v>0.43157299999999998</c:v>
                </c:pt>
                <c:pt idx="99">
                  <c:v>0.50423499999999999</c:v>
                </c:pt>
                <c:pt idx="100">
                  <c:v>0.51541199999999998</c:v>
                </c:pt>
                <c:pt idx="101">
                  <c:v>0.68435599999999996</c:v>
                </c:pt>
                <c:pt idx="102">
                  <c:v>1.3122799999999999</c:v>
                </c:pt>
                <c:pt idx="103">
                  <c:v>1.5215000000000001</c:v>
                </c:pt>
                <c:pt idx="104">
                  <c:v>4.94895</c:v>
                </c:pt>
                <c:pt idx="105">
                  <c:v>6.6101099999999997</c:v>
                </c:pt>
                <c:pt idx="106">
                  <c:v>4.5801800000000004</c:v>
                </c:pt>
                <c:pt idx="107">
                  <c:v>3.0567500000000001</c:v>
                </c:pt>
                <c:pt idx="108">
                  <c:v>3.19693</c:v>
                </c:pt>
                <c:pt idx="109">
                  <c:v>2.7763800000000001</c:v>
                </c:pt>
                <c:pt idx="110">
                  <c:v>2.4787300000000001</c:v>
                </c:pt>
                <c:pt idx="111">
                  <c:v>2.3466900000000002</c:v>
                </c:pt>
                <c:pt idx="112">
                  <c:v>2.1249099999999999</c:v>
                </c:pt>
                <c:pt idx="113">
                  <c:v>2.2578999999999998</c:v>
                </c:pt>
                <c:pt idx="114">
                  <c:v>2.1507399999999999</c:v>
                </c:pt>
                <c:pt idx="115">
                  <c:v>3.6326499999999999</c:v>
                </c:pt>
                <c:pt idx="116">
                  <c:v>1.84382</c:v>
                </c:pt>
                <c:pt idx="117">
                  <c:v>1.10273</c:v>
                </c:pt>
                <c:pt idx="118">
                  <c:v>0.72334200000000004</c:v>
                </c:pt>
                <c:pt idx="119">
                  <c:v>0.44172499999999998</c:v>
                </c:pt>
                <c:pt idx="120">
                  <c:v>0.39421099999999998</c:v>
                </c:pt>
                <c:pt idx="121">
                  <c:v>0.32211499999999998</c:v>
                </c:pt>
                <c:pt idx="122">
                  <c:v>0.373637</c:v>
                </c:pt>
                <c:pt idx="123">
                  <c:v>0.37364000000000003</c:v>
                </c:pt>
                <c:pt idx="124">
                  <c:v>0.437249</c:v>
                </c:pt>
                <c:pt idx="125">
                  <c:v>0.58374700000000002</c:v>
                </c:pt>
                <c:pt idx="126">
                  <c:v>0.74974700000000005</c:v>
                </c:pt>
                <c:pt idx="127">
                  <c:v>0.69414500000000001</c:v>
                </c:pt>
                <c:pt idx="128">
                  <c:v>0.54907300000000003</c:v>
                </c:pt>
                <c:pt idx="129">
                  <c:v>0.57372699999999999</c:v>
                </c:pt>
                <c:pt idx="130">
                  <c:v>0.47050500000000001</c:v>
                </c:pt>
                <c:pt idx="131">
                  <c:v>0.45431500000000002</c:v>
                </c:pt>
                <c:pt idx="132">
                  <c:v>0.42220400000000002</c:v>
                </c:pt>
                <c:pt idx="133">
                  <c:v>0.42231299999999999</c:v>
                </c:pt>
                <c:pt idx="134">
                  <c:v>0.40479300000000001</c:v>
                </c:pt>
                <c:pt idx="135">
                  <c:v>0.33689200000000002</c:v>
                </c:pt>
                <c:pt idx="136">
                  <c:v>0.330484</c:v>
                </c:pt>
                <c:pt idx="137">
                  <c:v>0.30601899999999999</c:v>
                </c:pt>
                <c:pt idx="138">
                  <c:v>0.299931</c:v>
                </c:pt>
                <c:pt idx="139">
                  <c:v>0.42688500000000001</c:v>
                </c:pt>
                <c:pt idx="140">
                  <c:v>0.45910400000000001</c:v>
                </c:pt>
                <c:pt idx="141">
                  <c:v>0.31128</c:v>
                </c:pt>
                <c:pt idx="142">
                  <c:v>0.37520599999999998</c:v>
                </c:pt>
                <c:pt idx="143">
                  <c:v>0.35900500000000002</c:v>
                </c:pt>
                <c:pt idx="144">
                  <c:v>0.273953</c:v>
                </c:pt>
                <c:pt idx="145">
                  <c:v>0.300844</c:v>
                </c:pt>
                <c:pt idx="146">
                  <c:v>0.277891</c:v>
                </c:pt>
                <c:pt idx="147">
                  <c:v>0.27322000000000002</c:v>
                </c:pt>
                <c:pt idx="148">
                  <c:v>0.34418100000000001</c:v>
                </c:pt>
                <c:pt idx="149">
                  <c:v>0.59036100000000002</c:v>
                </c:pt>
                <c:pt idx="150">
                  <c:v>0.93315599999999999</c:v>
                </c:pt>
                <c:pt idx="151">
                  <c:v>1.40574</c:v>
                </c:pt>
                <c:pt idx="152">
                  <c:v>1.21495</c:v>
                </c:pt>
                <c:pt idx="153">
                  <c:v>1.23848</c:v>
                </c:pt>
                <c:pt idx="154">
                  <c:v>0.99294800000000005</c:v>
                </c:pt>
                <c:pt idx="155">
                  <c:v>0.49407000000000001</c:v>
                </c:pt>
                <c:pt idx="156">
                  <c:v>0.44438699999999998</c:v>
                </c:pt>
                <c:pt idx="157">
                  <c:v>0.46668599999999999</c:v>
                </c:pt>
                <c:pt idx="158">
                  <c:v>0.33659499999999998</c:v>
                </c:pt>
                <c:pt idx="159">
                  <c:v>0.28429199999999999</c:v>
                </c:pt>
                <c:pt idx="160">
                  <c:v>0.27304</c:v>
                </c:pt>
                <c:pt idx="161">
                  <c:v>0.291765</c:v>
                </c:pt>
                <c:pt idx="162">
                  <c:v>0.28573399999999999</c:v>
                </c:pt>
                <c:pt idx="163">
                  <c:v>0.24870200000000001</c:v>
                </c:pt>
                <c:pt idx="164">
                  <c:v>0.25061800000000001</c:v>
                </c:pt>
                <c:pt idx="165">
                  <c:v>0.218801</c:v>
                </c:pt>
                <c:pt idx="166">
                  <c:v>0.193435</c:v>
                </c:pt>
                <c:pt idx="167">
                  <c:v>0.19544900000000001</c:v>
                </c:pt>
                <c:pt idx="168">
                  <c:v>0.177866</c:v>
                </c:pt>
                <c:pt idx="169">
                  <c:v>0.18299399999999999</c:v>
                </c:pt>
                <c:pt idx="170">
                  <c:v>0.20782600000000001</c:v>
                </c:pt>
                <c:pt idx="171">
                  <c:v>0.19118399999999999</c:v>
                </c:pt>
                <c:pt idx="172">
                  <c:v>0.231377</c:v>
                </c:pt>
                <c:pt idx="173">
                  <c:v>0.208977</c:v>
                </c:pt>
                <c:pt idx="174">
                  <c:v>0.75919800000000004</c:v>
                </c:pt>
                <c:pt idx="175">
                  <c:v>0.99821099999999996</c:v>
                </c:pt>
                <c:pt idx="176">
                  <c:v>0.49774000000000002</c:v>
                </c:pt>
                <c:pt idx="177">
                  <c:v>0.68259599999999998</c:v>
                </c:pt>
                <c:pt idx="178">
                  <c:v>0.88314099999999995</c:v>
                </c:pt>
                <c:pt idx="179">
                  <c:v>0.86655599999999999</c:v>
                </c:pt>
                <c:pt idx="180">
                  <c:v>0.79811100000000001</c:v>
                </c:pt>
                <c:pt idx="181">
                  <c:v>0.676454</c:v>
                </c:pt>
                <c:pt idx="182">
                  <c:v>0.59881499999999999</c:v>
                </c:pt>
                <c:pt idx="183">
                  <c:v>0.78204099999999999</c:v>
                </c:pt>
                <c:pt idx="184">
                  <c:v>2.7258499999999999</c:v>
                </c:pt>
                <c:pt idx="185">
                  <c:v>0.721051</c:v>
                </c:pt>
                <c:pt idx="186">
                  <c:v>0.74699599999999999</c:v>
                </c:pt>
                <c:pt idx="187">
                  <c:v>1.1203799999999999</c:v>
                </c:pt>
                <c:pt idx="188">
                  <c:v>0.78398199999999996</c:v>
                </c:pt>
                <c:pt idx="189">
                  <c:v>0.46175500000000003</c:v>
                </c:pt>
                <c:pt idx="190">
                  <c:v>0.41834300000000002</c:v>
                </c:pt>
                <c:pt idx="191">
                  <c:v>0.27890100000000001</c:v>
                </c:pt>
                <c:pt idx="192">
                  <c:v>0.26582099999999997</c:v>
                </c:pt>
                <c:pt idx="193">
                  <c:v>0.26271499999999998</c:v>
                </c:pt>
                <c:pt idx="194">
                  <c:v>0.32670300000000002</c:v>
                </c:pt>
                <c:pt idx="195">
                  <c:v>0.31428499999999998</c:v>
                </c:pt>
                <c:pt idx="196">
                  <c:v>0.36880600000000002</c:v>
                </c:pt>
                <c:pt idx="197">
                  <c:v>0.46994999999999998</c:v>
                </c:pt>
                <c:pt idx="198">
                  <c:v>0.56693099999999996</c:v>
                </c:pt>
                <c:pt idx="199">
                  <c:v>0.60477800000000004</c:v>
                </c:pt>
                <c:pt idx="200">
                  <c:v>0.60102699999999998</c:v>
                </c:pt>
                <c:pt idx="201">
                  <c:v>0.54549400000000003</c:v>
                </c:pt>
                <c:pt idx="202">
                  <c:v>0.59862599999999999</c:v>
                </c:pt>
                <c:pt idx="203">
                  <c:v>0.69869999999999999</c:v>
                </c:pt>
                <c:pt idx="204">
                  <c:v>0.46359099999999998</c:v>
                </c:pt>
                <c:pt idx="205">
                  <c:v>0.36077199999999998</c:v>
                </c:pt>
                <c:pt idx="206">
                  <c:v>0.31829200000000002</c:v>
                </c:pt>
                <c:pt idx="207">
                  <c:v>0.24421799999999999</c:v>
                </c:pt>
                <c:pt idx="208">
                  <c:v>0.23960600000000001</c:v>
                </c:pt>
                <c:pt idx="209">
                  <c:v>0.27045400000000003</c:v>
                </c:pt>
                <c:pt idx="210">
                  <c:v>0.41481400000000002</c:v>
                </c:pt>
                <c:pt idx="211">
                  <c:v>0.27986699999999998</c:v>
                </c:pt>
                <c:pt idx="212">
                  <c:v>0.63953199999999999</c:v>
                </c:pt>
                <c:pt idx="213">
                  <c:v>0.44996399999999998</c:v>
                </c:pt>
                <c:pt idx="214">
                  <c:v>0.405893</c:v>
                </c:pt>
                <c:pt idx="215">
                  <c:v>0.43071300000000001</c:v>
                </c:pt>
                <c:pt idx="216">
                  <c:v>0.351796</c:v>
                </c:pt>
                <c:pt idx="217">
                  <c:v>0.31106499999999998</c:v>
                </c:pt>
                <c:pt idx="218">
                  <c:v>0.33171</c:v>
                </c:pt>
                <c:pt idx="219">
                  <c:v>0.31815500000000002</c:v>
                </c:pt>
                <c:pt idx="220">
                  <c:v>0.285466</c:v>
                </c:pt>
                <c:pt idx="221">
                  <c:v>0.371554</c:v>
                </c:pt>
                <c:pt idx="222">
                  <c:v>0.93602600000000002</c:v>
                </c:pt>
                <c:pt idx="223">
                  <c:v>3.0283600000000002</c:v>
                </c:pt>
                <c:pt idx="224">
                  <c:v>5.1349999999999998</c:v>
                </c:pt>
                <c:pt idx="225">
                  <c:v>4.2694599999999996</c:v>
                </c:pt>
                <c:pt idx="226">
                  <c:v>4.4482699999999999</c:v>
                </c:pt>
                <c:pt idx="227">
                  <c:v>5.8471299999999999</c:v>
                </c:pt>
                <c:pt idx="228">
                  <c:v>6.3228099999999996</c:v>
                </c:pt>
                <c:pt idx="229">
                  <c:v>6.4205500000000004</c:v>
                </c:pt>
                <c:pt idx="230">
                  <c:v>6.7338500000000003</c:v>
                </c:pt>
                <c:pt idx="231">
                  <c:v>6.2428999999999997</c:v>
                </c:pt>
                <c:pt idx="232">
                  <c:v>4.9951800000000004</c:v>
                </c:pt>
                <c:pt idx="233">
                  <c:v>4.4559600000000001</c:v>
                </c:pt>
                <c:pt idx="234">
                  <c:v>5.0984100000000003</c:v>
                </c:pt>
                <c:pt idx="235">
                  <c:v>5.4405900000000003</c:v>
                </c:pt>
                <c:pt idx="236">
                  <c:v>5.6589499999999999</c:v>
                </c:pt>
                <c:pt idx="237">
                  <c:v>1.0487899999999999</c:v>
                </c:pt>
                <c:pt idx="238">
                  <c:v>0.66415000000000002</c:v>
                </c:pt>
                <c:pt idx="239">
                  <c:v>0.96271399999999996</c:v>
                </c:pt>
                <c:pt idx="240">
                  <c:v>0.81762100000000004</c:v>
                </c:pt>
                <c:pt idx="241">
                  <c:v>0.80194600000000005</c:v>
                </c:pt>
                <c:pt idx="242">
                  <c:v>0.92464500000000005</c:v>
                </c:pt>
                <c:pt idx="243">
                  <c:v>1.07236</c:v>
                </c:pt>
                <c:pt idx="244">
                  <c:v>1.08891</c:v>
                </c:pt>
                <c:pt idx="245">
                  <c:v>1.0519400000000001</c:v>
                </c:pt>
                <c:pt idx="246">
                  <c:v>1.01661</c:v>
                </c:pt>
                <c:pt idx="247">
                  <c:v>1.0281499999999999</c:v>
                </c:pt>
                <c:pt idx="248">
                  <c:v>0.95723199999999997</c:v>
                </c:pt>
                <c:pt idx="249">
                  <c:v>1.20363</c:v>
                </c:pt>
                <c:pt idx="250">
                  <c:v>1.7855000000000001</c:v>
                </c:pt>
                <c:pt idx="251">
                  <c:v>2.3346499999999999</c:v>
                </c:pt>
                <c:pt idx="252">
                  <c:v>1.6641900000000001</c:v>
                </c:pt>
                <c:pt idx="253">
                  <c:v>0.69212700000000005</c:v>
                </c:pt>
                <c:pt idx="254">
                  <c:v>0.48484100000000002</c:v>
                </c:pt>
                <c:pt idx="255">
                  <c:v>0.41359600000000002</c:v>
                </c:pt>
                <c:pt idx="256">
                  <c:v>0.38456099999999999</c:v>
                </c:pt>
                <c:pt idx="257">
                  <c:v>0.38067699999999999</c:v>
                </c:pt>
                <c:pt idx="258">
                  <c:v>0.40626099999999998</c:v>
                </c:pt>
                <c:pt idx="259">
                  <c:v>0.42017300000000002</c:v>
                </c:pt>
                <c:pt idx="260">
                  <c:v>0.39816499999999999</c:v>
                </c:pt>
                <c:pt idx="261">
                  <c:v>0.34733199999999997</c:v>
                </c:pt>
                <c:pt idx="262">
                  <c:v>0.38030700000000001</c:v>
                </c:pt>
                <c:pt idx="263">
                  <c:v>0.41798800000000003</c:v>
                </c:pt>
                <c:pt idx="264">
                  <c:v>0.45685399999999998</c:v>
                </c:pt>
                <c:pt idx="265">
                  <c:v>0.48225699999999999</c:v>
                </c:pt>
                <c:pt idx="266">
                  <c:v>0.50019000000000002</c:v>
                </c:pt>
                <c:pt idx="267">
                  <c:v>0.46538499999999999</c:v>
                </c:pt>
                <c:pt idx="268">
                  <c:v>0.52671699999999999</c:v>
                </c:pt>
                <c:pt idx="269">
                  <c:v>0.57494199999999995</c:v>
                </c:pt>
                <c:pt idx="270">
                  <c:v>0.63602099999999995</c:v>
                </c:pt>
                <c:pt idx="271">
                  <c:v>0.829129</c:v>
                </c:pt>
                <c:pt idx="272">
                  <c:v>0.84120700000000004</c:v>
                </c:pt>
                <c:pt idx="273">
                  <c:v>0.75217900000000004</c:v>
                </c:pt>
                <c:pt idx="274">
                  <c:v>0.64019499999999996</c:v>
                </c:pt>
                <c:pt idx="275">
                  <c:v>0.613842</c:v>
                </c:pt>
                <c:pt idx="276">
                  <c:v>0.55405300000000002</c:v>
                </c:pt>
                <c:pt idx="277">
                  <c:v>0.53714700000000004</c:v>
                </c:pt>
                <c:pt idx="278">
                  <c:v>0.49754900000000002</c:v>
                </c:pt>
                <c:pt idx="279">
                  <c:v>1.2988</c:v>
                </c:pt>
                <c:pt idx="280">
                  <c:v>2.8561899999999998</c:v>
                </c:pt>
                <c:pt idx="281">
                  <c:v>3.2407699999999999</c:v>
                </c:pt>
                <c:pt idx="282">
                  <c:v>4.3316299999999996</c:v>
                </c:pt>
                <c:pt idx="283">
                  <c:v>3.7744599999999999</c:v>
                </c:pt>
                <c:pt idx="284">
                  <c:v>4.7746300000000002</c:v>
                </c:pt>
                <c:pt idx="285">
                  <c:v>1.31671</c:v>
                </c:pt>
                <c:pt idx="286">
                  <c:v>1.3322000000000001</c:v>
                </c:pt>
                <c:pt idx="287">
                  <c:v>0.89707800000000004</c:v>
                </c:pt>
                <c:pt idx="288">
                  <c:v>0.56512399999999996</c:v>
                </c:pt>
                <c:pt idx="289">
                  <c:v>0.41747899999999999</c:v>
                </c:pt>
                <c:pt idx="290">
                  <c:v>0.645312</c:v>
                </c:pt>
                <c:pt idx="291">
                  <c:v>0.58362999999999998</c:v>
                </c:pt>
                <c:pt idx="292">
                  <c:v>0.47071600000000002</c:v>
                </c:pt>
                <c:pt idx="293">
                  <c:v>0.50943099999999997</c:v>
                </c:pt>
                <c:pt idx="294">
                  <c:v>1.12527</c:v>
                </c:pt>
                <c:pt idx="295">
                  <c:v>1.8262400000000001</c:v>
                </c:pt>
                <c:pt idx="296">
                  <c:v>3.2254399999999999</c:v>
                </c:pt>
                <c:pt idx="297">
                  <c:v>7.5984699999999998</c:v>
                </c:pt>
                <c:pt idx="298">
                  <c:v>32.946199999999997</c:v>
                </c:pt>
                <c:pt idx="299">
                  <c:v>41.414400000000001</c:v>
                </c:pt>
                <c:pt idx="300">
                  <c:v>30.328199999999999</c:v>
                </c:pt>
                <c:pt idx="301">
                  <c:v>21.4695</c:v>
                </c:pt>
                <c:pt idx="302">
                  <c:v>9.8748400000000007</c:v>
                </c:pt>
                <c:pt idx="303">
                  <c:v>5.5820999999999996</c:v>
                </c:pt>
                <c:pt idx="304">
                  <c:v>3.2211599999999998</c:v>
                </c:pt>
                <c:pt idx="305">
                  <c:v>3.04704</c:v>
                </c:pt>
                <c:pt idx="306">
                  <c:v>3.3244099999999999</c:v>
                </c:pt>
                <c:pt idx="307">
                  <c:v>3.2159499999999999</c:v>
                </c:pt>
                <c:pt idx="308">
                  <c:v>2.3548200000000001</c:v>
                </c:pt>
                <c:pt idx="309">
                  <c:v>1.4458599999999999</c:v>
                </c:pt>
                <c:pt idx="310">
                  <c:v>0.96956299999999995</c:v>
                </c:pt>
                <c:pt idx="311">
                  <c:v>0.78346099999999996</c:v>
                </c:pt>
                <c:pt idx="312">
                  <c:v>0.66683700000000001</c:v>
                </c:pt>
                <c:pt idx="313">
                  <c:v>0.62606399999999995</c:v>
                </c:pt>
                <c:pt idx="314">
                  <c:v>0.51999499999999999</c:v>
                </c:pt>
                <c:pt idx="315">
                  <c:v>0.47505500000000001</c:v>
                </c:pt>
                <c:pt idx="316">
                  <c:v>0.44484200000000002</c:v>
                </c:pt>
                <c:pt idx="317">
                  <c:v>0.53830500000000003</c:v>
                </c:pt>
                <c:pt idx="318">
                  <c:v>0.91950100000000001</c:v>
                </c:pt>
                <c:pt idx="319">
                  <c:v>1.44007</c:v>
                </c:pt>
                <c:pt idx="320">
                  <c:v>3.0639500000000002</c:v>
                </c:pt>
                <c:pt idx="321">
                  <c:v>3.1240199999999998</c:v>
                </c:pt>
                <c:pt idx="322">
                  <c:v>2.74587</c:v>
                </c:pt>
                <c:pt idx="323">
                  <c:v>4.3409500000000003</c:v>
                </c:pt>
                <c:pt idx="324">
                  <c:v>4.4223499999999998</c:v>
                </c:pt>
                <c:pt idx="325">
                  <c:v>8.1461799999999993</c:v>
                </c:pt>
                <c:pt idx="326">
                  <c:v>22.639299999999999</c:v>
                </c:pt>
                <c:pt idx="327">
                  <c:v>69.453500000000005</c:v>
                </c:pt>
                <c:pt idx="328">
                  <c:v>21.3</c:v>
                </c:pt>
                <c:pt idx="329">
                  <c:v>17.279900000000001</c:v>
                </c:pt>
                <c:pt idx="330">
                  <c:v>6.0110200000000003</c:v>
                </c:pt>
                <c:pt idx="331">
                  <c:v>4.7387300000000003</c:v>
                </c:pt>
                <c:pt idx="332">
                  <c:v>20.387699999999999</c:v>
                </c:pt>
                <c:pt idx="333">
                  <c:v>4.5664600000000002</c:v>
                </c:pt>
                <c:pt idx="334">
                  <c:v>1.62094</c:v>
                </c:pt>
                <c:pt idx="335">
                  <c:v>0.97802500000000003</c:v>
                </c:pt>
                <c:pt idx="336">
                  <c:v>0.68879400000000002</c:v>
                </c:pt>
                <c:pt idx="337">
                  <c:v>0.55271999999999999</c:v>
                </c:pt>
                <c:pt idx="338">
                  <c:v>0.73433599999999999</c:v>
                </c:pt>
                <c:pt idx="339">
                  <c:v>0.59860199999999997</c:v>
                </c:pt>
                <c:pt idx="340">
                  <c:v>0.471634</c:v>
                </c:pt>
                <c:pt idx="341">
                  <c:v>0.49744699999999997</c:v>
                </c:pt>
                <c:pt idx="342">
                  <c:v>0.81235000000000002</c:v>
                </c:pt>
                <c:pt idx="343">
                  <c:v>2.5283199999999999</c:v>
                </c:pt>
                <c:pt idx="344">
                  <c:v>3.9153699999999998</c:v>
                </c:pt>
                <c:pt idx="345">
                  <c:v>3.1156199999999998</c:v>
                </c:pt>
                <c:pt idx="346">
                  <c:v>3.0745499999999999</c:v>
                </c:pt>
                <c:pt idx="347">
                  <c:v>4.4843799999999998</c:v>
                </c:pt>
                <c:pt idx="348">
                  <c:v>4.0554500000000004</c:v>
                </c:pt>
                <c:pt idx="349">
                  <c:v>3.8986499999999999</c:v>
                </c:pt>
                <c:pt idx="350">
                  <c:v>4.9208499999999997</c:v>
                </c:pt>
                <c:pt idx="351">
                  <c:v>3.8130099999999998</c:v>
                </c:pt>
                <c:pt idx="352">
                  <c:v>3.23509</c:v>
                </c:pt>
                <c:pt idx="353">
                  <c:v>3.1870400000000001</c:v>
                </c:pt>
                <c:pt idx="354">
                  <c:v>2.6713900000000002</c:v>
                </c:pt>
                <c:pt idx="355">
                  <c:v>2.8609499999999999</c:v>
                </c:pt>
                <c:pt idx="356">
                  <c:v>2.4743400000000002</c:v>
                </c:pt>
                <c:pt idx="357">
                  <c:v>3.2387199999999998</c:v>
                </c:pt>
                <c:pt idx="358">
                  <c:v>1.5440700000000001</c:v>
                </c:pt>
                <c:pt idx="359">
                  <c:v>2.5228799999999998</c:v>
                </c:pt>
                <c:pt idx="360">
                  <c:v>1.9896799999999999</c:v>
                </c:pt>
                <c:pt idx="361">
                  <c:v>0.77752299999999996</c:v>
                </c:pt>
                <c:pt idx="362">
                  <c:v>0.84521599999999997</c:v>
                </c:pt>
                <c:pt idx="363">
                  <c:v>1.43574</c:v>
                </c:pt>
                <c:pt idx="364">
                  <c:v>0.86089099999999996</c:v>
                </c:pt>
                <c:pt idx="365">
                  <c:v>0.95901800000000004</c:v>
                </c:pt>
                <c:pt idx="366">
                  <c:v>0.88843700000000003</c:v>
                </c:pt>
                <c:pt idx="367">
                  <c:v>1.2177899999999999</c:v>
                </c:pt>
                <c:pt idx="368">
                  <c:v>1.3027599999999999</c:v>
                </c:pt>
                <c:pt idx="369">
                  <c:v>1.44451</c:v>
                </c:pt>
                <c:pt idx="370">
                  <c:v>1.1463399999999999</c:v>
                </c:pt>
                <c:pt idx="371">
                  <c:v>1.10083</c:v>
                </c:pt>
                <c:pt idx="372">
                  <c:v>0.82213800000000004</c:v>
                </c:pt>
                <c:pt idx="373">
                  <c:v>0.57193099999999997</c:v>
                </c:pt>
                <c:pt idx="374">
                  <c:v>0.489977</c:v>
                </c:pt>
                <c:pt idx="375">
                  <c:v>0.67261300000000002</c:v>
                </c:pt>
                <c:pt idx="376">
                  <c:v>0.52385099999999996</c:v>
                </c:pt>
                <c:pt idx="377">
                  <c:v>0.38509599999999999</c:v>
                </c:pt>
                <c:pt idx="378">
                  <c:v>0.51822299999999999</c:v>
                </c:pt>
                <c:pt idx="379">
                  <c:v>0.53265099999999999</c:v>
                </c:pt>
                <c:pt idx="380">
                  <c:v>0.51114400000000004</c:v>
                </c:pt>
                <c:pt idx="381">
                  <c:v>0.71706999999999999</c:v>
                </c:pt>
                <c:pt idx="382">
                  <c:v>0.765818</c:v>
                </c:pt>
                <c:pt idx="383">
                  <c:v>0.48010900000000001</c:v>
                </c:pt>
                <c:pt idx="384">
                  <c:v>0.56007499999999999</c:v>
                </c:pt>
                <c:pt idx="385">
                  <c:v>0.57872000000000001</c:v>
                </c:pt>
                <c:pt idx="386">
                  <c:v>0.47722300000000001</c:v>
                </c:pt>
                <c:pt idx="387">
                  <c:v>0.45195299999999999</c:v>
                </c:pt>
                <c:pt idx="388">
                  <c:v>0.63078699999999999</c:v>
                </c:pt>
                <c:pt idx="389">
                  <c:v>0.58667000000000002</c:v>
                </c:pt>
                <c:pt idx="390">
                  <c:v>0.75979600000000003</c:v>
                </c:pt>
                <c:pt idx="391">
                  <c:v>0.71352599999999999</c:v>
                </c:pt>
                <c:pt idx="392">
                  <c:v>0.77227500000000004</c:v>
                </c:pt>
                <c:pt idx="393">
                  <c:v>0.98544799999999999</c:v>
                </c:pt>
                <c:pt idx="394">
                  <c:v>1.1432599999999999</c:v>
                </c:pt>
                <c:pt idx="395">
                  <c:v>0.99466399999999999</c:v>
                </c:pt>
                <c:pt idx="396">
                  <c:v>0.82078600000000002</c:v>
                </c:pt>
                <c:pt idx="397">
                  <c:v>0.72358</c:v>
                </c:pt>
                <c:pt idx="398">
                  <c:v>0.61633499999999997</c:v>
                </c:pt>
                <c:pt idx="399">
                  <c:v>0.60019999999999996</c:v>
                </c:pt>
                <c:pt idx="400">
                  <c:v>0.57778799999999997</c:v>
                </c:pt>
                <c:pt idx="401">
                  <c:v>0.54602099999999998</c:v>
                </c:pt>
                <c:pt idx="402">
                  <c:v>0.67948699999999995</c:v>
                </c:pt>
                <c:pt idx="403">
                  <c:v>0.55320800000000003</c:v>
                </c:pt>
                <c:pt idx="404">
                  <c:v>0.40295199999999998</c:v>
                </c:pt>
                <c:pt idx="405">
                  <c:v>0.57424299999999995</c:v>
                </c:pt>
                <c:pt idx="406">
                  <c:v>0.51196399999999997</c:v>
                </c:pt>
                <c:pt idx="407">
                  <c:v>0.52078100000000005</c:v>
                </c:pt>
                <c:pt idx="408">
                  <c:v>0.616479</c:v>
                </c:pt>
                <c:pt idx="409">
                  <c:v>0.476049</c:v>
                </c:pt>
                <c:pt idx="410">
                  <c:v>0.43813600000000003</c:v>
                </c:pt>
                <c:pt idx="411">
                  <c:v>0.37473800000000002</c:v>
                </c:pt>
                <c:pt idx="412">
                  <c:v>0.41138599999999997</c:v>
                </c:pt>
                <c:pt idx="413">
                  <c:v>0.41687299999999999</c:v>
                </c:pt>
                <c:pt idx="414">
                  <c:v>0.56812600000000002</c:v>
                </c:pt>
                <c:pt idx="415">
                  <c:v>1.5496700000000001</c:v>
                </c:pt>
                <c:pt idx="416">
                  <c:v>1.6418999999999999</c:v>
                </c:pt>
                <c:pt idx="417">
                  <c:v>1.0033700000000001</c:v>
                </c:pt>
                <c:pt idx="418">
                  <c:v>0.98446</c:v>
                </c:pt>
                <c:pt idx="419">
                  <c:v>0.89597099999999996</c:v>
                </c:pt>
                <c:pt idx="420">
                  <c:v>0.77522100000000005</c:v>
                </c:pt>
                <c:pt idx="421">
                  <c:v>0.69085700000000005</c:v>
                </c:pt>
                <c:pt idx="422">
                  <c:v>0.62660300000000002</c:v>
                </c:pt>
                <c:pt idx="423">
                  <c:v>0.68838500000000002</c:v>
                </c:pt>
                <c:pt idx="424">
                  <c:v>0.68607600000000002</c:v>
                </c:pt>
                <c:pt idx="425">
                  <c:v>0.693662</c:v>
                </c:pt>
                <c:pt idx="426">
                  <c:v>0.94508300000000001</c:v>
                </c:pt>
                <c:pt idx="427">
                  <c:v>0.83733299999999999</c:v>
                </c:pt>
                <c:pt idx="428">
                  <c:v>0.69733299999999998</c:v>
                </c:pt>
                <c:pt idx="429">
                  <c:v>0.65035100000000001</c:v>
                </c:pt>
                <c:pt idx="430">
                  <c:v>0.61197199999999996</c:v>
                </c:pt>
                <c:pt idx="431">
                  <c:v>0.59558800000000001</c:v>
                </c:pt>
                <c:pt idx="432">
                  <c:v>0.55519700000000005</c:v>
                </c:pt>
                <c:pt idx="433">
                  <c:v>0.48501899999999998</c:v>
                </c:pt>
                <c:pt idx="434">
                  <c:v>0.44985900000000001</c:v>
                </c:pt>
                <c:pt idx="435">
                  <c:v>0.44889899999999999</c:v>
                </c:pt>
                <c:pt idx="436">
                  <c:v>0.50049100000000002</c:v>
                </c:pt>
                <c:pt idx="437">
                  <c:v>0.561361</c:v>
                </c:pt>
                <c:pt idx="438">
                  <c:v>0.68829499999999999</c:v>
                </c:pt>
                <c:pt idx="439">
                  <c:v>1.0058499999999999</c:v>
                </c:pt>
                <c:pt idx="440">
                  <c:v>0.96699000000000002</c:v>
                </c:pt>
                <c:pt idx="441">
                  <c:v>1.3810199999999999</c:v>
                </c:pt>
                <c:pt idx="442">
                  <c:v>1.5466</c:v>
                </c:pt>
                <c:pt idx="443">
                  <c:v>1.7495000000000001</c:v>
                </c:pt>
                <c:pt idx="444">
                  <c:v>1.4353499999999999</c:v>
                </c:pt>
                <c:pt idx="445">
                  <c:v>1.34501</c:v>
                </c:pt>
                <c:pt idx="446">
                  <c:v>1.1597500000000001</c:v>
                </c:pt>
                <c:pt idx="447">
                  <c:v>1.10229</c:v>
                </c:pt>
                <c:pt idx="448">
                  <c:v>1.0296700000000001</c:v>
                </c:pt>
                <c:pt idx="449">
                  <c:v>1.0736699999999999</c:v>
                </c:pt>
                <c:pt idx="450">
                  <c:v>1.3858600000000001</c:v>
                </c:pt>
                <c:pt idx="451">
                  <c:v>1.3928199999999999</c:v>
                </c:pt>
                <c:pt idx="452">
                  <c:v>1.00356</c:v>
                </c:pt>
                <c:pt idx="453">
                  <c:v>0.74132799999999999</c:v>
                </c:pt>
                <c:pt idx="454">
                  <c:v>0.65532000000000001</c:v>
                </c:pt>
                <c:pt idx="455">
                  <c:v>0.54561499999999996</c:v>
                </c:pt>
                <c:pt idx="456">
                  <c:v>0.59567899999999996</c:v>
                </c:pt>
                <c:pt idx="457">
                  <c:v>0.55232700000000001</c:v>
                </c:pt>
                <c:pt idx="458">
                  <c:v>0.50410200000000005</c:v>
                </c:pt>
                <c:pt idx="459">
                  <c:v>0.421599</c:v>
                </c:pt>
                <c:pt idx="460">
                  <c:v>0.41306999999999999</c:v>
                </c:pt>
                <c:pt idx="461">
                  <c:v>0.46257700000000002</c:v>
                </c:pt>
                <c:pt idx="462">
                  <c:v>0.79683199999999998</c:v>
                </c:pt>
                <c:pt idx="463">
                  <c:v>1.2220899999999999</c:v>
                </c:pt>
                <c:pt idx="464">
                  <c:v>1.60364</c:v>
                </c:pt>
                <c:pt idx="465">
                  <c:v>1.6277200000000001</c:v>
                </c:pt>
                <c:pt idx="466">
                  <c:v>1.35589</c:v>
                </c:pt>
                <c:pt idx="467">
                  <c:v>1.2927</c:v>
                </c:pt>
                <c:pt idx="468">
                  <c:v>0.96802699999999997</c:v>
                </c:pt>
                <c:pt idx="469">
                  <c:v>0.93175699999999995</c:v>
                </c:pt>
                <c:pt idx="470">
                  <c:v>0.81757500000000005</c:v>
                </c:pt>
                <c:pt idx="471">
                  <c:v>0.84604000000000001</c:v>
                </c:pt>
                <c:pt idx="472">
                  <c:v>0.87384099999999998</c:v>
                </c:pt>
                <c:pt idx="473">
                  <c:v>0.96152099999999996</c:v>
                </c:pt>
                <c:pt idx="474">
                  <c:v>1.32647</c:v>
                </c:pt>
                <c:pt idx="475">
                  <c:v>1.1039099999999999</c:v>
                </c:pt>
                <c:pt idx="476">
                  <c:v>1.5407999999999999</c:v>
                </c:pt>
                <c:pt idx="477">
                  <c:v>2.3310200000000001</c:v>
                </c:pt>
                <c:pt idx="478">
                  <c:v>1.5926400000000001</c:v>
                </c:pt>
                <c:pt idx="479">
                  <c:v>2.2956799999999999</c:v>
                </c:pt>
                <c:pt idx="480">
                  <c:v>3.49491</c:v>
                </c:pt>
                <c:pt idx="481">
                  <c:v>1.82789</c:v>
                </c:pt>
                <c:pt idx="482">
                  <c:v>1.1938899999999999</c:v>
                </c:pt>
                <c:pt idx="483">
                  <c:v>1.31501</c:v>
                </c:pt>
                <c:pt idx="484">
                  <c:v>0.77873800000000004</c:v>
                </c:pt>
                <c:pt idx="485">
                  <c:v>2.2649900000000001</c:v>
                </c:pt>
                <c:pt idx="486">
                  <c:v>4.8485800000000001</c:v>
                </c:pt>
                <c:pt idx="487">
                  <c:v>1.39757</c:v>
                </c:pt>
                <c:pt idx="488">
                  <c:v>3.48515</c:v>
                </c:pt>
                <c:pt idx="489">
                  <c:v>5.3139700000000003</c:v>
                </c:pt>
                <c:pt idx="490">
                  <c:v>3.3637000000000001</c:v>
                </c:pt>
                <c:pt idx="491">
                  <c:v>2.2144400000000002</c:v>
                </c:pt>
                <c:pt idx="492">
                  <c:v>2.1107100000000001</c:v>
                </c:pt>
                <c:pt idx="493">
                  <c:v>7.5573100000000002</c:v>
                </c:pt>
                <c:pt idx="494">
                  <c:v>11.0334</c:v>
                </c:pt>
                <c:pt idx="495">
                  <c:v>3.9683999999999999</c:v>
                </c:pt>
                <c:pt idx="496">
                  <c:v>2.1484000000000001</c:v>
                </c:pt>
                <c:pt idx="497">
                  <c:v>1.9110499999999999</c:v>
                </c:pt>
                <c:pt idx="498">
                  <c:v>2.0759500000000002</c:v>
                </c:pt>
                <c:pt idx="499">
                  <c:v>2.0884900000000002</c:v>
                </c:pt>
                <c:pt idx="500">
                  <c:v>2.2915800000000002</c:v>
                </c:pt>
                <c:pt idx="501">
                  <c:v>1.7054100000000001</c:v>
                </c:pt>
                <c:pt idx="502">
                  <c:v>2.5470600000000001</c:v>
                </c:pt>
                <c:pt idx="503">
                  <c:v>1.8965000000000001</c:v>
                </c:pt>
                <c:pt idx="504">
                  <c:v>1.2467900000000001</c:v>
                </c:pt>
                <c:pt idx="505">
                  <c:v>0.81395700000000004</c:v>
                </c:pt>
                <c:pt idx="506">
                  <c:v>0.77663700000000002</c:v>
                </c:pt>
                <c:pt idx="507">
                  <c:v>0.91788899999999995</c:v>
                </c:pt>
                <c:pt idx="508">
                  <c:v>1.46635</c:v>
                </c:pt>
                <c:pt idx="509">
                  <c:v>1.62449</c:v>
                </c:pt>
                <c:pt idx="510">
                  <c:v>1.8192999999999999</c:v>
                </c:pt>
                <c:pt idx="511">
                  <c:v>2.9040400000000002</c:v>
                </c:pt>
                <c:pt idx="512">
                  <c:v>3.4678599999999999</c:v>
                </c:pt>
                <c:pt idx="513">
                  <c:v>2.96827</c:v>
                </c:pt>
                <c:pt idx="514">
                  <c:v>2.95004</c:v>
                </c:pt>
                <c:pt idx="515">
                  <c:v>2.8656600000000001</c:v>
                </c:pt>
                <c:pt idx="516">
                  <c:v>3.41553</c:v>
                </c:pt>
                <c:pt idx="517">
                  <c:v>3.5339200000000002</c:v>
                </c:pt>
                <c:pt idx="518">
                  <c:v>4.6746499999999997</c:v>
                </c:pt>
                <c:pt idx="519">
                  <c:v>5.0772000000000004</c:v>
                </c:pt>
                <c:pt idx="520">
                  <c:v>6.6178900000000001</c:v>
                </c:pt>
                <c:pt idx="521">
                  <c:v>5.4471100000000003</c:v>
                </c:pt>
                <c:pt idx="522">
                  <c:v>6.4736900000000004</c:v>
                </c:pt>
                <c:pt idx="523">
                  <c:v>15.650399999999999</c:v>
                </c:pt>
                <c:pt idx="524">
                  <c:v>3.7914699999999999</c:v>
                </c:pt>
                <c:pt idx="525">
                  <c:v>2.3612700000000002</c:v>
                </c:pt>
                <c:pt idx="526">
                  <c:v>2.4501400000000002</c:v>
                </c:pt>
                <c:pt idx="527">
                  <c:v>2.0394899999999998</c:v>
                </c:pt>
                <c:pt idx="528">
                  <c:v>2.1775000000000002</c:v>
                </c:pt>
                <c:pt idx="529">
                  <c:v>2.39533</c:v>
                </c:pt>
                <c:pt idx="530">
                  <c:v>1.1953100000000001</c:v>
                </c:pt>
                <c:pt idx="531">
                  <c:v>1.20129</c:v>
                </c:pt>
                <c:pt idx="532">
                  <c:v>0.90371100000000004</c:v>
                </c:pt>
                <c:pt idx="533">
                  <c:v>1.1309400000000001</c:v>
                </c:pt>
                <c:pt idx="534">
                  <c:v>1.19729</c:v>
                </c:pt>
                <c:pt idx="535">
                  <c:v>2.0942400000000001</c:v>
                </c:pt>
                <c:pt idx="536">
                  <c:v>14.954800000000001</c:v>
                </c:pt>
                <c:pt idx="537">
                  <c:v>2.95736</c:v>
                </c:pt>
                <c:pt idx="538">
                  <c:v>3.3322400000000001</c:v>
                </c:pt>
                <c:pt idx="539">
                  <c:v>3.2266599999999999</c:v>
                </c:pt>
                <c:pt idx="540">
                  <c:v>3.3940399999999999</c:v>
                </c:pt>
                <c:pt idx="541">
                  <c:v>3.4011900000000002</c:v>
                </c:pt>
                <c:pt idx="542">
                  <c:v>2.8982700000000001</c:v>
                </c:pt>
                <c:pt idx="543">
                  <c:v>4.99932</c:v>
                </c:pt>
                <c:pt idx="544">
                  <c:v>5.75169</c:v>
                </c:pt>
                <c:pt idx="545">
                  <c:v>6.3360700000000003</c:v>
                </c:pt>
                <c:pt idx="546">
                  <c:v>5.0266000000000002</c:v>
                </c:pt>
                <c:pt idx="547">
                  <c:v>3.32768</c:v>
                </c:pt>
                <c:pt idx="548">
                  <c:v>2.21454</c:v>
                </c:pt>
                <c:pt idx="549">
                  <c:v>2.2149899999999998</c:v>
                </c:pt>
                <c:pt idx="550">
                  <c:v>2.00204</c:v>
                </c:pt>
                <c:pt idx="551">
                  <c:v>1.21668</c:v>
                </c:pt>
                <c:pt idx="552">
                  <c:v>0.74032900000000001</c:v>
                </c:pt>
                <c:pt idx="553">
                  <c:v>0.83413000000000004</c:v>
                </c:pt>
                <c:pt idx="554">
                  <c:v>0.70804999999999996</c:v>
                </c:pt>
                <c:pt idx="555">
                  <c:v>0.63851999999999998</c:v>
                </c:pt>
                <c:pt idx="556">
                  <c:v>0.62901499999999999</c:v>
                </c:pt>
                <c:pt idx="557">
                  <c:v>0.646594</c:v>
                </c:pt>
                <c:pt idx="558">
                  <c:v>1.04871</c:v>
                </c:pt>
                <c:pt idx="559">
                  <c:v>1.50454</c:v>
                </c:pt>
                <c:pt idx="560">
                  <c:v>2.6098599999999998</c:v>
                </c:pt>
                <c:pt idx="561">
                  <c:v>2.4672399999999999</c:v>
                </c:pt>
                <c:pt idx="562">
                  <c:v>4.2525199999999996</c:v>
                </c:pt>
                <c:pt idx="563">
                  <c:v>3.7694000000000001</c:v>
                </c:pt>
                <c:pt idx="564">
                  <c:v>2.7591000000000001</c:v>
                </c:pt>
                <c:pt idx="565">
                  <c:v>2.02658</c:v>
                </c:pt>
                <c:pt idx="566">
                  <c:v>1.71523</c:v>
                </c:pt>
                <c:pt idx="567">
                  <c:v>1.52328</c:v>
                </c:pt>
                <c:pt idx="568">
                  <c:v>1.2615499999999999</c:v>
                </c:pt>
                <c:pt idx="569">
                  <c:v>1.2436799999999999</c:v>
                </c:pt>
                <c:pt idx="570">
                  <c:v>1.1496</c:v>
                </c:pt>
                <c:pt idx="571">
                  <c:v>0.88410299999999997</c:v>
                </c:pt>
                <c:pt idx="572">
                  <c:v>0.73447899999999999</c:v>
                </c:pt>
                <c:pt idx="573">
                  <c:v>0.64176599999999995</c:v>
                </c:pt>
                <c:pt idx="574">
                  <c:v>0.692693</c:v>
                </c:pt>
                <c:pt idx="575">
                  <c:v>0.94909399999999999</c:v>
                </c:pt>
                <c:pt idx="576">
                  <c:v>0.89629599999999998</c:v>
                </c:pt>
                <c:pt idx="577">
                  <c:v>0.78025</c:v>
                </c:pt>
                <c:pt idx="578">
                  <c:v>0.81122899999999998</c:v>
                </c:pt>
                <c:pt idx="579">
                  <c:v>0.85841500000000004</c:v>
                </c:pt>
                <c:pt idx="580">
                  <c:v>1.2316400000000001</c:v>
                </c:pt>
                <c:pt idx="581">
                  <c:v>1.02573</c:v>
                </c:pt>
                <c:pt idx="582">
                  <c:v>0.84830899999999998</c:v>
                </c:pt>
                <c:pt idx="583">
                  <c:v>0.65541099999999997</c:v>
                </c:pt>
                <c:pt idx="584">
                  <c:v>0.49787900000000002</c:v>
                </c:pt>
                <c:pt idx="585">
                  <c:v>0.46371800000000002</c:v>
                </c:pt>
                <c:pt idx="586">
                  <c:v>0.47009499999999999</c:v>
                </c:pt>
                <c:pt idx="587">
                  <c:v>0.39187300000000003</c:v>
                </c:pt>
                <c:pt idx="588">
                  <c:v>0.35002899999999998</c:v>
                </c:pt>
                <c:pt idx="589">
                  <c:v>0.35779499999999997</c:v>
                </c:pt>
                <c:pt idx="590">
                  <c:v>0.34887800000000002</c:v>
                </c:pt>
                <c:pt idx="591">
                  <c:v>0.32024900000000001</c:v>
                </c:pt>
                <c:pt idx="592">
                  <c:v>0.33238200000000001</c:v>
                </c:pt>
                <c:pt idx="593">
                  <c:v>0.414323</c:v>
                </c:pt>
                <c:pt idx="594">
                  <c:v>0.44208799999999998</c:v>
                </c:pt>
                <c:pt idx="595">
                  <c:v>0.460617</c:v>
                </c:pt>
                <c:pt idx="596">
                  <c:v>0.43546800000000002</c:v>
                </c:pt>
                <c:pt idx="597">
                  <c:v>0.38539800000000002</c:v>
                </c:pt>
                <c:pt idx="598">
                  <c:v>0.35503899999999999</c:v>
                </c:pt>
                <c:pt idx="599">
                  <c:v>0.29990800000000001</c:v>
                </c:pt>
                <c:pt idx="600">
                  <c:v>0.34414499999999998</c:v>
                </c:pt>
                <c:pt idx="601">
                  <c:v>0.407389</c:v>
                </c:pt>
                <c:pt idx="602">
                  <c:v>0.37488199999999999</c:v>
                </c:pt>
                <c:pt idx="603">
                  <c:v>0.35311100000000001</c:v>
                </c:pt>
                <c:pt idx="604">
                  <c:v>0.392262</c:v>
                </c:pt>
                <c:pt idx="605">
                  <c:v>0.43271500000000002</c:v>
                </c:pt>
                <c:pt idx="606">
                  <c:v>0.45359899999999997</c:v>
                </c:pt>
                <c:pt idx="607">
                  <c:v>0.84964499999999998</c:v>
                </c:pt>
                <c:pt idx="608">
                  <c:v>1.45072</c:v>
                </c:pt>
                <c:pt idx="609">
                  <c:v>2.3594499999999998</c:v>
                </c:pt>
                <c:pt idx="610">
                  <c:v>3.0110000000000001</c:v>
                </c:pt>
                <c:pt idx="611">
                  <c:v>2.63</c:v>
                </c:pt>
                <c:pt idx="612">
                  <c:v>2.8483100000000001</c:v>
                </c:pt>
                <c:pt idx="613">
                  <c:v>3.0955599999999999</c:v>
                </c:pt>
                <c:pt idx="614">
                  <c:v>3.5812499999999998</c:v>
                </c:pt>
                <c:pt idx="615">
                  <c:v>2.7543500000000001</c:v>
                </c:pt>
                <c:pt idx="616">
                  <c:v>2.9953799999999999</c:v>
                </c:pt>
                <c:pt idx="617">
                  <c:v>2.59232</c:v>
                </c:pt>
                <c:pt idx="618">
                  <c:v>2.8302399999999999</c:v>
                </c:pt>
                <c:pt idx="619">
                  <c:v>1.96519</c:v>
                </c:pt>
                <c:pt idx="620">
                  <c:v>1.0267299999999999</c:v>
                </c:pt>
                <c:pt idx="621">
                  <c:v>0.71277400000000002</c:v>
                </c:pt>
                <c:pt idx="622">
                  <c:v>0.59650000000000003</c:v>
                </c:pt>
                <c:pt idx="623">
                  <c:v>0.59195299999999995</c:v>
                </c:pt>
                <c:pt idx="624">
                  <c:v>0.90327800000000003</c:v>
                </c:pt>
                <c:pt idx="625">
                  <c:v>0.92759899999999995</c:v>
                </c:pt>
                <c:pt idx="626">
                  <c:v>0.77675499999999997</c:v>
                </c:pt>
                <c:pt idx="627">
                  <c:v>1.3313299999999999</c:v>
                </c:pt>
                <c:pt idx="628">
                  <c:v>1.36432</c:v>
                </c:pt>
                <c:pt idx="629">
                  <c:v>0.558365</c:v>
                </c:pt>
                <c:pt idx="630">
                  <c:v>0.55925999999999998</c:v>
                </c:pt>
                <c:pt idx="631">
                  <c:v>0.74734500000000004</c:v>
                </c:pt>
                <c:pt idx="632">
                  <c:v>1.2918099999999999</c:v>
                </c:pt>
                <c:pt idx="633">
                  <c:v>2.75407</c:v>
                </c:pt>
                <c:pt idx="634">
                  <c:v>2.9106100000000001</c:v>
                </c:pt>
                <c:pt idx="635">
                  <c:v>3.86795</c:v>
                </c:pt>
                <c:pt idx="636">
                  <c:v>2.7717100000000001</c:v>
                </c:pt>
                <c:pt idx="637">
                  <c:v>2.7892700000000001</c:v>
                </c:pt>
                <c:pt idx="638">
                  <c:v>2.5602499999999999</c:v>
                </c:pt>
                <c:pt idx="639">
                  <c:v>2.1085099999999999</c:v>
                </c:pt>
                <c:pt idx="640">
                  <c:v>2.1166</c:v>
                </c:pt>
                <c:pt idx="641">
                  <c:v>2.5197400000000001</c:v>
                </c:pt>
                <c:pt idx="642">
                  <c:v>2.7095799999999999</c:v>
                </c:pt>
                <c:pt idx="643">
                  <c:v>2.28409</c:v>
                </c:pt>
                <c:pt idx="644">
                  <c:v>1.0412600000000001</c:v>
                </c:pt>
                <c:pt idx="645">
                  <c:v>0.82134399999999996</c:v>
                </c:pt>
                <c:pt idx="646">
                  <c:v>0.37930399999999997</c:v>
                </c:pt>
                <c:pt idx="647">
                  <c:v>0.34299099999999999</c:v>
                </c:pt>
                <c:pt idx="648">
                  <c:v>0.331312</c:v>
                </c:pt>
                <c:pt idx="649">
                  <c:v>0.25229000000000001</c:v>
                </c:pt>
                <c:pt idx="650">
                  <c:v>0.27604400000000001</c:v>
                </c:pt>
                <c:pt idx="651">
                  <c:v>0.34254600000000002</c:v>
                </c:pt>
                <c:pt idx="652">
                  <c:v>0.26645400000000002</c:v>
                </c:pt>
                <c:pt idx="653">
                  <c:v>0.28339799999999998</c:v>
                </c:pt>
                <c:pt idx="654">
                  <c:v>0.50605599999999995</c:v>
                </c:pt>
                <c:pt idx="655">
                  <c:v>0.86669300000000005</c:v>
                </c:pt>
                <c:pt idx="656">
                  <c:v>1.3684000000000001</c:v>
                </c:pt>
                <c:pt idx="657">
                  <c:v>1.01163</c:v>
                </c:pt>
                <c:pt idx="658">
                  <c:v>3.57653</c:v>
                </c:pt>
                <c:pt idx="659">
                  <c:v>2.30253</c:v>
                </c:pt>
                <c:pt idx="660">
                  <c:v>5.1932299999999998</c:v>
                </c:pt>
                <c:pt idx="661">
                  <c:v>13.118600000000001</c:v>
                </c:pt>
                <c:pt idx="662">
                  <c:v>13.928800000000001</c:v>
                </c:pt>
                <c:pt idx="663">
                  <c:v>16.137699999999999</c:v>
                </c:pt>
                <c:pt idx="664">
                  <c:v>10.298999999999999</c:v>
                </c:pt>
                <c:pt idx="665">
                  <c:v>9.9295200000000001</c:v>
                </c:pt>
                <c:pt idx="666">
                  <c:v>13.920999999999999</c:v>
                </c:pt>
                <c:pt idx="667">
                  <c:v>26.116700000000002</c:v>
                </c:pt>
                <c:pt idx="668">
                  <c:v>1.93163</c:v>
                </c:pt>
                <c:pt idx="669">
                  <c:v>0.96566200000000002</c:v>
                </c:pt>
                <c:pt idx="670">
                  <c:v>0.77147299999999996</c:v>
                </c:pt>
                <c:pt idx="671">
                  <c:v>0.53130500000000003</c:v>
                </c:pt>
                <c:pt idx="672">
                  <c:v>0.47297400000000001</c:v>
                </c:pt>
                <c:pt idx="673">
                  <c:v>0.425344</c:v>
                </c:pt>
                <c:pt idx="674">
                  <c:v>0.420543</c:v>
                </c:pt>
                <c:pt idx="675">
                  <c:v>0.41141899999999998</c:v>
                </c:pt>
                <c:pt idx="676">
                  <c:v>0.40188600000000002</c:v>
                </c:pt>
                <c:pt idx="677">
                  <c:v>0.378467</c:v>
                </c:pt>
                <c:pt idx="678">
                  <c:v>0.62874200000000002</c:v>
                </c:pt>
                <c:pt idx="679">
                  <c:v>0.98741199999999996</c:v>
                </c:pt>
                <c:pt idx="680">
                  <c:v>1.3914800000000001</c:v>
                </c:pt>
                <c:pt idx="681">
                  <c:v>1.15283</c:v>
                </c:pt>
                <c:pt idx="682">
                  <c:v>1.10242</c:v>
                </c:pt>
                <c:pt idx="683">
                  <c:v>0.81943600000000005</c:v>
                </c:pt>
                <c:pt idx="684">
                  <c:v>0.74769699999999994</c:v>
                </c:pt>
                <c:pt idx="685">
                  <c:v>0.62174600000000002</c:v>
                </c:pt>
                <c:pt idx="686">
                  <c:v>0.51830399999999999</c:v>
                </c:pt>
                <c:pt idx="687">
                  <c:v>0.53798000000000001</c:v>
                </c:pt>
                <c:pt idx="688">
                  <c:v>0.65103100000000003</c:v>
                </c:pt>
                <c:pt idx="689">
                  <c:v>1.0249999999999999</c:v>
                </c:pt>
                <c:pt idx="690">
                  <c:v>1.9285300000000001</c:v>
                </c:pt>
                <c:pt idx="691">
                  <c:v>1.40208</c:v>
                </c:pt>
                <c:pt idx="692">
                  <c:v>1.07324</c:v>
                </c:pt>
                <c:pt idx="693">
                  <c:v>0.75949699999999998</c:v>
                </c:pt>
                <c:pt idx="694">
                  <c:v>0.49617699999999998</c:v>
                </c:pt>
                <c:pt idx="695">
                  <c:v>0.49423600000000001</c:v>
                </c:pt>
                <c:pt idx="696">
                  <c:v>0.46513399999999999</c:v>
                </c:pt>
                <c:pt idx="697">
                  <c:v>0.392841</c:v>
                </c:pt>
                <c:pt idx="698">
                  <c:v>0.34412799999999999</c:v>
                </c:pt>
                <c:pt idx="699">
                  <c:v>0.35053299999999998</c:v>
                </c:pt>
                <c:pt idx="700">
                  <c:v>0.42018499999999998</c:v>
                </c:pt>
                <c:pt idx="701">
                  <c:v>0.46955000000000002</c:v>
                </c:pt>
                <c:pt idx="702">
                  <c:v>0.523061</c:v>
                </c:pt>
                <c:pt idx="703">
                  <c:v>0.50264200000000003</c:v>
                </c:pt>
                <c:pt idx="704">
                  <c:v>0.512544</c:v>
                </c:pt>
                <c:pt idx="705">
                  <c:v>0.897173</c:v>
                </c:pt>
                <c:pt idx="706">
                  <c:v>1.2610300000000001</c:v>
                </c:pt>
                <c:pt idx="707">
                  <c:v>1.3120000000000001</c:v>
                </c:pt>
                <c:pt idx="708">
                  <c:v>1.2378800000000001</c:v>
                </c:pt>
                <c:pt idx="709">
                  <c:v>1.3037700000000001</c:v>
                </c:pt>
                <c:pt idx="710">
                  <c:v>1.1101399999999999</c:v>
                </c:pt>
                <c:pt idx="711">
                  <c:v>1.6522300000000001</c:v>
                </c:pt>
                <c:pt idx="712">
                  <c:v>3.18668</c:v>
                </c:pt>
                <c:pt idx="713">
                  <c:v>2.1381100000000002</c:v>
                </c:pt>
                <c:pt idx="714">
                  <c:v>12.700699999999999</c:v>
                </c:pt>
                <c:pt idx="715">
                  <c:v>16.9132</c:v>
                </c:pt>
                <c:pt idx="716">
                  <c:v>6.8158099999999999</c:v>
                </c:pt>
                <c:pt idx="717">
                  <c:v>7.3325399999999998</c:v>
                </c:pt>
                <c:pt idx="718">
                  <c:v>0.94481899999999996</c:v>
                </c:pt>
                <c:pt idx="719">
                  <c:v>0.48795300000000003</c:v>
                </c:pt>
                <c:pt idx="720">
                  <c:v>0.46557799999999999</c:v>
                </c:pt>
                <c:pt idx="721">
                  <c:v>0.42542600000000003</c:v>
                </c:pt>
                <c:pt idx="722">
                  <c:v>0.298045</c:v>
                </c:pt>
                <c:pt idx="723">
                  <c:v>0.330988</c:v>
                </c:pt>
                <c:pt idx="724">
                  <c:v>0.32050800000000002</c:v>
                </c:pt>
                <c:pt idx="725">
                  <c:v>0.448519</c:v>
                </c:pt>
                <c:pt idx="726">
                  <c:v>0.75177000000000005</c:v>
                </c:pt>
                <c:pt idx="727">
                  <c:v>1.40215</c:v>
                </c:pt>
                <c:pt idx="728">
                  <c:v>2.60087</c:v>
                </c:pt>
                <c:pt idx="729">
                  <c:v>4.7535999999999996</c:v>
                </c:pt>
                <c:pt idx="730">
                  <c:v>5.0623399999999998</c:v>
                </c:pt>
                <c:pt idx="731">
                  <c:v>4.9276499999999999</c:v>
                </c:pt>
                <c:pt idx="732">
                  <c:v>4.6902699999999999</c:v>
                </c:pt>
                <c:pt idx="733">
                  <c:v>4.4307600000000003</c:v>
                </c:pt>
                <c:pt idx="734">
                  <c:v>4.5648200000000001</c:v>
                </c:pt>
                <c:pt idx="735">
                  <c:v>4.5682700000000001</c:v>
                </c:pt>
                <c:pt idx="736">
                  <c:v>3.5657100000000002</c:v>
                </c:pt>
                <c:pt idx="737">
                  <c:v>5.1443099999999999</c:v>
                </c:pt>
                <c:pt idx="738">
                  <c:v>17.1937</c:v>
                </c:pt>
                <c:pt idx="739">
                  <c:v>4.6724600000000001</c:v>
                </c:pt>
                <c:pt idx="740">
                  <c:v>6.8942100000000002</c:v>
                </c:pt>
                <c:pt idx="741">
                  <c:v>1.8693500000000001</c:v>
                </c:pt>
                <c:pt idx="742">
                  <c:v>1.16648</c:v>
                </c:pt>
                <c:pt idx="743">
                  <c:v>0.97397999999999996</c:v>
                </c:pt>
                <c:pt idx="744">
                  <c:v>1.1281399999999999</c:v>
                </c:pt>
                <c:pt idx="745">
                  <c:v>1.04484</c:v>
                </c:pt>
                <c:pt idx="746">
                  <c:v>0.64334499999999994</c:v>
                </c:pt>
                <c:pt idx="747">
                  <c:v>0.91969000000000001</c:v>
                </c:pt>
                <c:pt idx="748">
                  <c:v>0.73728899999999997</c:v>
                </c:pt>
                <c:pt idx="749">
                  <c:v>1.0125900000000001</c:v>
                </c:pt>
                <c:pt idx="750">
                  <c:v>1.2284999999999999</c:v>
                </c:pt>
                <c:pt idx="751">
                  <c:v>0.92064599999999996</c:v>
                </c:pt>
                <c:pt idx="752">
                  <c:v>2.60643</c:v>
                </c:pt>
                <c:pt idx="753">
                  <c:v>2.43621</c:v>
                </c:pt>
                <c:pt idx="754">
                  <c:v>2.0987300000000002</c:v>
                </c:pt>
                <c:pt idx="755">
                  <c:v>3.9014099999999998</c:v>
                </c:pt>
                <c:pt idx="756">
                  <c:v>4.9387699999999999</c:v>
                </c:pt>
                <c:pt idx="757">
                  <c:v>4.1760599999999997</c:v>
                </c:pt>
                <c:pt idx="758">
                  <c:v>6.0238300000000002</c:v>
                </c:pt>
                <c:pt idx="759">
                  <c:v>3.5446900000000001</c:v>
                </c:pt>
                <c:pt idx="760">
                  <c:v>3.4934099999999999</c:v>
                </c:pt>
                <c:pt idx="761">
                  <c:v>13.200200000000001</c:v>
                </c:pt>
                <c:pt idx="762">
                  <c:v>31.3155</c:v>
                </c:pt>
                <c:pt idx="763">
                  <c:v>19.459800000000001</c:v>
                </c:pt>
                <c:pt idx="764">
                  <c:v>3.0396800000000002</c:v>
                </c:pt>
                <c:pt idx="765">
                  <c:v>1.2851399999999999</c:v>
                </c:pt>
                <c:pt idx="766">
                  <c:v>1.08514</c:v>
                </c:pt>
                <c:pt idx="767">
                  <c:v>0.66248399999999996</c:v>
                </c:pt>
                <c:pt idx="768">
                  <c:v>0.84008099999999997</c:v>
                </c:pt>
                <c:pt idx="769">
                  <c:v>0.58385299999999996</c:v>
                </c:pt>
                <c:pt idx="770">
                  <c:v>0.52157500000000001</c:v>
                </c:pt>
                <c:pt idx="771">
                  <c:v>0.53085700000000002</c:v>
                </c:pt>
                <c:pt idx="772">
                  <c:v>0.53560200000000002</c:v>
                </c:pt>
                <c:pt idx="773">
                  <c:v>0.58864499999999997</c:v>
                </c:pt>
                <c:pt idx="774">
                  <c:v>0.77600400000000003</c:v>
                </c:pt>
                <c:pt idx="775">
                  <c:v>1.1800600000000001</c:v>
                </c:pt>
                <c:pt idx="776">
                  <c:v>1.1159300000000001</c:v>
                </c:pt>
                <c:pt idx="777">
                  <c:v>1.14015</c:v>
                </c:pt>
                <c:pt idx="778">
                  <c:v>0.98478600000000005</c:v>
                </c:pt>
                <c:pt idx="779">
                  <c:v>0.73540300000000003</c:v>
                </c:pt>
                <c:pt idx="780">
                  <c:v>0.98548999999999998</c:v>
                </c:pt>
                <c:pt idx="781">
                  <c:v>1.1526000000000001</c:v>
                </c:pt>
                <c:pt idx="782">
                  <c:v>0.87138899999999997</c:v>
                </c:pt>
                <c:pt idx="783">
                  <c:v>1.19821</c:v>
                </c:pt>
                <c:pt idx="784">
                  <c:v>1.51355</c:v>
                </c:pt>
                <c:pt idx="785">
                  <c:v>1.7067300000000001</c:v>
                </c:pt>
                <c:pt idx="786">
                  <c:v>1.3910899999999999</c:v>
                </c:pt>
                <c:pt idx="787">
                  <c:v>1.0876399999999999</c:v>
                </c:pt>
                <c:pt idx="788">
                  <c:v>0.74565800000000004</c:v>
                </c:pt>
                <c:pt idx="789">
                  <c:v>0.45204100000000003</c:v>
                </c:pt>
                <c:pt idx="790">
                  <c:v>0.37529499999999999</c:v>
                </c:pt>
                <c:pt idx="791">
                  <c:v>0.32064300000000001</c:v>
                </c:pt>
                <c:pt idx="792">
                  <c:v>0.27152999999999999</c:v>
                </c:pt>
                <c:pt idx="793">
                  <c:v>0.32963300000000001</c:v>
                </c:pt>
                <c:pt idx="794">
                  <c:v>0.297126</c:v>
                </c:pt>
                <c:pt idx="795">
                  <c:v>0.27295900000000001</c:v>
                </c:pt>
                <c:pt idx="796">
                  <c:v>0.27472800000000003</c:v>
                </c:pt>
                <c:pt idx="797">
                  <c:v>0.31310500000000002</c:v>
                </c:pt>
                <c:pt idx="798">
                  <c:v>0.50915900000000003</c:v>
                </c:pt>
                <c:pt idx="799">
                  <c:v>0.58807600000000004</c:v>
                </c:pt>
                <c:pt idx="800">
                  <c:v>0.79320199999999996</c:v>
                </c:pt>
                <c:pt idx="801">
                  <c:v>3.3189199999999999</c:v>
                </c:pt>
                <c:pt idx="802">
                  <c:v>7.7394600000000002</c:v>
                </c:pt>
                <c:pt idx="803">
                  <c:v>7.60311</c:v>
                </c:pt>
                <c:pt idx="804">
                  <c:v>22.957699999999999</c:v>
                </c:pt>
                <c:pt idx="805">
                  <c:v>33.214199999999998</c:v>
                </c:pt>
                <c:pt idx="806">
                  <c:v>15.3453</c:v>
                </c:pt>
                <c:pt idx="807">
                  <c:v>11.323</c:v>
                </c:pt>
                <c:pt idx="808">
                  <c:v>13.3628</c:v>
                </c:pt>
                <c:pt idx="809">
                  <c:v>6.2767299999999997</c:v>
                </c:pt>
                <c:pt idx="810">
                  <c:v>12.352499999999999</c:v>
                </c:pt>
                <c:pt idx="811">
                  <c:v>35.645800000000001</c:v>
                </c:pt>
                <c:pt idx="812">
                  <c:v>13.9254</c:v>
                </c:pt>
                <c:pt idx="813">
                  <c:v>6.5099200000000002</c:v>
                </c:pt>
                <c:pt idx="814">
                  <c:v>2.38096</c:v>
                </c:pt>
                <c:pt idx="815">
                  <c:v>0.80167900000000003</c:v>
                </c:pt>
                <c:pt idx="816">
                  <c:v>0.71412200000000003</c:v>
                </c:pt>
                <c:pt idx="817">
                  <c:v>0.46974399999999999</c:v>
                </c:pt>
                <c:pt idx="818">
                  <c:v>0.41703699999999999</c:v>
                </c:pt>
                <c:pt idx="819">
                  <c:v>0.38370500000000002</c:v>
                </c:pt>
                <c:pt idx="820">
                  <c:v>0.397814</c:v>
                </c:pt>
                <c:pt idx="821">
                  <c:v>0.34426899999999999</c:v>
                </c:pt>
                <c:pt idx="822">
                  <c:v>0.40719300000000003</c:v>
                </c:pt>
                <c:pt idx="823">
                  <c:v>0.48790699999999998</c:v>
                </c:pt>
                <c:pt idx="824">
                  <c:v>0.51602599999999998</c:v>
                </c:pt>
                <c:pt idx="825">
                  <c:v>0.70789100000000005</c:v>
                </c:pt>
                <c:pt idx="826">
                  <c:v>0.97795299999999996</c:v>
                </c:pt>
                <c:pt idx="827">
                  <c:v>11.375999999999999</c:v>
                </c:pt>
                <c:pt idx="828">
                  <c:v>35.432299999999998</c:v>
                </c:pt>
                <c:pt idx="829">
                  <c:v>106.197</c:v>
                </c:pt>
                <c:pt idx="830">
                  <c:v>106.678</c:v>
                </c:pt>
                <c:pt idx="831">
                  <c:v>17.953800000000001</c:v>
                </c:pt>
                <c:pt idx="832">
                  <c:v>5.9323399999999999</c:v>
                </c:pt>
                <c:pt idx="833">
                  <c:v>8.2187999999999999</c:v>
                </c:pt>
                <c:pt idx="834">
                  <c:v>7.6734299999999998</c:v>
                </c:pt>
                <c:pt idx="835">
                  <c:v>14.7874</c:v>
                </c:pt>
                <c:pt idx="836">
                  <c:v>5.9317900000000003</c:v>
                </c:pt>
                <c:pt idx="837">
                  <c:v>1.9761500000000001</c:v>
                </c:pt>
                <c:pt idx="838">
                  <c:v>0.83074099999999995</c:v>
                </c:pt>
                <c:pt idx="839">
                  <c:v>0.59617900000000001</c:v>
                </c:pt>
                <c:pt idx="840">
                  <c:v>0.477715</c:v>
                </c:pt>
                <c:pt idx="841">
                  <c:v>0.49311500000000003</c:v>
                </c:pt>
                <c:pt idx="842">
                  <c:v>0.51179399999999997</c:v>
                </c:pt>
                <c:pt idx="843">
                  <c:v>0.50852200000000003</c:v>
                </c:pt>
                <c:pt idx="844">
                  <c:v>0.51450700000000005</c:v>
                </c:pt>
                <c:pt idx="845">
                  <c:v>0.47794700000000001</c:v>
                </c:pt>
                <c:pt idx="846">
                  <c:v>0.87617199999999995</c:v>
                </c:pt>
                <c:pt idx="847">
                  <c:v>2.2082799999999998</c:v>
                </c:pt>
                <c:pt idx="848">
                  <c:v>1.94201</c:v>
                </c:pt>
                <c:pt idx="849">
                  <c:v>0.53805099999999995</c:v>
                </c:pt>
                <c:pt idx="850">
                  <c:v>0.48610300000000001</c:v>
                </c:pt>
                <c:pt idx="851">
                  <c:v>0.39364900000000003</c:v>
                </c:pt>
                <c:pt idx="852">
                  <c:v>1.65934</c:v>
                </c:pt>
                <c:pt idx="853">
                  <c:v>0.97202200000000005</c:v>
                </c:pt>
                <c:pt idx="854">
                  <c:v>1.0284800000000001</c:v>
                </c:pt>
                <c:pt idx="855">
                  <c:v>0.54524499999999998</c:v>
                </c:pt>
                <c:pt idx="856">
                  <c:v>0.813608</c:v>
                </c:pt>
                <c:pt idx="857">
                  <c:v>0.777976</c:v>
                </c:pt>
                <c:pt idx="858">
                  <c:v>1.08768</c:v>
                </c:pt>
                <c:pt idx="859">
                  <c:v>0.55552900000000005</c:v>
                </c:pt>
                <c:pt idx="860">
                  <c:v>0.448129</c:v>
                </c:pt>
                <c:pt idx="861">
                  <c:v>0.76581399999999999</c:v>
                </c:pt>
                <c:pt idx="862">
                  <c:v>0.70652400000000004</c:v>
                </c:pt>
                <c:pt idx="863">
                  <c:v>0.46015699999999998</c:v>
                </c:pt>
                <c:pt idx="864">
                  <c:v>0.41625099999999998</c:v>
                </c:pt>
                <c:pt idx="865">
                  <c:v>0.50753700000000002</c:v>
                </c:pt>
                <c:pt idx="866">
                  <c:v>0.56574500000000005</c:v>
                </c:pt>
                <c:pt idx="867">
                  <c:v>0.59494199999999997</c:v>
                </c:pt>
                <c:pt idx="868">
                  <c:v>0.48224600000000001</c:v>
                </c:pt>
                <c:pt idx="869">
                  <c:v>0.59255000000000002</c:v>
                </c:pt>
                <c:pt idx="870">
                  <c:v>0.43419200000000002</c:v>
                </c:pt>
                <c:pt idx="871">
                  <c:v>0.79000499999999996</c:v>
                </c:pt>
                <c:pt idx="872">
                  <c:v>1.66093</c:v>
                </c:pt>
                <c:pt idx="873">
                  <c:v>2.6819799999999998</c:v>
                </c:pt>
                <c:pt idx="874">
                  <c:v>3.53</c:v>
                </c:pt>
                <c:pt idx="875">
                  <c:v>12.4771</c:v>
                </c:pt>
                <c:pt idx="876">
                  <c:v>37.418100000000003</c:v>
                </c:pt>
                <c:pt idx="877">
                  <c:v>10.260300000000001</c:v>
                </c:pt>
                <c:pt idx="878">
                  <c:v>13.6753</c:v>
                </c:pt>
                <c:pt idx="879">
                  <c:v>35.666699999999999</c:v>
                </c:pt>
                <c:pt idx="880">
                  <c:v>44.007100000000001</c:v>
                </c:pt>
                <c:pt idx="881">
                  <c:v>33.827300000000001</c:v>
                </c:pt>
                <c:pt idx="882">
                  <c:v>23.4025</c:v>
                </c:pt>
                <c:pt idx="883">
                  <c:v>27.288799999999998</c:v>
                </c:pt>
                <c:pt idx="884">
                  <c:v>10.1311</c:v>
                </c:pt>
                <c:pt idx="885">
                  <c:v>3.87595</c:v>
                </c:pt>
                <c:pt idx="886">
                  <c:v>2.0292500000000002</c:v>
                </c:pt>
                <c:pt idx="887">
                  <c:v>0.837588</c:v>
                </c:pt>
                <c:pt idx="888">
                  <c:v>0.606236</c:v>
                </c:pt>
                <c:pt idx="889">
                  <c:v>0.507602</c:v>
                </c:pt>
                <c:pt idx="890">
                  <c:v>0.509552</c:v>
                </c:pt>
                <c:pt idx="891">
                  <c:v>0.47505199999999997</c:v>
                </c:pt>
                <c:pt idx="892">
                  <c:v>0.40214499999999997</c:v>
                </c:pt>
                <c:pt idx="893">
                  <c:v>0.430753</c:v>
                </c:pt>
                <c:pt idx="894">
                  <c:v>0.51905999999999997</c:v>
                </c:pt>
                <c:pt idx="895">
                  <c:v>1.48628</c:v>
                </c:pt>
                <c:pt idx="896">
                  <c:v>3.0220600000000002</c:v>
                </c:pt>
                <c:pt idx="897">
                  <c:v>5.0919100000000004</c:v>
                </c:pt>
                <c:pt idx="898">
                  <c:v>3.0209199999999998</c:v>
                </c:pt>
                <c:pt idx="899">
                  <c:v>3.7810000000000001</c:v>
                </c:pt>
                <c:pt idx="900">
                  <c:v>13.051399999999999</c:v>
                </c:pt>
                <c:pt idx="901">
                  <c:v>36.159599999999998</c:v>
                </c:pt>
                <c:pt idx="902">
                  <c:v>96.176100000000005</c:v>
                </c:pt>
                <c:pt idx="903">
                  <c:v>105.447</c:v>
                </c:pt>
                <c:pt idx="904">
                  <c:v>104.14100000000001</c:v>
                </c:pt>
                <c:pt idx="905">
                  <c:v>104.39</c:v>
                </c:pt>
                <c:pt idx="906">
                  <c:v>86.967399999999998</c:v>
                </c:pt>
                <c:pt idx="907">
                  <c:v>29.950600000000001</c:v>
                </c:pt>
                <c:pt idx="908">
                  <c:v>4.2299100000000003</c:v>
                </c:pt>
                <c:pt idx="909">
                  <c:v>3.1046299999999998</c:v>
                </c:pt>
                <c:pt idx="910">
                  <c:v>2.5926900000000002</c:v>
                </c:pt>
                <c:pt idx="911">
                  <c:v>1.8031200000000001</c:v>
                </c:pt>
                <c:pt idx="912">
                  <c:v>0.94072900000000004</c:v>
                </c:pt>
                <c:pt idx="913">
                  <c:v>0.482012</c:v>
                </c:pt>
                <c:pt idx="914">
                  <c:v>0.72093300000000005</c:v>
                </c:pt>
                <c:pt idx="915">
                  <c:v>0.68593300000000001</c:v>
                </c:pt>
                <c:pt idx="916">
                  <c:v>0.64080999999999999</c:v>
                </c:pt>
                <c:pt idx="917">
                  <c:v>0.63214999999999999</c:v>
                </c:pt>
                <c:pt idx="918">
                  <c:v>0.66332500000000005</c:v>
                </c:pt>
                <c:pt idx="919">
                  <c:v>1.16564</c:v>
                </c:pt>
                <c:pt idx="920">
                  <c:v>1.5146599999999999</c:v>
                </c:pt>
                <c:pt idx="921">
                  <c:v>1.2528600000000001</c:v>
                </c:pt>
                <c:pt idx="922">
                  <c:v>1.3533900000000001</c:v>
                </c:pt>
                <c:pt idx="923">
                  <c:v>1.1936899999999999</c:v>
                </c:pt>
                <c:pt idx="924">
                  <c:v>2.8897599999999999</c:v>
                </c:pt>
                <c:pt idx="925">
                  <c:v>4.2987700000000002</c:v>
                </c:pt>
                <c:pt idx="926">
                  <c:v>4.3605400000000003</c:v>
                </c:pt>
                <c:pt idx="927">
                  <c:v>3.2237</c:v>
                </c:pt>
                <c:pt idx="928">
                  <c:v>5.3528099999999998</c:v>
                </c:pt>
                <c:pt idx="929">
                  <c:v>6.7888400000000004</c:v>
                </c:pt>
                <c:pt idx="930">
                  <c:v>4.8305199999999999</c:v>
                </c:pt>
                <c:pt idx="931">
                  <c:v>3.6826599999999998</c:v>
                </c:pt>
                <c:pt idx="932">
                  <c:v>1.2596799999999999</c:v>
                </c:pt>
                <c:pt idx="933">
                  <c:v>0.76560799999999996</c:v>
                </c:pt>
                <c:pt idx="934">
                  <c:v>0.59095600000000004</c:v>
                </c:pt>
                <c:pt idx="935">
                  <c:v>0.772698</c:v>
                </c:pt>
                <c:pt idx="936">
                  <c:v>0.68466199999999999</c:v>
                </c:pt>
                <c:pt idx="937">
                  <c:v>0.76552299999999995</c:v>
                </c:pt>
                <c:pt idx="938">
                  <c:v>1.52912</c:v>
                </c:pt>
                <c:pt idx="939">
                  <c:v>1.43235</c:v>
                </c:pt>
                <c:pt idx="940">
                  <c:v>0.77357399999999998</c:v>
                </c:pt>
                <c:pt idx="941">
                  <c:v>0.56097399999999997</c:v>
                </c:pt>
                <c:pt idx="942">
                  <c:v>0.81929700000000005</c:v>
                </c:pt>
                <c:pt idx="943">
                  <c:v>0.84601599999999999</c:v>
                </c:pt>
                <c:pt idx="944">
                  <c:v>0.65767900000000001</c:v>
                </c:pt>
                <c:pt idx="945">
                  <c:v>1.5326500000000001</c:v>
                </c:pt>
                <c:pt idx="946">
                  <c:v>1.0931900000000001</c:v>
                </c:pt>
                <c:pt idx="947">
                  <c:v>1.12059</c:v>
                </c:pt>
                <c:pt idx="948">
                  <c:v>0.71346200000000004</c:v>
                </c:pt>
                <c:pt idx="949">
                  <c:v>1.46017</c:v>
                </c:pt>
                <c:pt idx="950">
                  <c:v>2.3287</c:v>
                </c:pt>
                <c:pt idx="951">
                  <c:v>1.4334499999999999</c:v>
                </c:pt>
                <c:pt idx="952">
                  <c:v>1.1223799999999999</c:v>
                </c:pt>
                <c:pt idx="953">
                  <c:v>1.23671</c:v>
                </c:pt>
                <c:pt idx="954">
                  <c:v>0.95689800000000003</c:v>
                </c:pt>
                <c:pt idx="955">
                  <c:v>0.89823500000000001</c:v>
                </c:pt>
                <c:pt idx="956">
                  <c:v>1.13985</c:v>
                </c:pt>
                <c:pt idx="957">
                  <c:v>0.83865800000000001</c:v>
                </c:pt>
                <c:pt idx="958">
                  <c:v>0.55839899999999998</c:v>
                </c:pt>
                <c:pt idx="959">
                  <c:v>0.50360000000000005</c:v>
                </c:pt>
                <c:pt idx="960">
                  <c:v>0.48687900000000001</c:v>
                </c:pt>
                <c:pt idx="961">
                  <c:v>0.45874999999999999</c:v>
                </c:pt>
                <c:pt idx="962">
                  <c:v>0.445932</c:v>
                </c:pt>
                <c:pt idx="963">
                  <c:v>0.43921399999999999</c:v>
                </c:pt>
                <c:pt idx="964">
                  <c:v>0.45016299999999998</c:v>
                </c:pt>
                <c:pt idx="965">
                  <c:v>0.63575099999999996</c:v>
                </c:pt>
                <c:pt idx="966">
                  <c:v>0.99478599999999995</c:v>
                </c:pt>
                <c:pt idx="967">
                  <c:v>0.58077100000000004</c:v>
                </c:pt>
                <c:pt idx="968">
                  <c:v>0.67303999999999997</c:v>
                </c:pt>
                <c:pt idx="969">
                  <c:v>1.01414</c:v>
                </c:pt>
                <c:pt idx="970">
                  <c:v>1.1415</c:v>
                </c:pt>
                <c:pt idx="971">
                  <c:v>1.55471</c:v>
                </c:pt>
                <c:pt idx="972">
                  <c:v>1.58206</c:v>
                </c:pt>
                <c:pt idx="973">
                  <c:v>1.60415</c:v>
                </c:pt>
                <c:pt idx="974">
                  <c:v>2.37757</c:v>
                </c:pt>
                <c:pt idx="975">
                  <c:v>1.69272</c:v>
                </c:pt>
                <c:pt idx="976">
                  <c:v>0.99777000000000005</c:v>
                </c:pt>
                <c:pt idx="977">
                  <c:v>1.0398000000000001</c:v>
                </c:pt>
                <c:pt idx="978">
                  <c:v>1.43021</c:v>
                </c:pt>
                <c:pt idx="979">
                  <c:v>1.08375</c:v>
                </c:pt>
                <c:pt idx="980">
                  <c:v>0.442193</c:v>
                </c:pt>
                <c:pt idx="981">
                  <c:v>0.34805900000000001</c:v>
                </c:pt>
                <c:pt idx="982">
                  <c:v>0.36957000000000001</c:v>
                </c:pt>
                <c:pt idx="983">
                  <c:v>0.411634</c:v>
                </c:pt>
                <c:pt idx="984">
                  <c:v>0.37512499999999999</c:v>
                </c:pt>
                <c:pt idx="985">
                  <c:v>0.346111</c:v>
                </c:pt>
                <c:pt idx="986">
                  <c:v>0.33411800000000003</c:v>
                </c:pt>
                <c:pt idx="987">
                  <c:v>0.32800200000000002</c:v>
                </c:pt>
                <c:pt idx="988">
                  <c:v>0.329984</c:v>
                </c:pt>
                <c:pt idx="989">
                  <c:v>0.37895099999999998</c:v>
                </c:pt>
                <c:pt idx="990">
                  <c:v>0.57408499999999996</c:v>
                </c:pt>
                <c:pt idx="991">
                  <c:v>0.88082000000000005</c:v>
                </c:pt>
                <c:pt idx="992">
                  <c:v>1.21868</c:v>
                </c:pt>
                <c:pt idx="993">
                  <c:v>1.31403</c:v>
                </c:pt>
                <c:pt idx="994">
                  <c:v>1.8834299999999999</c:v>
                </c:pt>
                <c:pt idx="995">
                  <c:v>1.93207</c:v>
                </c:pt>
                <c:pt idx="996">
                  <c:v>1.9496500000000001</c:v>
                </c:pt>
                <c:pt idx="997">
                  <c:v>2.12398</c:v>
                </c:pt>
                <c:pt idx="998">
                  <c:v>3.66649</c:v>
                </c:pt>
                <c:pt idx="999">
                  <c:v>3.41221</c:v>
                </c:pt>
                <c:pt idx="1000">
                  <c:v>5.0909800000000001</c:v>
                </c:pt>
                <c:pt idx="1001">
                  <c:v>10.712899999999999</c:v>
                </c:pt>
                <c:pt idx="1002">
                  <c:v>12.23</c:v>
                </c:pt>
                <c:pt idx="1003">
                  <c:v>3.29698</c:v>
                </c:pt>
                <c:pt idx="1004">
                  <c:v>1.28413</c:v>
                </c:pt>
                <c:pt idx="1005">
                  <c:v>0.67513699999999999</c:v>
                </c:pt>
                <c:pt idx="1006">
                  <c:v>0.40186699999999997</c:v>
                </c:pt>
                <c:pt idx="1007">
                  <c:v>0.310004</c:v>
                </c:pt>
                <c:pt idx="1008">
                  <c:v>0.292294</c:v>
                </c:pt>
                <c:pt idx="1009">
                  <c:v>0.27905999999999997</c:v>
                </c:pt>
                <c:pt idx="1010">
                  <c:v>0.26859300000000003</c:v>
                </c:pt>
                <c:pt idx="1011">
                  <c:v>0.24302199999999999</c:v>
                </c:pt>
                <c:pt idx="1012">
                  <c:v>0.23296700000000001</c:v>
                </c:pt>
                <c:pt idx="1013">
                  <c:v>0.25268499999999999</c:v>
                </c:pt>
                <c:pt idx="1014">
                  <c:v>0.35079700000000003</c:v>
                </c:pt>
                <c:pt idx="1015">
                  <c:v>0.50723600000000002</c:v>
                </c:pt>
                <c:pt idx="1016">
                  <c:v>1.81751</c:v>
                </c:pt>
                <c:pt idx="1017">
                  <c:v>2.0028800000000002</c:v>
                </c:pt>
                <c:pt idx="1018">
                  <c:v>1.47028</c:v>
                </c:pt>
                <c:pt idx="1019">
                  <c:v>2.0341999999999998</c:v>
                </c:pt>
                <c:pt idx="1020">
                  <c:v>3.05375</c:v>
                </c:pt>
                <c:pt idx="1021">
                  <c:v>2.21604</c:v>
                </c:pt>
                <c:pt idx="1022">
                  <c:v>9.4498999999999995</c:v>
                </c:pt>
                <c:pt idx="1023">
                  <c:v>19.749300000000002</c:v>
                </c:pt>
                <c:pt idx="1024">
                  <c:v>16.818100000000001</c:v>
                </c:pt>
                <c:pt idx="1025">
                  <c:v>21.008700000000001</c:v>
                </c:pt>
                <c:pt idx="1026">
                  <c:v>15.024900000000001</c:v>
                </c:pt>
                <c:pt idx="1027">
                  <c:v>3.7796400000000001</c:v>
                </c:pt>
                <c:pt idx="1028">
                  <c:v>1.25</c:v>
                </c:pt>
                <c:pt idx="1029">
                  <c:v>0.67047400000000001</c:v>
                </c:pt>
                <c:pt idx="1030">
                  <c:v>0.54927800000000004</c:v>
                </c:pt>
                <c:pt idx="1031">
                  <c:v>0.41617700000000002</c:v>
                </c:pt>
                <c:pt idx="1032">
                  <c:v>0.64404499999999998</c:v>
                </c:pt>
                <c:pt idx="1033">
                  <c:v>0.758969</c:v>
                </c:pt>
                <c:pt idx="1034">
                  <c:v>0.73132799999999998</c:v>
                </c:pt>
                <c:pt idx="1035">
                  <c:v>0.29770200000000002</c:v>
                </c:pt>
                <c:pt idx="1036">
                  <c:v>0.436473</c:v>
                </c:pt>
                <c:pt idx="1037">
                  <c:v>0.35576799999999997</c:v>
                </c:pt>
                <c:pt idx="1038">
                  <c:v>0.61102100000000004</c:v>
                </c:pt>
                <c:pt idx="1039">
                  <c:v>1.1454</c:v>
                </c:pt>
                <c:pt idx="1040">
                  <c:v>1.1767099999999999</c:v>
                </c:pt>
                <c:pt idx="1041">
                  <c:v>3.1074299999999999</c:v>
                </c:pt>
                <c:pt idx="1042">
                  <c:v>5.0255400000000003</c:v>
                </c:pt>
                <c:pt idx="1043">
                  <c:v>4.1682899999999998</c:v>
                </c:pt>
                <c:pt idx="1044">
                  <c:v>3.9082300000000001</c:v>
                </c:pt>
                <c:pt idx="1045">
                  <c:v>10.5763</c:v>
                </c:pt>
                <c:pt idx="1046">
                  <c:v>13.635199999999999</c:v>
                </c:pt>
                <c:pt idx="1047">
                  <c:v>5.9788500000000004</c:v>
                </c:pt>
                <c:pt idx="1048">
                  <c:v>3.9664199999999998</c:v>
                </c:pt>
                <c:pt idx="1049">
                  <c:v>4.2551199999999998</c:v>
                </c:pt>
                <c:pt idx="1050">
                  <c:v>3.6346699999999998</c:v>
                </c:pt>
                <c:pt idx="1051">
                  <c:v>22.372900000000001</c:v>
                </c:pt>
                <c:pt idx="1052">
                  <c:v>2.9026200000000002</c:v>
                </c:pt>
                <c:pt idx="1053">
                  <c:v>6.7736099999999997</c:v>
                </c:pt>
                <c:pt idx="1054">
                  <c:v>1.4165099999999999</c:v>
                </c:pt>
                <c:pt idx="1055">
                  <c:v>0.56354000000000004</c:v>
                </c:pt>
                <c:pt idx="1056">
                  <c:v>0.68820199999999998</c:v>
                </c:pt>
                <c:pt idx="1057">
                  <c:v>0.49409700000000001</c:v>
                </c:pt>
                <c:pt idx="1058">
                  <c:v>0.387158</c:v>
                </c:pt>
                <c:pt idx="1059">
                  <c:v>0.32819999999999999</c:v>
                </c:pt>
                <c:pt idx="1060">
                  <c:v>0.33617999999999998</c:v>
                </c:pt>
                <c:pt idx="1061">
                  <c:v>0.40545500000000001</c:v>
                </c:pt>
                <c:pt idx="1062">
                  <c:v>0.59340199999999999</c:v>
                </c:pt>
                <c:pt idx="1063">
                  <c:v>1.10982</c:v>
                </c:pt>
                <c:pt idx="1064">
                  <c:v>1.1669700000000001</c:v>
                </c:pt>
                <c:pt idx="1065">
                  <c:v>1.44293</c:v>
                </c:pt>
                <c:pt idx="1066">
                  <c:v>1.6805600000000001</c:v>
                </c:pt>
                <c:pt idx="1067">
                  <c:v>1.40568</c:v>
                </c:pt>
                <c:pt idx="1068">
                  <c:v>1.26973</c:v>
                </c:pt>
                <c:pt idx="1069">
                  <c:v>1.57847</c:v>
                </c:pt>
                <c:pt idx="1070">
                  <c:v>1.35599</c:v>
                </c:pt>
                <c:pt idx="1071">
                  <c:v>1.0390200000000001</c:v>
                </c:pt>
                <c:pt idx="1072">
                  <c:v>1.3192600000000001</c:v>
                </c:pt>
                <c:pt idx="1073">
                  <c:v>1.34887</c:v>
                </c:pt>
                <c:pt idx="1074">
                  <c:v>0.95909999999999995</c:v>
                </c:pt>
                <c:pt idx="1075">
                  <c:v>0.95465199999999995</c:v>
                </c:pt>
                <c:pt idx="1076">
                  <c:v>0.86290800000000001</c:v>
                </c:pt>
                <c:pt idx="1077">
                  <c:v>0.94397399999999998</c:v>
                </c:pt>
                <c:pt idx="1078">
                  <c:v>1.1461300000000001</c:v>
                </c:pt>
                <c:pt idx="1079">
                  <c:v>0.76129400000000003</c:v>
                </c:pt>
                <c:pt idx="1080">
                  <c:v>0.51268899999999995</c:v>
                </c:pt>
                <c:pt idx="1081">
                  <c:v>0.44905</c:v>
                </c:pt>
                <c:pt idx="1082">
                  <c:v>0.34957300000000002</c:v>
                </c:pt>
                <c:pt idx="1083">
                  <c:v>0.330621</c:v>
                </c:pt>
                <c:pt idx="1084">
                  <c:v>0.28894999999999998</c:v>
                </c:pt>
                <c:pt idx="1085">
                  <c:v>0.32115899999999997</c:v>
                </c:pt>
                <c:pt idx="1086">
                  <c:v>0.383608</c:v>
                </c:pt>
                <c:pt idx="1087">
                  <c:v>0.75012699999999999</c:v>
                </c:pt>
                <c:pt idx="1088">
                  <c:v>1.1038600000000001</c:v>
                </c:pt>
                <c:pt idx="1089">
                  <c:v>0.79185399999999995</c:v>
                </c:pt>
                <c:pt idx="1090">
                  <c:v>0.976692</c:v>
                </c:pt>
                <c:pt idx="1091">
                  <c:v>1.45058</c:v>
                </c:pt>
                <c:pt idx="1092">
                  <c:v>2.84938</c:v>
                </c:pt>
                <c:pt idx="1093">
                  <c:v>1.92696</c:v>
                </c:pt>
                <c:pt idx="1094">
                  <c:v>0.67480499999999999</c:v>
                </c:pt>
                <c:pt idx="1095">
                  <c:v>0.77391299999999996</c:v>
                </c:pt>
                <c:pt idx="1096">
                  <c:v>0.87634999999999996</c:v>
                </c:pt>
                <c:pt idx="1097">
                  <c:v>1.4173</c:v>
                </c:pt>
                <c:pt idx="1098">
                  <c:v>1.6190899999999999</c:v>
                </c:pt>
                <c:pt idx="1099">
                  <c:v>0.68431200000000003</c:v>
                </c:pt>
                <c:pt idx="1100">
                  <c:v>0.744946</c:v>
                </c:pt>
                <c:pt idx="1101">
                  <c:v>0.48858600000000002</c:v>
                </c:pt>
                <c:pt idx="1102">
                  <c:v>0.46444600000000003</c:v>
                </c:pt>
                <c:pt idx="1103">
                  <c:v>0.69923800000000003</c:v>
                </c:pt>
                <c:pt idx="1104">
                  <c:v>0.267432</c:v>
                </c:pt>
                <c:pt idx="1105">
                  <c:v>0.31130799999999997</c:v>
                </c:pt>
                <c:pt idx="1106">
                  <c:v>0.25400699999999998</c:v>
                </c:pt>
                <c:pt idx="1107">
                  <c:v>0.27521800000000002</c:v>
                </c:pt>
                <c:pt idx="1108">
                  <c:v>0.33555299999999999</c:v>
                </c:pt>
                <c:pt idx="1109">
                  <c:v>0.35645500000000002</c:v>
                </c:pt>
                <c:pt idx="1110">
                  <c:v>0.203629</c:v>
                </c:pt>
                <c:pt idx="1111">
                  <c:v>1.0195099999999999</c:v>
                </c:pt>
                <c:pt idx="1112">
                  <c:v>1.0147200000000001</c:v>
                </c:pt>
                <c:pt idx="1113">
                  <c:v>1.64673</c:v>
                </c:pt>
                <c:pt idx="1114">
                  <c:v>1.4635800000000001</c:v>
                </c:pt>
                <c:pt idx="1115">
                  <c:v>0.95653200000000005</c:v>
                </c:pt>
                <c:pt idx="1116">
                  <c:v>1.1063099999999999</c:v>
                </c:pt>
                <c:pt idx="1117">
                  <c:v>1.1792899999999999</c:v>
                </c:pt>
                <c:pt idx="1118">
                  <c:v>1.5399799999999999</c:v>
                </c:pt>
                <c:pt idx="1119">
                  <c:v>1.25623</c:v>
                </c:pt>
                <c:pt idx="1120">
                  <c:v>0.94337800000000005</c:v>
                </c:pt>
                <c:pt idx="1121">
                  <c:v>1.30189</c:v>
                </c:pt>
                <c:pt idx="1122">
                  <c:v>0.99579799999999996</c:v>
                </c:pt>
                <c:pt idx="1123">
                  <c:v>0.81690700000000005</c:v>
                </c:pt>
                <c:pt idx="1124">
                  <c:v>0.91664400000000001</c:v>
                </c:pt>
                <c:pt idx="1125">
                  <c:v>0.49978099999999998</c:v>
                </c:pt>
                <c:pt idx="1126">
                  <c:v>1.1267799999999999</c:v>
                </c:pt>
                <c:pt idx="1127">
                  <c:v>0.39161600000000002</c:v>
                </c:pt>
                <c:pt idx="1128">
                  <c:v>0.31316699999999997</c:v>
                </c:pt>
                <c:pt idx="1129">
                  <c:v>0.33082400000000001</c:v>
                </c:pt>
                <c:pt idx="1130">
                  <c:v>0.24346999999999999</c:v>
                </c:pt>
                <c:pt idx="1131">
                  <c:v>0.32069599999999998</c:v>
                </c:pt>
                <c:pt idx="1132">
                  <c:v>0.57506400000000002</c:v>
                </c:pt>
                <c:pt idx="1133">
                  <c:v>0.35219200000000001</c:v>
                </c:pt>
                <c:pt idx="1134">
                  <c:v>0.44358399999999998</c:v>
                </c:pt>
                <c:pt idx="1135">
                  <c:v>2.9078499999999998</c:v>
                </c:pt>
                <c:pt idx="1136">
                  <c:v>5.5365799999999998</c:v>
                </c:pt>
                <c:pt idx="1137">
                  <c:v>2.9165399999999999</c:v>
                </c:pt>
                <c:pt idx="1138">
                  <c:v>5.4171100000000001</c:v>
                </c:pt>
                <c:pt idx="1139">
                  <c:v>4.8939899999999996</c:v>
                </c:pt>
                <c:pt idx="1140">
                  <c:v>4.3957300000000004</c:v>
                </c:pt>
                <c:pt idx="1141">
                  <c:v>9.2762799999999999</c:v>
                </c:pt>
                <c:pt idx="1142">
                  <c:v>4.0446400000000002</c:v>
                </c:pt>
                <c:pt idx="1143">
                  <c:v>5.4433400000000001</c:v>
                </c:pt>
                <c:pt idx="1144">
                  <c:v>3.7084700000000002</c:v>
                </c:pt>
                <c:pt idx="1145">
                  <c:v>2.66418</c:v>
                </c:pt>
                <c:pt idx="1146">
                  <c:v>1.8172299999999999</c:v>
                </c:pt>
                <c:pt idx="1147">
                  <c:v>1.29925</c:v>
                </c:pt>
                <c:pt idx="1148">
                  <c:v>0.85475699999999999</c:v>
                </c:pt>
                <c:pt idx="1149">
                  <c:v>0.42652000000000001</c:v>
                </c:pt>
                <c:pt idx="1150">
                  <c:v>0.74548199999999998</c:v>
                </c:pt>
                <c:pt idx="1151">
                  <c:v>1.08212</c:v>
                </c:pt>
                <c:pt idx="1152">
                  <c:v>0.24756500000000001</c:v>
                </c:pt>
                <c:pt idx="1153">
                  <c:v>0.23163700000000001</c:v>
                </c:pt>
                <c:pt idx="1154">
                  <c:v>0.23539599999999999</c:v>
                </c:pt>
                <c:pt idx="1155">
                  <c:v>0.270125</c:v>
                </c:pt>
                <c:pt idx="1156">
                  <c:v>0.37017499999999998</c:v>
                </c:pt>
                <c:pt idx="1157">
                  <c:v>2.08629</c:v>
                </c:pt>
                <c:pt idx="1158">
                  <c:v>2.7460499999999999</c:v>
                </c:pt>
                <c:pt idx="1159">
                  <c:v>0.71914900000000004</c:v>
                </c:pt>
                <c:pt idx="1160">
                  <c:v>2.2418100000000001</c:v>
                </c:pt>
                <c:pt idx="1161">
                  <c:v>3.7228500000000002</c:v>
                </c:pt>
                <c:pt idx="1162">
                  <c:v>1.92919</c:v>
                </c:pt>
                <c:pt idx="1163">
                  <c:v>2.4857999999999998</c:v>
                </c:pt>
                <c:pt idx="1164">
                  <c:v>2.46435</c:v>
                </c:pt>
                <c:pt idx="1165">
                  <c:v>3.21427</c:v>
                </c:pt>
                <c:pt idx="1166">
                  <c:v>21.0852</c:v>
                </c:pt>
                <c:pt idx="1167">
                  <c:v>7.5083700000000002</c:v>
                </c:pt>
                <c:pt idx="1168">
                  <c:v>3.5607099999999998</c:v>
                </c:pt>
                <c:pt idx="1169">
                  <c:v>4.5719599999999998</c:v>
                </c:pt>
                <c:pt idx="1170">
                  <c:v>3.0862099999999999</c:v>
                </c:pt>
                <c:pt idx="1171">
                  <c:v>7.5215100000000001</c:v>
                </c:pt>
                <c:pt idx="1172">
                  <c:v>11.773099999999999</c:v>
                </c:pt>
                <c:pt idx="1173">
                  <c:v>0.66080099999999997</c:v>
                </c:pt>
                <c:pt idx="1174">
                  <c:v>0.46438400000000002</c:v>
                </c:pt>
                <c:pt idx="1175">
                  <c:v>0.339841</c:v>
                </c:pt>
                <c:pt idx="1176">
                  <c:v>0.263374</c:v>
                </c:pt>
                <c:pt idx="1177">
                  <c:v>0.24738499999999999</c:v>
                </c:pt>
                <c:pt idx="1178">
                  <c:v>0.30744700000000003</c:v>
                </c:pt>
                <c:pt idx="1179">
                  <c:v>0.25889400000000001</c:v>
                </c:pt>
                <c:pt idx="1180">
                  <c:v>0.25353100000000001</c:v>
                </c:pt>
                <c:pt idx="1181">
                  <c:v>0.28340900000000002</c:v>
                </c:pt>
                <c:pt idx="1182">
                  <c:v>0.39571800000000001</c:v>
                </c:pt>
                <c:pt idx="1183">
                  <c:v>0.53261899999999995</c:v>
                </c:pt>
                <c:pt idx="1184">
                  <c:v>1.10568</c:v>
                </c:pt>
                <c:pt idx="1185">
                  <c:v>1.08674</c:v>
                </c:pt>
                <c:pt idx="1186">
                  <c:v>2.37521</c:v>
                </c:pt>
                <c:pt idx="1187">
                  <c:v>8.2029999999999994</c:v>
                </c:pt>
                <c:pt idx="1188">
                  <c:v>15.7058</c:v>
                </c:pt>
                <c:pt idx="1189">
                  <c:v>33.3994</c:v>
                </c:pt>
                <c:pt idx="1190">
                  <c:v>85.691900000000004</c:v>
                </c:pt>
                <c:pt idx="1191">
                  <c:v>24.2242</c:v>
                </c:pt>
                <c:pt idx="1192">
                  <c:v>8.9736499999999992</c:v>
                </c:pt>
                <c:pt idx="1193">
                  <c:v>5.2461399999999996</c:v>
                </c:pt>
                <c:pt idx="1194">
                  <c:v>6.44278</c:v>
                </c:pt>
                <c:pt idx="1195">
                  <c:v>8.5037000000000003</c:v>
                </c:pt>
                <c:pt idx="1196">
                  <c:v>2.02488</c:v>
                </c:pt>
                <c:pt idx="1197">
                  <c:v>1.1706700000000001</c:v>
                </c:pt>
                <c:pt idx="1198">
                  <c:v>0.44702999999999998</c:v>
                </c:pt>
                <c:pt idx="1199">
                  <c:v>0.40687600000000002</c:v>
                </c:pt>
                <c:pt idx="1200">
                  <c:v>0.34226000000000001</c:v>
                </c:pt>
                <c:pt idx="1201">
                  <c:v>0.33925499999999997</c:v>
                </c:pt>
                <c:pt idx="1202">
                  <c:v>0.37286900000000001</c:v>
                </c:pt>
                <c:pt idx="1203">
                  <c:v>0.33799299999999999</c:v>
                </c:pt>
                <c:pt idx="1204">
                  <c:v>0.31212000000000001</c:v>
                </c:pt>
                <c:pt idx="1205">
                  <c:v>0.36703999999999998</c:v>
                </c:pt>
                <c:pt idx="1206">
                  <c:v>0.409993</c:v>
                </c:pt>
                <c:pt idx="1207">
                  <c:v>0.88677600000000001</c:v>
                </c:pt>
                <c:pt idx="1208">
                  <c:v>1.06535</c:v>
                </c:pt>
                <c:pt idx="1209">
                  <c:v>1.38863</c:v>
                </c:pt>
                <c:pt idx="1210">
                  <c:v>1.32413</c:v>
                </c:pt>
                <c:pt idx="1211">
                  <c:v>2.12751</c:v>
                </c:pt>
                <c:pt idx="1212">
                  <c:v>1.3376999999999999</c:v>
                </c:pt>
                <c:pt idx="1213">
                  <c:v>1.03993</c:v>
                </c:pt>
                <c:pt idx="1214">
                  <c:v>0.80559599999999998</c:v>
                </c:pt>
                <c:pt idx="1215">
                  <c:v>1.1180600000000001</c:v>
                </c:pt>
                <c:pt idx="1216">
                  <c:v>0.82854700000000003</c:v>
                </c:pt>
                <c:pt idx="1217">
                  <c:v>0.52060899999999999</c:v>
                </c:pt>
                <c:pt idx="1218">
                  <c:v>0.33616499999999999</c:v>
                </c:pt>
                <c:pt idx="1219">
                  <c:v>0.20988100000000001</c:v>
                </c:pt>
                <c:pt idx="1220">
                  <c:v>0.26071</c:v>
                </c:pt>
                <c:pt idx="1221">
                  <c:v>0.25800800000000002</c:v>
                </c:pt>
                <c:pt idx="1222">
                  <c:v>0.179456</c:v>
                </c:pt>
                <c:pt idx="1223">
                  <c:v>0.20758399999999999</c:v>
                </c:pt>
                <c:pt idx="1224">
                  <c:v>0.29966999999999999</c:v>
                </c:pt>
                <c:pt idx="1225">
                  <c:v>0.292684</c:v>
                </c:pt>
                <c:pt idx="1226">
                  <c:v>0.418549</c:v>
                </c:pt>
                <c:pt idx="1227">
                  <c:v>0.39479999999999998</c:v>
                </c:pt>
                <c:pt idx="1228">
                  <c:v>0.32705499999999998</c:v>
                </c:pt>
                <c:pt idx="1229">
                  <c:v>0.51560799999999996</c:v>
                </c:pt>
                <c:pt idx="1230">
                  <c:v>0.52656199999999997</c:v>
                </c:pt>
                <c:pt idx="1231">
                  <c:v>0.412408</c:v>
                </c:pt>
                <c:pt idx="1232">
                  <c:v>0.46575800000000001</c:v>
                </c:pt>
                <c:pt idx="1233">
                  <c:v>0.408244</c:v>
                </c:pt>
                <c:pt idx="1234">
                  <c:v>0.76092400000000004</c:v>
                </c:pt>
                <c:pt idx="1235">
                  <c:v>1.81782</c:v>
                </c:pt>
                <c:pt idx="1236">
                  <c:v>1.09964</c:v>
                </c:pt>
                <c:pt idx="1237">
                  <c:v>1.2452399999999999</c:v>
                </c:pt>
                <c:pt idx="1238">
                  <c:v>0.86451199999999995</c:v>
                </c:pt>
                <c:pt idx="1239">
                  <c:v>0.65268300000000001</c:v>
                </c:pt>
                <c:pt idx="1240">
                  <c:v>0.74060700000000002</c:v>
                </c:pt>
                <c:pt idx="1241">
                  <c:v>1.1718200000000001</c:v>
                </c:pt>
                <c:pt idx="1242">
                  <c:v>0.81999500000000003</c:v>
                </c:pt>
                <c:pt idx="1243">
                  <c:v>0.87851699999999999</c:v>
                </c:pt>
                <c:pt idx="1244">
                  <c:v>0.54224700000000003</c:v>
                </c:pt>
                <c:pt idx="1245">
                  <c:v>0.35020499999999999</c:v>
                </c:pt>
                <c:pt idx="1246">
                  <c:v>0.25550699999999998</c:v>
                </c:pt>
                <c:pt idx="1247">
                  <c:v>0.19190099999999999</c:v>
                </c:pt>
                <c:pt idx="1248">
                  <c:v>0.194935</c:v>
                </c:pt>
                <c:pt idx="1249">
                  <c:v>0.177589</c:v>
                </c:pt>
                <c:pt idx="1250">
                  <c:v>0.23357600000000001</c:v>
                </c:pt>
                <c:pt idx="1251">
                  <c:v>0.21629799999999999</c:v>
                </c:pt>
                <c:pt idx="1252">
                  <c:v>0.21195600000000001</c:v>
                </c:pt>
                <c:pt idx="1253">
                  <c:v>0.16589300000000001</c:v>
                </c:pt>
                <c:pt idx="1254">
                  <c:v>0.19597100000000001</c:v>
                </c:pt>
                <c:pt idx="1255">
                  <c:v>0.27313199999999999</c:v>
                </c:pt>
                <c:pt idx="1256">
                  <c:v>0.430643</c:v>
                </c:pt>
                <c:pt idx="1257">
                  <c:v>1.81124</c:v>
                </c:pt>
                <c:pt idx="1258">
                  <c:v>2.6179999999999999</c:v>
                </c:pt>
                <c:pt idx="1259">
                  <c:v>7.6076899999999998</c:v>
                </c:pt>
                <c:pt idx="1260">
                  <c:v>57.086100000000002</c:v>
                </c:pt>
                <c:pt idx="1261">
                  <c:v>90.2941</c:v>
                </c:pt>
                <c:pt idx="1262">
                  <c:v>58.372599999999998</c:v>
                </c:pt>
                <c:pt idx="1263">
                  <c:v>66.854200000000006</c:v>
                </c:pt>
                <c:pt idx="1264">
                  <c:v>45.662799999999997</c:v>
                </c:pt>
                <c:pt idx="1265">
                  <c:v>61.581600000000002</c:v>
                </c:pt>
                <c:pt idx="1266">
                  <c:v>63.685600000000001</c:v>
                </c:pt>
                <c:pt idx="1267">
                  <c:v>11.830399999999999</c:v>
                </c:pt>
                <c:pt idx="1268">
                  <c:v>2.6017899999999998</c:v>
                </c:pt>
                <c:pt idx="1269">
                  <c:v>1.8072900000000001</c:v>
                </c:pt>
                <c:pt idx="1270">
                  <c:v>1.2096800000000001</c:v>
                </c:pt>
                <c:pt idx="1271">
                  <c:v>0.72254499999999999</c:v>
                </c:pt>
                <c:pt idx="1272">
                  <c:v>0.59053900000000004</c:v>
                </c:pt>
                <c:pt idx="1273">
                  <c:v>0.49887399999999998</c:v>
                </c:pt>
                <c:pt idx="1274">
                  <c:v>0.41995399999999999</c:v>
                </c:pt>
                <c:pt idx="1275">
                  <c:v>0.39589099999999999</c:v>
                </c:pt>
                <c:pt idx="1276">
                  <c:v>0.40815400000000002</c:v>
                </c:pt>
                <c:pt idx="1277">
                  <c:v>0.36700700000000003</c:v>
                </c:pt>
                <c:pt idx="1278">
                  <c:v>0.44161299999999998</c:v>
                </c:pt>
                <c:pt idx="1279">
                  <c:v>0.71102200000000004</c:v>
                </c:pt>
                <c:pt idx="1280">
                  <c:v>0.91575399999999996</c:v>
                </c:pt>
                <c:pt idx="1281">
                  <c:v>1.8434900000000001</c:v>
                </c:pt>
                <c:pt idx="1282">
                  <c:v>1.0361899999999999</c:v>
                </c:pt>
                <c:pt idx="1283">
                  <c:v>1.1334299999999999</c:v>
                </c:pt>
                <c:pt idx="1284">
                  <c:v>3.8755600000000001</c:v>
                </c:pt>
                <c:pt idx="1285">
                  <c:v>5.3408600000000002</c:v>
                </c:pt>
                <c:pt idx="1286">
                  <c:v>5.5259499999999999</c:v>
                </c:pt>
                <c:pt idx="1287">
                  <c:v>3.85006</c:v>
                </c:pt>
                <c:pt idx="1288">
                  <c:v>2.8265600000000002</c:v>
                </c:pt>
                <c:pt idx="1289">
                  <c:v>2.2397999999999998</c:v>
                </c:pt>
                <c:pt idx="1290">
                  <c:v>2.77121</c:v>
                </c:pt>
                <c:pt idx="1291">
                  <c:v>1.6733899999999999</c:v>
                </c:pt>
                <c:pt idx="1292">
                  <c:v>0.99222500000000002</c:v>
                </c:pt>
                <c:pt idx="1293">
                  <c:v>0.65495499999999995</c:v>
                </c:pt>
                <c:pt idx="1294">
                  <c:v>0.48909399999999997</c:v>
                </c:pt>
                <c:pt idx="1295">
                  <c:v>0.470053</c:v>
                </c:pt>
                <c:pt idx="1296">
                  <c:v>0.34301900000000002</c:v>
                </c:pt>
                <c:pt idx="1297">
                  <c:v>0.346665</c:v>
                </c:pt>
                <c:pt idx="1298">
                  <c:v>0.35357100000000002</c:v>
                </c:pt>
                <c:pt idx="1299">
                  <c:v>0.33000499999999999</c:v>
                </c:pt>
                <c:pt idx="1300">
                  <c:v>0.40493099999999999</c:v>
                </c:pt>
                <c:pt idx="1301">
                  <c:v>0.51621099999999998</c:v>
                </c:pt>
                <c:pt idx="1302">
                  <c:v>0.51206300000000005</c:v>
                </c:pt>
                <c:pt idx="1303">
                  <c:v>0.70104699999999998</c:v>
                </c:pt>
                <c:pt idx="1304">
                  <c:v>0.79986199999999996</c:v>
                </c:pt>
                <c:pt idx="1305">
                  <c:v>0.70091599999999998</c:v>
                </c:pt>
                <c:pt idx="1306">
                  <c:v>1.97085</c:v>
                </c:pt>
                <c:pt idx="1307">
                  <c:v>4.2414100000000001</c:v>
                </c:pt>
                <c:pt idx="1308">
                  <c:v>3.9164599999999998</c:v>
                </c:pt>
                <c:pt idx="1309">
                  <c:v>3.4390299999999998</c:v>
                </c:pt>
                <c:pt idx="1310">
                  <c:v>13.159000000000001</c:v>
                </c:pt>
                <c:pt idx="1311">
                  <c:v>7.97478</c:v>
                </c:pt>
                <c:pt idx="1312">
                  <c:v>11.0967</c:v>
                </c:pt>
                <c:pt idx="1313">
                  <c:v>28.9819</c:v>
                </c:pt>
                <c:pt idx="1314">
                  <c:v>22.751999999999999</c:v>
                </c:pt>
                <c:pt idx="1315">
                  <c:v>4.5630699999999997</c:v>
                </c:pt>
                <c:pt idx="1316">
                  <c:v>1.36582</c:v>
                </c:pt>
                <c:pt idx="1317">
                  <c:v>0.81424200000000002</c:v>
                </c:pt>
                <c:pt idx="1318">
                  <c:v>0.66909700000000005</c:v>
                </c:pt>
                <c:pt idx="1319">
                  <c:v>0.55159199999999997</c:v>
                </c:pt>
                <c:pt idx="1320">
                  <c:v>0.878305</c:v>
                </c:pt>
                <c:pt idx="1321">
                  <c:v>0.65151700000000001</c:v>
                </c:pt>
                <c:pt idx="1322">
                  <c:v>0.49593500000000001</c:v>
                </c:pt>
                <c:pt idx="1323">
                  <c:v>0.34703000000000001</c:v>
                </c:pt>
                <c:pt idx="1324">
                  <c:v>0.38976100000000002</c:v>
                </c:pt>
                <c:pt idx="1325">
                  <c:v>0.760212</c:v>
                </c:pt>
                <c:pt idx="1326">
                  <c:v>0.72042799999999996</c:v>
                </c:pt>
                <c:pt idx="1327">
                  <c:v>0.89583199999999996</c:v>
                </c:pt>
                <c:pt idx="1328">
                  <c:v>1.1885699999999999</c:v>
                </c:pt>
                <c:pt idx="1342">
                  <c:v>0.258162</c:v>
                </c:pt>
                <c:pt idx="1343">
                  <c:v>0.35738500000000001</c:v>
                </c:pt>
                <c:pt idx="1344">
                  <c:v>0.33595999999999998</c:v>
                </c:pt>
                <c:pt idx="1345">
                  <c:v>0.27493800000000002</c:v>
                </c:pt>
                <c:pt idx="1346">
                  <c:v>0.214616</c:v>
                </c:pt>
                <c:pt idx="1347">
                  <c:v>0.555037</c:v>
                </c:pt>
                <c:pt idx="1348">
                  <c:v>1.5948800000000001</c:v>
                </c:pt>
                <c:pt idx="1349">
                  <c:v>0.35391</c:v>
                </c:pt>
                <c:pt idx="1350">
                  <c:v>0.47328799999999999</c:v>
                </c:pt>
                <c:pt idx="1351">
                  <c:v>0.56272</c:v>
                </c:pt>
                <c:pt idx="1352">
                  <c:v>1.19238</c:v>
                </c:pt>
                <c:pt idx="1353">
                  <c:v>8.8850200000000008</c:v>
                </c:pt>
                <c:pt idx="1354">
                  <c:v>11.8474</c:v>
                </c:pt>
                <c:pt idx="1355">
                  <c:v>2.2523900000000001</c:v>
                </c:pt>
                <c:pt idx="1356">
                  <c:v>3.6200999999999999</c:v>
                </c:pt>
                <c:pt idx="1357">
                  <c:v>2.3219699999999999</c:v>
                </c:pt>
                <c:pt idx="1358">
                  <c:v>1.90113</c:v>
                </c:pt>
                <c:pt idx="1359">
                  <c:v>2.1500499999999998</c:v>
                </c:pt>
                <c:pt idx="1360">
                  <c:v>1.35836</c:v>
                </c:pt>
                <c:pt idx="1361">
                  <c:v>2.05829</c:v>
                </c:pt>
                <c:pt idx="1362">
                  <c:v>1.2960700000000001</c:v>
                </c:pt>
                <c:pt idx="1363">
                  <c:v>0.63202400000000003</c:v>
                </c:pt>
                <c:pt idx="1364">
                  <c:v>0.53862399999999999</c:v>
                </c:pt>
                <c:pt idx="1365">
                  <c:v>0.47229399999999999</c:v>
                </c:pt>
                <c:pt idx="1366">
                  <c:v>0.397924</c:v>
                </c:pt>
                <c:pt idx="1367">
                  <c:v>0.348443</c:v>
                </c:pt>
                <c:pt idx="1368">
                  <c:v>0.399366</c:v>
                </c:pt>
                <c:pt idx="1369">
                  <c:v>0.283725</c:v>
                </c:pt>
                <c:pt idx="1370">
                  <c:v>0.239981</c:v>
                </c:pt>
                <c:pt idx="1371">
                  <c:v>0.22067000000000001</c:v>
                </c:pt>
                <c:pt idx="1372">
                  <c:v>0.267094</c:v>
                </c:pt>
                <c:pt idx="1373">
                  <c:v>0.28832600000000003</c:v>
                </c:pt>
                <c:pt idx="1374">
                  <c:v>0.45374599999999998</c:v>
                </c:pt>
                <c:pt idx="1375">
                  <c:v>0.49651200000000001</c:v>
                </c:pt>
                <c:pt idx="1376">
                  <c:v>1.27813</c:v>
                </c:pt>
                <c:pt idx="1377">
                  <c:v>11.4283</c:v>
                </c:pt>
                <c:pt idx="1378">
                  <c:v>15.2437</c:v>
                </c:pt>
                <c:pt idx="1379">
                  <c:v>15.151999999999999</c:v>
                </c:pt>
                <c:pt idx="1380">
                  <c:v>6.9899800000000001</c:v>
                </c:pt>
                <c:pt idx="1381">
                  <c:v>5.0624000000000002</c:v>
                </c:pt>
                <c:pt idx="1382">
                  <c:v>3.7880500000000001</c:v>
                </c:pt>
                <c:pt idx="1383">
                  <c:v>2.7472799999999999</c:v>
                </c:pt>
                <c:pt idx="1384">
                  <c:v>1.5809</c:v>
                </c:pt>
                <c:pt idx="1385">
                  <c:v>1.0883</c:v>
                </c:pt>
                <c:pt idx="1386">
                  <c:v>1.00132</c:v>
                </c:pt>
                <c:pt idx="1387">
                  <c:v>0.67853600000000003</c:v>
                </c:pt>
                <c:pt idx="1388">
                  <c:v>0.40361399999999997</c:v>
                </c:pt>
                <c:pt idx="1389">
                  <c:v>0.29221799999999998</c:v>
                </c:pt>
                <c:pt idx="1390">
                  <c:v>0.22806699999999999</c:v>
                </c:pt>
                <c:pt idx="1391">
                  <c:v>0.26985500000000001</c:v>
                </c:pt>
                <c:pt idx="1392">
                  <c:v>0.25137399999999999</c:v>
                </c:pt>
                <c:pt idx="1393">
                  <c:v>0.20524700000000001</c:v>
                </c:pt>
                <c:pt idx="1394">
                  <c:v>0.177399</c:v>
                </c:pt>
                <c:pt idx="1395">
                  <c:v>0.20860100000000001</c:v>
                </c:pt>
                <c:pt idx="1396">
                  <c:v>0.28888799999999998</c:v>
                </c:pt>
                <c:pt idx="1397">
                  <c:v>0.242258</c:v>
                </c:pt>
                <c:pt idx="1398">
                  <c:v>0.34395500000000001</c:v>
                </c:pt>
                <c:pt idx="1399">
                  <c:v>0.596773</c:v>
                </c:pt>
                <c:pt idx="1400">
                  <c:v>1.0128900000000001</c:v>
                </c:pt>
                <c:pt idx="1401">
                  <c:v>1.1496900000000001</c:v>
                </c:pt>
                <c:pt idx="1402">
                  <c:v>0.67583400000000005</c:v>
                </c:pt>
                <c:pt idx="1403">
                  <c:v>0.67747100000000005</c:v>
                </c:pt>
                <c:pt idx="1404">
                  <c:v>0.37995699999999999</c:v>
                </c:pt>
                <c:pt idx="1405">
                  <c:v>0.30463000000000001</c:v>
                </c:pt>
                <c:pt idx="1406">
                  <c:v>0.37694899999999998</c:v>
                </c:pt>
                <c:pt idx="1407">
                  <c:v>0.29774299999999998</c:v>
                </c:pt>
                <c:pt idx="1408">
                  <c:v>0.19534899999999999</c:v>
                </c:pt>
                <c:pt idx="1409">
                  <c:v>0.263264</c:v>
                </c:pt>
                <c:pt idx="1410">
                  <c:v>0.27211200000000002</c:v>
                </c:pt>
                <c:pt idx="1411">
                  <c:v>0.218749</c:v>
                </c:pt>
                <c:pt idx="1412">
                  <c:v>0.31003700000000001</c:v>
                </c:pt>
                <c:pt idx="1413">
                  <c:v>0.51673999999999998</c:v>
                </c:pt>
                <c:pt idx="1414">
                  <c:v>0.67798700000000001</c:v>
                </c:pt>
                <c:pt idx="1415">
                  <c:v>0.438114</c:v>
                </c:pt>
                <c:pt idx="1416">
                  <c:v>0.48250599999999999</c:v>
                </c:pt>
                <c:pt idx="1417">
                  <c:v>0.432973</c:v>
                </c:pt>
                <c:pt idx="1418">
                  <c:v>0.43017300000000003</c:v>
                </c:pt>
                <c:pt idx="1419">
                  <c:v>0.320517</c:v>
                </c:pt>
                <c:pt idx="1420">
                  <c:v>0.243421</c:v>
                </c:pt>
                <c:pt idx="1421">
                  <c:v>0.26855800000000002</c:v>
                </c:pt>
                <c:pt idx="1422">
                  <c:v>0.28204600000000002</c:v>
                </c:pt>
                <c:pt idx="1423">
                  <c:v>0.37018000000000001</c:v>
                </c:pt>
                <c:pt idx="1424">
                  <c:v>0.741205</c:v>
                </c:pt>
                <c:pt idx="1425">
                  <c:v>0.69552499999999995</c:v>
                </c:pt>
                <c:pt idx="1426">
                  <c:v>0.57625800000000005</c:v>
                </c:pt>
                <c:pt idx="1427">
                  <c:v>0.58271799999999996</c:v>
                </c:pt>
                <c:pt idx="1428">
                  <c:v>0.77160099999999998</c:v>
                </c:pt>
                <c:pt idx="1429">
                  <c:v>0.88473999999999997</c:v>
                </c:pt>
                <c:pt idx="1430">
                  <c:v>1.0317000000000001</c:v>
                </c:pt>
                <c:pt idx="1431">
                  <c:v>0.81875299999999995</c:v>
                </c:pt>
                <c:pt idx="1432">
                  <c:v>0.76707599999999998</c:v>
                </c:pt>
                <c:pt idx="1433">
                  <c:v>0.839916</c:v>
                </c:pt>
                <c:pt idx="1434">
                  <c:v>0.81914200000000004</c:v>
                </c:pt>
                <c:pt idx="1435">
                  <c:v>0.57823800000000003</c:v>
                </c:pt>
                <c:pt idx="1436">
                  <c:v>0.38489899999999999</c:v>
                </c:pt>
                <c:pt idx="1437">
                  <c:v>0.28528500000000001</c:v>
                </c:pt>
                <c:pt idx="1438">
                  <c:v>0.23668800000000001</c:v>
                </c:pt>
                <c:pt idx="1439">
                  <c:v>0.189305</c:v>
                </c:pt>
                <c:pt idx="1440">
                  <c:v>0.15187100000000001</c:v>
                </c:pt>
                <c:pt idx="1441">
                  <c:v>0.15978899999999999</c:v>
                </c:pt>
                <c:pt idx="1442">
                  <c:v>0.16397700000000001</c:v>
                </c:pt>
                <c:pt idx="1443">
                  <c:v>0.21629999999999999</c:v>
                </c:pt>
                <c:pt idx="1444">
                  <c:v>0.18538199999999999</c:v>
                </c:pt>
                <c:pt idx="1445">
                  <c:v>0.16672100000000001</c:v>
                </c:pt>
                <c:pt idx="1446">
                  <c:v>0.249751</c:v>
                </c:pt>
                <c:pt idx="1447">
                  <c:v>0.35600900000000002</c:v>
                </c:pt>
                <c:pt idx="1448">
                  <c:v>0.53657299999999997</c:v>
                </c:pt>
                <c:pt idx="1449">
                  <c:v>0.64097000000000004</c:v>
                </c:pt>
                <c:pt idx="1450">
                  <c:v>1.01515</c:v>
                </c:pt>
                <c:pt idx="1451">
                  <c:v>1.30345</c:v>
                </c:pt>
                <c:pt idx="1452">
                  <c:v>0.76631899999999997</c:v>
                </c:pt>
                <c:pt idx="1453">
                  <c:v>0.63294399999999995</c:v>
                </c:pt>
                <c:pt idx="1454">
                  <c:v>0.265102</c:v>
                </c:pt>
                <c:pt idx="1455">
                  <c:v>0.53680600000000001</c:v>
                </c:pt>
                <c:pt idx="1456">
                  <c:v>0.20230899999999999</c:v>
                </c:pt>
                <c:pt idx="1457">
                  <c:v>0.25877099999999997</c:v>
                </c:pt>
                <c:pt idx="1458">
                  <c:v>0.36500500000000002</c:v>
                </c:pt>
                <c:pt idx="1459">
                  <c:v>0.66014099999999998</c:v>
                </c:pt>
                <c:pt idx="1460">
                  <c:v>0.45294299999999998</c:v>
                </c:pt>
                <c:pt idx="1461">
                  <c:v>0.41585499999999997</c:v>
                </c:pt>
                <c:pt idx="1462">
                  <c:v>0.29720400000000002</c:v>
                </c:pt>
                <c:pt idx="1463">
                  <c:v>0.25840999999999997</c:v>
                </c:pt>
                <c:pt idx="1464">
                  <c:v>0.16705</c:v>
                </c:pt>
                <c:pt idx="1465">
                  <c:v>0.18325</c:v>
                </c:pt>
                <c:pt idx="1466">
                  <c:v>0.209428</c:v>
                </c:pt>
                <c:pt idx="1467">
                  <c:v>0.185978</c:v>
                </c:pt>
                <c:pt idx="1468">
                  <c:v>0.18823500000000001</c:v>
                </c:pt>
                <c:pt idx="1469">
                  <c:v>0.18090200000000001</c:v>
                </c:pt>
                <c:pt idx="1470">
                  <c:v>0.24989500000000001</c:v>
                </c:pt>
                <c:pt idx="1471">
                  <c:v>0.34561500000000001</c:v>
                </c:pt>
                <c:pt idx="1472">
                  <c:v>0.48999500000000001</c:v>
                </c:pt>
                <c:pt idx="1473">
                  <c:v>1.17747</c:v>
                </c:pt>
                <c:pt idx="1474">
                  <c:v>0.52389799999999997</c:v>
                </c:pt>
                <c:pt idx="1475">
                  <c:v>0.33489099999999999</c:v>
                </c:pt>
                <c:pt idx="1476">
                  <c:v>0.31745000000000001</c:v>
                </c:pt>
                <c:pt idx="1477">
                  <c:v>0.27812900000000002</c:v>
                </c:pt>
                <c:pt idx="1478">
                  <c:v>0.23456199999999999</c:v>
                </c:pt>
                <c:pt idx="1479">
                  <c:v>0.223721</c:v>
                </c:pt>
                <c:pt idx="1480">
                  <c:v>0.232483</c:v>
                </c:pt>
                <c:pt idx="1481">
                  <c:v>0.22714200000000001</c:v>
                </c:pt>
                <c:pt idx="1482">
                  <c:v>0.183585</c:v>
                </c:pt>
                <c:pt idx="1483">
                  <c:v>0.169737</c:v>
                </c:pt>
                <c:pt idx="1484">
                  <c:v>0.17002200000000001</c:v>
                </c:pt>
                <c:pt idx="1485">
                  <c:v>0.23346700000000001</c:v>
                </c:pt>
                <c:pt idx="1486">
                  <c:v>0.28664499999999998</c:v>
                </c:pt>
                <c:pt idx="1487">
                  <c:v>0.27582800000000002</c:v>
                </c:pt>
                <c:pt idx="1488">
                  <c:v>0.192444</c:v>
                </c:pt>
                <c:pt idx="1489">
                  <c:v>0.20940800000000001</c:v>
                </c:pt>
                <c:pt idx="1490">
                  <c:v>0.23099800000000001</c:v>
                </c:pt>
                <c:pt idx="1491">
                  <c:v>0.19409499999999999</c:v>
                </c:pt>
                <c:pt idx="1492">
                  <c:v>0.17027900000000001</c:v>
                </c:pt>
                <c:pt idx="1493">
                  <c:v>0.179393</c:v>
                </c:pt>
                <c:pt idx="1494">
                  <c:v>0.18059700000000001</c:v>
                </c:pt>
                <c:pt idx="1495">
                  <c:v>0.21537700000000001</c:v>
                </c:pt>
                <c:pt idx="1496">
                  <c:v>0.30120999999999998</c:v>
                </c:pt>
                <c:pt idx="1497">
                  <c:v>0.44040400000000002</c:v>
                </c:pt>
                <c:pt idx="1498">
                  <c:v>0.59794000000000003</c:v>
                </c:pt>
                <c:pt idx="1499">
                  <c:v>0.73087899999999995</c:v>
                </c:pt>
                <c:pt idx="1500">
                  <c:v>0.46624900000000002</c:v>
                </c:pt>
                <c:pt idx="1501">
                  <c:v>0.40886400000000001</c:v>
                </c:pt>
                <c:pt idx="1502">
                  <c:v>0.37624600000000002</c:v>
                </c:pt>
                <c:pt idx="1503">
                  <c:v>0.40445599999999998</c:v>
                </c:pt>
                <c:pt idx="1504">
                  <c:v>0.35775299999999999</c:v>
                </c:pt>
                <c:pt idx="1505">
                  <c:v>0.50604300000000002</c:v>
                </c:pt>
                <c:pt idx="1506">
                  <c:v>0.35544700000000001</c:v>
                </c:pt>
                <c:pt idx="1507">
                  <c:v>0.32815499999999997</c:v>
                </c:pt>
                <c:pt idx="1508">
                  <c:v>0.22806399999999999</c:v>
                </c:pt>
                <c:pt idx="1509">
                  <c:v>0.141481</c:v>
                </c:pt>
                <c:pt idx="1510">
                  <c:v>0.162296</c:v>
                </c:pt>
                <c:pt idx="1511">
                  <c:v>0.18709899999999999</c:v>
                </c:pt>
                <c:pt idx="1512">
                  <c:v>0.21937999999999999</c:v>
                </c:pt>
                <c:pt idx="1513">
                  <c:v>0.16884199999999999</c:v>
                </c:pt>
                <c:pt idx="1514">
                  <c:v>0.18804000000000001</c:v>
                </c:pt>
                <c:pt idx="1515">
                  <c:v>0.278582</c:v>
                </c:pt>
                <c:pt idx="1516">
                  <c:v>0.30914599999999998</c:v>
                </c:pt>
                <c:pt idx="1517">
                  <c:v>0.16742599999999999</c:v>
                </c:pt>
                <c:pt idx="1518">
                  <c:v>0.203426</c:v>
                </c:pt>
                <c:pt idx="1519">
                  <c:v>0.29422500000000001</c:v>
                </c:pt>
                <c:pt idx="1520">
                  <c:v>0.89008100000000001</c:v>
                </c:pt>
                <c:pt idx="1521">
                  <c:v>1.0001599999999999</c:v>
                </c:pt>
                <c:pt idx="1522">
                  <c:v>0.67157999999999995</c:v>
                </c:pt>
                <c:pt idx="1523">
                  <c:v>0.68920400000000004</c:v>
                </c:pt>
                <c:pt idx="1524">
                  <c:v>0.70071499999999998</c:v>
                </c:pt>
                <c:pt idx="1525">
                  <c:v>0.70276099999999997</c:v>
                </c:pt>
                <c:pt idx="1526">
                  <c:v>0.676427</c:v>
                </c:pt>
                <c:pt idx="1527">
                  <c:v>0.68139700000000003</c:v>
                </c:pt>
                <c:pt idx="1528">
                  <c:v>0.73622799999999999</c:v>
                </c:pt>
                <c:pt idx="1529">
                  <c:v>6.5008600000000003</c:v>
                </c:pt>
                <c:pt idx="1530">
                  <c:v>8.4789399999999997</c:v>
                </c:pt>
                <c:pt idx="1531">
                  <c:v>1.75562</c:v>
                </c:pt>
                <c:pt idx="1532">
                  <c:v>0.65229599999999999</c:v>
                </c:pt>
                <c:pt idx="1533">
                  <c:v>0.58327899999999999</c:v>
                </c:pt>
                <c:pt idx="1534">
                  <c:v>0.30698900000000001</c:v>
                </c:pt>
                <c:pt idx="1535">
                  <c:v>0.175514</c:v>
                </c:pt>
                <c:pt idx="1536">
                  <c:v>0.15310799999999999</c:v>
                </c:pt>
                <c:pt idx="1537">
                  <c:v>0.13358500000000001</c:v>
                </c:pt>
                <c:pt idx="1538">
                  <c:v>0.123539</c:v>
                </c:pt>
                <c:pt idx="1539">
                  <c:v>0.124971</c:v>
                </c:pt>
                <c:pt idx="1540">
                  <c:v>0.117003</c:v>
                </c:pt>
                <c:pt idx="1541">
                  <c:v>0.127717</c:v>
                </c:pt>
                <c:pt idx="1542">
                  <c:v>0.29183100000000001</c:v>
                </c:pt>
                <c:pt idx="1543">
                  <c:v>0.62756100000000004</c:v>
                </c:pt>
                <c:pt idx="1544">
                  <c:v>0.51917199999999997</c:v>
                </c:pt>
                <c:pt idx="1545">
                  <c:v>1.0583199999999999</c:v>
                </c:pt>
                <c:pt idx="1546">
                  <c:v>11.0526</c:v>
                </c:pt>
                <c:pt idx="1547">
                  <c:v>17.8446</c:v>
                </c:pt>
                <c:pt idx="1548">
                  <c:v>20.6662</c:v>
                </c:pt>
                <c:pt idx="1549">
                  <c:v>7.1113900000000001</c:v>
                </c:pt>
                <c:pt idx="1550">
                  <c:v>16.638100000000001</c:v>
                </c:pt>
                <c:pt idx="1551">
                  <c:v>20.081299999999999</c:v>
                </c:pt>
                <c:pt idx="1552">
                  <c:v>44.592300000000002</c:v>
                </c:pt>
                <c:pt idx="1553">
                  <c:v>35.942900000000002</c:v>
                </c:pt>
                <c:pt idx="1554">
                  <c:v>13.341699999999999</c:v>
                </c:pt>
                <c:pt idx="1555">
                  <c:v>7.0006000000000004</c:v>
                </c:pt>
                <c:pt idx="1556">
                  <c:v>3.3144300000000002</c:v>
                </c:pt>
                <c:pt idx="1557">
                  <c:v>4.1477300000000001</c:v>
                </c:pt>
                <c:pt idx="1558">
                  <c:v>2.4636399999999998</c:v>
                </c:pt>
                <c:pt idx="1559">
                  <c:v>0.82113000000000003</c:v>
                </c:pt>
                <c:pt idx="1560">
                  <c:v>1.4186300000000001</c:v>
                </c:pt>
                <c:pt idx="1561">
                  <c:v>1.1102300000000001</c:v>
                </c:pt>
                <c:pt idx="1562">
                  <c:v>0.67599100000000001</c:v>
                </c:pt>
                <c:pt idx="1563">
                  <c:v>0.40352300000000002</c:v>
                </c:pt>
                <c:pt idx="1564">
                  <c:v>0.34502500000000003</c:v>
                </c:pt>
                <c:pt idx="1565">
                  <c:v>0.38341599999999998</c:v>
                </c:pt>
                <c:pt idx="1566">
                  <c:v>0.52333399999999997</c:v>
                </c:pt>
                <c:pt idx="1567">
                  <c:v>0.76449699999999998</c:v>
                </c:pt>
                <c:pt idx="1568">
                  <c:v>2.66011</c:v>
                </c:pt>
                <c:pt idx="1569">
                  <c:v>2.30057</c:v>
                </c:pt>
                <c:pt idx="1570">
                  <c:v>2.11774</c:v>
                </c:pt>
                <c:pt idx="1571">
                  <c:v>1.77092</c:v>
                </c:pt>
                <c:pt idx="1572">
                  <c:v>0.99940099999999998</c:v>
                </c:pt>
                <c:pt idx="1573">
                  <c:v>1.1035699999999999</c:v>
                </c:pt>
                <c:pt idx="1574">
                  <c:v>1.2234499999999999</c:v>
                </c:pt>
                <c:pt idx="1575">
                  <c:v>1.8129</c:v>
                </c:pt>
                <c:pt idx="1576">
                  <c:v>3.8933800000000001</c:v>
                </c:pt>
                <c:pt idx="1577">
                  <c:v>3.3788299999999998</c:v>
                </c:pt>
                <c:pt idx="1578">
                  <c:v>12.934200000000001</c:v>
                </c:pt>
                <c:pt idx="1579">
                  <c:v>12.1065</c:v>
                </c:pt>
                <c:pt idx="1580">
                  <c:v>1.96557</c:v>
                </c:pt>
                <c:pt idx="1581">
                  <c:v>1.2045399999999999</c:v>
                </c:pt>
                <c:pt idx="1582">
                  <c:v>0.87841599999999997</c:v>
                </c:pt>
                <c:pt idx="1583">
                  <c:v>0.77185899999999996</c:v>
                </c:pt>
                <c:pt idx="1584">
                  <c:v>1.9349700000000001</c:v>
                </c:pt>
                <c:pt idx="1585">
                  <c:v>0.51726799999999995</c:v>
                </c:pt>
                <c:pt idx="1586">
                  <c:v>0.49387399999999998</c:v>
                </c:pt>
                <c:pt idx="1587">
                  <c:v>0.449822</c:v>
                </c:pt>
                <c:pt idx="1588">
                  <c:v>0.47853499999999999</c:v>
                </c:pt>
                <c:pt idx="1589">
                  <c:v>0.41742400000000002</c:v>
                </c:pt>
                <c:pt idx="1590">
                  <c:v>0.33591599999999999</c:v>
                </c:pt>
                <c:pt idx="1591">
                  <c:v>0.56232499999999996</c:v>
                </c:pt>
                <c:pt idx="1592">
                  <c:v>0.57928800000000003</c:v>
                </c:pt>
                <c:pt idx="1593">
                  <c:v>0.492533</c:v>
                </c:pt>
                <c:pt idx="1594">
                  <c:v>0.461729</c:v>
                </c:pt>
                <c:pt idx="1595">
                  <c:v>0.45634400000000003</c:v>
                </c:pt>
                <c:pt idx="1596">
                  <c:v>0.428311</c:v>
                </c:pt>
                <c:pt idx="1597">
                  <c:v>0.46784500000000001</c:v>
                </c:pt>
                <c:pt idx="1598">
                  <c:v>0.41176400000000002</c:v>
                </c:pt>
                <c:pt idx="1599">
                  <c:v>0.48566999999999999</c:v>
                </c:pt>
                <c:pt idx="1600">
                  <c:v>1.0969</c:v>
                </c:pt>
                <c:pt idx="1601">
                  <c:v>0.62431000000000003</c:v>
                </c:pt>
                <c:pt idx="1602">
                  <c:v>0.49272300000000002</c:v>
                </c:pt>
                <c:pt idx="1603">
                  <c:v>0.43123899999999998</c:v>
                </c:pt>
                <c:pt idx="1604">
                  <c:v>0.35753600000000002</c:v>
                </c:pt>
                <c:pt idx="1605">
                  <c:v>0.28225800000000001</c:v>
                </c:pt>
                <c:pt idx="1606">
                  <c:v>0.29411900000000002</c:v>
                </c:pt>
                <c:pt idx="1607">
                  <c:v>0.26137100000000002</c:v>
                </c:pt>
                <c:pt idx="1608">
                  <c:v>0.23385800000000001</c:v>
                </c:pt>
                <c:pt idx="1609">
                  <c:v>0.30726300000000001</c:v>
                </c:pt>
                <c:pt idx="1610">
                  <c:v>0.336007</c:v>
                </c:pt>
                <c:pt idx="1611">
                  <c:v>0.318019</c:v>
                </c:pt>
                <c:pt idx="1612">
                  <c:v>0.26934599999999997</c:v>
                </c:pt>
                <c:pt idx="1613">
                  <c:v>0.37162499999999998</c:v>
                </c:pt>
                <c:pt idx="1614">
                  <c:v>0.38351200000000002</c:v>
                </c:pt>
                <c:pt idx="1615">
                  <c:v>0.40703699999999998</c:v>
                </c:pt>
                <c:pt idx="1616">
                  <c:v>0.39440399999999998</c:v>
                </c:pt>
                <c:pt idx="1617">
                  <c:v>0.78948499999999999</c:v>
                </c:pt>
                <c:pt idx="1618">
                  <c:v>0.67268700000000003</c:v>
                </c:pt>
                <c:pt idx="1619">
                  <c:v>0.58858999999999995</c:v>
                </c:pt>
                <c:pt idx="1620">
                  <c:v>0.35220899999999999</c:v>
                </c:pt>
                <c:pt idx="1621">
                  <c:v>0.86479600000000001</c:v>
                </c:pt>
                <c:pt idx="1622">
                  <c:v>1.13703</c:v>
                </c:pt>
                <c:pt idx="1623">
                  <c:v>0.21715899999999999</c:v>
                </c:pt>
                <c:pt idx="1624">
                  <c:v>0.15173700000000001</c:v>
                </c:pt>
                <c:pt idx="1625">
                  <c:v>0.168655</c:v>
                </c:pt>
                <c:pt idx="1626">
                  <c:v>0.26936599999999999</c:v>
                </c:pt>
                <c:pt idx="1627">
                  <c:v>0.36576700000000001</c:v>
                </c:pt>
                <c:pt idx="1628">
                  <c:v>0.19647800000000001</c:v>
                </c:pt>
                <c:pt idx="1629">
                  <c:v>0.18521099999999999</c:v>
                </c:pt>
                <c:pt idx="1630">
                  <c:v>0.15531800000000001</c:v>
                </c:pt>
                <c:pt idx="1631">
                  <c:v>0.34147</c:v>
                </c:pt>
                <c:pt idx="1632">
                  <c:v>0.16167100000000001</c:v>
                </c:pt>
                <c:pt idx="1633">
                  <c:v>0.31023200000000001</c:v>
                </c:pt>
                <c:pt idx="1634">
                  <c:v>0.179067</c:v>
                </c:pt>
                <c:pt idx="1635">
                  <c:v>0.17493300000000001</c:v>
                </c:pt>
                <c:pt idx="1636">
                  <c:v>0.161083</c:v>
                </c:pt>
                <c:pt idx="1637">
                  <c:v>0.18048900000000001</c:v>
                </c:pt>
                <c:pt idx="1638">
                  <c:v>0.22983300000000001</c:v>
                </c:pt>
                <c:pt idx="1639">
                  <c:v>0.54550399999999999</c:v>
                </c:pt>
                <c:pt idx="1640">
                  <c:v>0.65376900000000004</c:v>
                </c:pt>
                <c:pt idx="1641">
                  <c:v>0.44661699999999999</c:v>
                </c:pt>
                <c:pt idx="1642">
                  <c:v>0.70735300000000001</c:v>
                </c:pt>
                <c:pt idx="1643">
                  <c:v>1.2166600000000001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35-42BD-8B98-F0FDE85FB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675592"/>
        <c:axId val="162677552"/>
      </c:lineChart>
      <c:catAx>
        <c:axId val="16267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677552"/>
        <c:crosses val="autoZero"/>
        <c:auto val="0"/>
        <c:lblAlgn val="ctr"/>
        <c:lblOffset val="100"/>
        <c:noMultiLvlLbl val="0"/>
      </c:catAx>
      <c:valAx>
        <c:axId val="16267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baseline="0">
                    <a:effectLst/>
                  </a:rPr>
                  <a:t>Stężenie µg/m</a:t>
                </a:r>
                <a:r>
                  <a:rPr lang="pl-PL" sz="1000" b="0" i="0" u="none" strike="noStrike" baseline="30000">
                    <a:effectLst/>
                  </a:rPr>
                  <a:t>3</a:t>
                </a:r>
                <a:endParaRPr lang="pl-PL" baseline="30000"/>
              </a:p>
            </c:rich>
          </c:tx>
          <c:layout>
            <c:manualLayout>
              <c:xMode val="edge"/>
              <c:yMode val="edge"/>
              <c:x val="4.1511051447557694E-3"/>
              <c:y val="0.323061117360329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6755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927408794287"/>
          <c:y val="7.6327196407319692E-2"/>
          <c:w val="0.21914491591328861"/>
          <c:h val="0.11180201016585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PM2,5</a:t>
            </a:r>
          </a:p>
        </c:rich>
      </c:tx>
      <c:layout>
        <c:manualLayout>
          <c:xMode val="edge"/>
          <c:yMode val="edge"/>
          <c:x val="0.46119991695116969"/>
          <c:y val="1.6655180711989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7960642849707159E-2"/>
          <c:y val="0.12631756501274591"/>
          <c:w val="0.92425930506800047"/>
          <c:h val="0.75618498441472881"/>
        </c:manualLayout>
      </c:layout>
      <c:lineChart>
        <c:grouping val="standard"/>
        <c:varyColors val="0"/>
        <c:ser>
          <c:idx val="0"/>
          <c:order val="0"/>
          <c:tx>
            <c:v>dane ze stacji badawczej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Arkusz1!$A$3:$A$2843</c:f>
              <c:numCache>
                <c:formatCode>General</c:formatCode>
                <c:ptCount val="2841"/>
                <c:pt idx="0" formatCode="m/d/yyyy">
                  <c:v>43972</c:v>
                </c:pt>
                <c:pt idx="49" formatCode="m/d/yyyy">
                  <c:v>43974</c:v>
                </c:pt>
                <c:pt idx="97" formatCode="m/d/yyyy">
                  <c:v>43976</c:v>
                </c:pt>
                <c:pt idx="145" formatCode="m/d/yyyy">
                  <c:v>43978</c:v>
                </c:pt>
                <c:pt idx="193" formatCode="m/d/yyyy">
                  <c:v>43980</c:v>
                </c:pt>
                <c:pt idx="241" formatCode="m/d/yyyy">
                  <c:v>43982</c:v>
                </c:pt>
                <c:pt idx="289" formatCode="m/d/yyyy">
                  <c:v>43984</c:v>
                </c:pt>
                <c:pt idx="337" formatCode="m/d/yyyy">
                  <c:v>43986</c:v>
                </c:pt>
                <c:pt idx="385" formatCode="m/d/yyyy">
                  <c:v>43988</c:v>
                </c:pt>
                <c:pt idx="433" formatCode="m/d/yyyy">
                  <c:v>43990</c:v>
                </c:pt>
                <c:pt idx="481" formatCode="m/d/yyyy">
                  <c:v>43992</c:v>
                </c:pt>
                <c:pt idx="529" formatCode="m/d/yyyy">
                  <c:v>43994</c:v>
                </c:pt>
                <c:pt idx="577" formatCode="m/d/yyyy">
                  <c:v>43996</c:v>
                </c:pt>
                <c:pt idx="625" formatCode="m/d/yyyy">
                  <c:v>43998</c:v>
                </c:pt>
                <c:pt idx="673" formatCode="m/d/yyyy">
                  <c:v>44000</c:v>
                </c:pt>
                <c:pt idx="721" formatCode="m/d/yyyy">
                  <c:v>44002</c:v>
                </c:pt>
                <c:pt idx="769" formatCode="m/d/yyyy">
                  <c:v>44004</c:v>
                </c:pt>
                <c:pt idx="817" formatCode="m/d/yyyy">
                  <c:v>44006</c:v>
                </c:pt>
                <c:pt idx="865" formatCode="m/d/yyyy">
                  <c:v>44008</c:v>
                </c:pt>
                <c:pt idx="913" formatCode="m/d/yyyy">
                  <c:v>44010</c:v>
                </c:pt>
                <c:pt idx="961" formatCode="m/d/yyyy">
                  <c:v>44012</c:v>
                </c:pt>
                <c:pt idx="1009" formatCode="m/d/yyyy">
                  <c:v>44014</c:v>
                </c:pt>
                <c:pt idx="1057" formatCode="m/d/yyyy">
                  <c:v>44016</c:v>
                </c:pt>
                <c:pt idx="1105" formatCode="m/d/yyyy">
                  <c:v>44018</c:v>
                </c:pt>
                <c:pt idx="1153" formatCode="m/d/yyyy">
                  <c:v>44020</c:v>
                </c:pt>
                <c:pt idx="1201" formatCode="m/d/yyyy">
                  <c:v>44022</c:v>
                </c:pt>
                <c:pt idx="1249" formatCode="m/d/yyyy">
                  <c:v>44024</c:v>
                </c:pt>
                <c:pt idx="1297" formatCode="m/d/yyyy">
                  <c:v>44026</c:v>
                </c:pt>
                <c:pt idx="1345" formatCode="m/d/yyyy">
                  <c:v>44028</c:v>
                </c:pt>
                <c:pt idx="1393" formatCode="m/d/yyyy">
                  <c:v>44030</c:v>
                </c:pt>
                <c:pt idx="1441" formatCode="m/d/yyyy">
                  <c:v>44032</c:v>
                </c:pt>
                <c:pt idx="1489" formatCode="m/d/yyyy">
                  <c:v>44034</c:v>
                </c:pt>
                <c:pt idx="1537" formatCode="m/d/yyyy">
                  <c:v>44036</c:v>
                </c:pt>
                <c:pt idx="1585" formatCode="m/d/yyyy">
                  <c:v>44038</c:v>
                </c:pt>
                <c:pt idx="1633" formatCode="m/d/yyyy">
                  <c:v>44040</c:v>
                </c:pt>
                <c:pt idx="1681" formatCode="m/d/yyyy">
                  <c:v>44042</c:v>
                </c:pt>
                <c:pt idx="1729" formatCode="m/d/yyyy">
                  <c:v>44044</c:v>
                </c:pt>
                <c:pt idx="1777" formatCode="m/d/yyyy">
                  <c:v>44046</c:v>
                </c:pt>
                <c:pt idx="1825" formatCode="m/d/yyyy">
                  <c:v>44048</c:v>
                </c:pt>
                <c:pt idx="1873" formatCode="m/d/yyyy">
                  <c:v>44050</c:v>
                </c:pt>
                <c:pt idx="1921" formatCode="m/d/yyyy">
                  <c:v>44052</c:v>
                </c:pt>
                <c:pt idx="1969" formatCode="m/d/yyyy">
                  <c:v>44054</c:v>
                </c:pt>
                <c:pt idx="2017" formatCode="m/d/yyyy">
                  <c:v>44056</c:v>
                </c:pt>
                <c:pt idx="2065" formatCode="m/d/yyyy">
                  <c:v>44058</c:v>
                </c:pt>
                <c:pt idx="2113" formatCode="m/d/yyyy">
                  <c:v>44060</c:v>
                </c:pt>
                <c:pt idx="2161" formatCode="m/d/yyyy">
                  <c:v>44062</c:v>
                </c:pt>
                <c:pt idx="2209" formatCode="m/d/yyyy">
                  <c:v>44064</c:v>
                </c:pt>
                <c:pt idx="2257" formatCode="m/d/yyyy">
                  <c:v>44066</c:v>
                </c:pt>
                <c:pt idx="2305" formatCode="m/d/yyyy">
                  <c:v>44068</c:v>
                </c:pt>
                <c:pt idx="2353" formatCode="m/d/yyyy">
                  <c:v>44070</c:v>
                </c:pt>
                <c:pt idx="2401" formatCode="m/d/yyyy">
                  <c:v>44072</c:v>
                </c:pt>
                <c:pt idx="2449" formatCode="m/d/yyyy">
                  <c:v>44074</c:v>
                </c:pt>
                <c:pt idx="2497" formatCode="m/d/yyyy">
                  <c:v>44076</c:v>
                </c:pt>
                <c:pt idx="2545" formatCode="m/d/yyyy">
                  <c:v>44078</c:v>
                </c:pt>
                <c:pt idx="2593" formatCode="m/d/yyyy">
                  <c:v>44080</c:v>
                </c:pt>
                <c:pt idx="2641" formatCode="m/d/yyyy">
                  <c:v>44082.041666666664</c:v>
                </c:pt>
                <c:pt idx="2689" formatCode="m/d/yyyy">
                  <c:v>44084.041666666664</c:v>
                </c:pt>
                <c:pt idx="2737" formatCode="m/d/yyyy">
                  <c:v>44086.041666666664</c:v>
                </c:pt>
                <c:pt idx="2785" formatCode="m/d/yyyy">
                  <c:v>44088.041666666664</c:v>
                </c:pt>
                <c:pt idx="2833" formatCode="m/d/yyyy">
                  <c:v>44090.041666666664</c:v>
                </c:pt>
              </c:numCache>
            </c:numRef>
          </c:cat>
          <c:val>
            <c:numRef>
              <c:f>Arkusz1!$G$3:$G$2843</c:f>
              <c:numCache>
                <c:formatCode>General</c:formatCode>
                <c:ptCount val="2841"/>
                <c:pt idx="11">
                  <c:v>4.1191700000000004</c:v>
                </c:pt>
                <c:pt idx="12">
                  <c:v>3.03694</c:v>
                </c:pt>
                <c:pt idx="13">
                  <c:v>3.2749999999999999</c:v>
                </c:pt>
                <c:pt idx="14">
                  <c:v>5.3011100000000004</c:v>
                </c:pt>
                <c:pt idx="15">
                  <c:v>4.6094400000000002</c:v>
                </c:pt>
                <c:pt idx="16">
                  <c:v>3.8813900000000001</c:v>
                </c:pt>
                <c:pt idx="17">
                  <c:v>3.9052799999999999</c:v>
                </c:pt>
                <c:pt idx="18">
                  <c:v>4.4208299999999996</c:v>
                </c:pt>
                <c:pt idx="19">
                  <c:v>4.6886099999999997</c:v>
                </c:pt>
                <c:pt idx="20">
                  <c:v>7.0891700000000002</c:v>
                </c:pt>
                <c:pt idx="21">
                  <c:v>15.0631</c:v>
                </c:pt>
                <c:pt idx="22">
                  <c:v>11.7392</c:v>
                </c:pt>
                <c:pt idx="23">
                  <c:v>16.4114</c:v>
                </c:pt>
                <c:pt idx="24">
                  <c:v>15.5311</c:v>
                </c:pt>
                <c:pt idx="25">
                  <c:v>20.373100000000001</c:v>
                </c:pt>
                <c:pt idx="26">
                  <c:v>20.003900000000002</c:v>
                </c:pt>
                <c:pt idx="27">
                  <c:v>23.866399999999999</c:v>
                </c:pt>
                <c:pt idx="28">
                  <c:v>21.759699999999999</c:v>
                </c:pt>
                <c:pt idx="29">
                  <c:v>20.621099999999998</c:v>
                </c:pt>
                <c:pt idx="30">
                  <c:v>25.586099999999998</c:v>
                </c:pt>
                <c:pt idx="31">
                  <c:v>24.0047</c:v>
                </c:pt>
                <c:pt idx="32">
                  <c:v>20.982199999999999</c:v>
                </c:pt>
                <c:pt idx="33">
                  <c:v>11.555</c:v>
                </c:pt>
                <c:pt idx="34">
                  <c:v>11.129200000000001</c:v>
                </c:pt>
                <c:pt idx="35">
                  <c:v>8.02</c:v>
                </c:pt>
                <c:pt idx="36">
                  <c:v>6.85806</c:v>
                </c:pt>
                <c:pt idx="37">
                  <c:v>7.5116699999999996</c:v>
                </c:pt>
                <c:pt idx="38">
                  <c:v>6.9338899999999999</c:v>
                </c:pt>
                <c:pt idx="39">
                  <c:v>7.5152799999999997</c:v>
                </c:pt>
                <c:pt idx="40">
                  <c:v>7.2652799999999997</c:v>
                </c:pt>
                <c:pt idx="41">
                  <c:v>7.2149999999999999</c:v>
                </c:pt>
                <c:pt idx="42">
                  <c:v>6.7513899999999998</c:v>
                </c:pt>
                <c:pt idx="43">
                  <c:v>6.40639</c:v>
                </c:pt>
                <c:pt idx="44">
                  <c:v>9.0449999999999999</c:v>
                </c:pt>
                <c:pt idx="45">
                  <c:v>13.3606</c:v>
                </c:pt>
                <c:pt idx="46">
                  <c:v>14.1594</c:v>
                </c:pt>
                <c:pt idx="47">
                  <c:v>20.505600000000001</c:v>
                </c:pt>
                <c:pt idx="48">
                  <c:v>27.314399999999999</c:v>
                </c:pt>
                <c:pt idx="49">
                  <c:v>26.8294</c:v>
                </c:pt>
                <c:pt idx="50">
                  <c:v>26.2028</c:v>
                </c:pt>
                <c:pt idx="51">
                  <c:v>28.291399999999999</c:v>
                </c:pt>
                <c:pt idx="52">
                  <c:v>25.0153</c:v>
                </c:pt>
                <c:pt idx="53">
                  <c:v>27.034199999999998</c:v>
                </c:pt>
                <c:pt idx="54">
                  <c:v>21.575600000000001</c:v>
                </c:pt>
                <c:pt idx="55">
                  <c:v>13.510300000000001</c:v>
                </c:pt>
                <c:pt idx="56">
                  <c:v>17.305</c:v>
                </c:pt>
                <c:pt idx="57">
                  <c:v>22.078299999999999</c:v>
                </c:pt>
                <c:pt idx="58">
                  <c:v>21.562799999999999</c:v>
                </c:pt>
                <c:pt idx="59">
                  <c:v>20.1861</c:v>
                </c:pt>
                <c:pt idx="60">
                  <c:v>19.5794</c:v>
                </c:pt>
                <c:pt idx="61">
                  <c:v>16.564699999999998</c:v>
                </c:pt>
                <c:pt idx="62">
                  <c:v>13.969200000000001</c:v>
                </c:pt>
                <c:pt idx="63">
                  <c:v>14.590299999999999</c:v>
                </c:pt>
                <c:pt idx="64">
                  <c:v>15.4892</c:v>
                </c:pt>
                <c:pt idx="65">
                  <c:v>15.199199999999999</c:v>
                </c:pt>
                <c:pt idx="66">
                  <c:v>13.5886</c:v>
                </c:pt>
                <c:pt idx="67">
                  <c:v>14.9389</c:v>
                </c:pt>
                <c:pt idx="68">
                  <c:v>20.3353</c:v>
                </c:pt>
                <c:pt idx="69">
                  <c:v>25.2319</c:v>
                </c:pt>
                <c:pt idx="70">
                  <c:v>12.539199999999999</c:v>
                </c:pt>
                <c:pt idx="71">
                  <c:v>11.275</c:v>
                </c:pt>
                <c:pt idx="72">
                  <c:v>8.2258300000000002</c:v>
                </c:pt>
                <c:pt idx="73">
                  <c:v>7.03667</c:v>
                </c:pt>
                <c:pt idx="74">
                  <c:v>8.1438900000000007</c:v>
                </c:pt>
                <c:pt idx="75">
                  <c:v>11.9186</c:v>
                </c:pt>
                <c:pt idx="76">
                  <c:v>16.0214</c:v>
                </c:pt>
                <c:pt idx="77">
                  <c:v>13.2072</c:v>
                </c:pt>
                <c:pt idx="78">
                  <c:v>10.6675</c:v>
                </c:pt>
                <c:pt idx="79">
                  <c:v>11.9892</c:v>
                </c:pt>
                <c:pt idx="80">
                  <c:v>12.4717</c:v>
                </c:pt>
                <c:pt idx="81">
                  <c:v>11.6767</c:v>
                </c:pt>
                <c:pt idx="82">
                  <c:v>10.5297</c:v>
                </c:pt>
                <c:pt idx="83">
                  <c:v>8.9286100000000008</c:v>
                </c:pt>
                <c:pt idx="84">
                  <c:v>8.9183299999999992</c:v>
                </c:pt>
                <c:pt idx="85">
                  <c:v>7.0741699999999996</c:v>
                </c:pt>
                <c:pt idx="86">
                  <c:v>6.3286100000000003</c:v>
                </c:pt>
                <c:pt idx="87">
                  <c:v>7.0505599999999999</c:v>
                </c:pt>
                <c:pt idx="88">
                  <c:v>6.8669399999999996</c:v>
                </c:pt>
                <c:pt idx="89">
                  <c:v>4.78</c:v>
                </c:pt>
                <c:pt idx="90">
                  <c:v>6.125</c:v>
                </c:pt>
                <c:pt idx="91">
                  <c:v>6.6602800000000002</c:v>
                </c:pt>
                <c:pt idx="92">
                  <c:v>5.57972</c:v>
                </c:pt>
                <c:pt idx="93">
                  <c:v>7.8916700000000004</c:v>
                </c:pt>
                <c:pt idx="94">
                  <c:v>9.1850000000000005</c:v>
                </c:pt>
                <c:pt idx="95">
                  <c:v>9.9472199999999997</c:v>
                </c:pt>
                <c:pt idx="96">
                  <c:v>11.8636</c:v>
                </c:pt>
                <c:pt idx="97">
                  <c:v>11.0753</c:v>
                </c:pt>
                <c:pt idx="98">
                  <c:v>8.6280599999999996</c:v>
                </c:pt>
                <c:pt idx="99">
                  <c:v>7.3327799999999996</c:v>
                </c:pt>
                <c:pt idx="100">
                  <c:v>7.1172199999999997</c:v>
                </c:pt>
                <c:pt idx="101">
                  <c:v>6.9788899999999998</c:v>
                </c:pt>
                <c:pt idx="102">
                  <c:v>8.1902799999999996</c:v>
                </c:pt>
                <c:pt idx="103">
                  <c:v>10.210599999999999</c:v>
                </c:pt>
                <c:pt idx="104">
                  <c:v>10.249700000000001</c:v>
                </c:pt>
                <c:pt idx="105">
                  <c:v>11.7136</c:v>
                </c:pt>
                <c:pt idx="106">
                  <c:v>10.324400000000001</c:v>
                </c:pt>
                <c:pt idx="107">
                  <c:v>9.6441700000000008</c:v>
                </c:pt>
                <c:pt idx="108">
                  <c:v>11.3431</c:v>
                </c:pt>
                <c:pt idx="109">
                  <c:v>9.5480599999999995</c:v>
                </c:pt>
                <c:pt idx="110">
                  <c:v>8.0308299999999999</c:v>
                </c:pt>
                <c:pt idx="111">
                  <c:v>3.6380599999999998</c:v>
                </c:pt>
                <c:pt idx="112">
                  <c:v>6.1688900000000002</c:v>
                </c:pt>
                <c:pt idx="113">
                  <c:v>7.3641699999999997</c:v>
                </c:pt>
                <c:pt idx="114">
                  <c:v>5.0833300000000001</c:v>
                </c:pt>
                <c:pt idx="115">
                  <c:v>8.4119399999999995</c:v>
                </c:pt>
                <c:pt idx="116">
                  <c:v>8.0683299999999996</c:v>
                </c:pt>
                <c:pt idx="117">
                  <c:v>8.1769400000000001</c:v>
                </c:pt>
                <c:pt idx="118">
                  <c:v>9.0305599999999995</c:v>
                </c:pt>
                <c:pt idx="119">
                  <c:v>8.5950000000000006</c:v>
                </c:pt>
                <c:pt idx="120">
                  <c:v>7.9638900000000001</c:v>
                </c:pt>
                <c:pt idx="121">
                  <c:v>10.056900000000001</c:v>
                </c:pt>
                <c:pt idx="122">
                  <c:v>11.2386</c:v>
                </c:pt>
                <c:pt idx="123">
                  <c:v>11.485799999999999</c:v>
                </c:pt>
                <c:pt idx="124">
                  <c:v>15.0161</c:v>
                </c:pt>
                <c:pt idx="125">
                  <c:v>15.9619</c:v>
                </c:pt>
                <c:pt idx="126">
                  <c:v>18.3261</c:v>
                </c:pt>
                <c:pt idx="127">
                  <c:v>20.240300000000001</c:v>
                </c:pt>
                <c:pt idx="128">
                  <c:v>21.2531</c:v>
                </c:pt>
                <c:pt idx="129">
                  <c:v>17.0381</c:v>
                </c:pt>
                <c:pt idx="130">
                  <c:v>14.277200000000001</c:v>
                </c:pt>
                <c:pt idx="131">
                  <c:v>12.2925</c:v>
                </c:pt>
                <c:pt idx="132">
                  <c:v>10.396100000000001</c:v>
                </c:pt>
                <c:pt idx="133">
                  <c:v>13.207000000000001</c:v>
                </c:pt>
                <c:pt idx="134">
                  <c:v>15.2111</c:v>
                </c:pt>
                <c:pt idx="135">
                  <c:v>15.4892</c:v>
                </c:pt>
                <c:pt idx="136">
                  <c:v>14.934200000000001</c:v>
                </c:pt>
                <c:pt idx="137">
                  <c:v>14.0878</c:v>
                </c:pt>
                <c:pt idx="138">
                  <c:v>16.9053</c:v>
                </c:pt>
                <c:pt idx="139">
                  <c:v>17.3644</c:v>
                </c:pt>
                <c:pt idx="140">
                  <c:v>21.142900000000001</c:v>
                </c:pt>
                <c:pt idx="141">
                  <c:v>26.061</c:v>
                </c:pt>
                <c:pt idx="142">
                  <c:v>30.136199999999999</c:v>
                </c:pt>
                <c:pt idx="143">
                  <c:v>25.747399999999999</c:v>
                </c:pt>
                <c:pt idx="144">
                  <c:v>26.561800000000002</c:v>
                </c:pt>
                <c:pt idx="145">
                  <c:v>27.827200000000001</c:v>
                </c:pt>
                <c:pt idx="146">
                  <c:v>25.815799999999999</c:v>
                </c:pt>
                <c:pt idx="147">
                  <c:v>22.976500000000001</c:v>
                </c:pt>
                <c:pt idx="148">
                  <c:v>22.861599999999999</c:v>
                </c:pt>
                <c:pt idx="149">
                  <c:v>25.603400000000001</c:v>
                </c:pt>
                <c:pt idx="150">
                  <c:v>30.765699999999999</c:v>
                </c:pt>
                <c:pt idx="151">
                  <c:v>29.869700000000002</c:v>
                </c:pt>
                <c:pt idx="152">
                  <c:v>25.446400000000001</c:v>
                </c:pt>
                <c:pt idx="153">
                  <c:v>17.660599999999999</c:v>
                </c:pt>
                <c:pt idx="154">
                  <c:v>12.818</c:v>
                </c:pt>
                <c:pt idx="155">
                  <c:v>8.9845400000000009</c:v>
                </c:pt>
                <c:pt idx="156">
                  <c:v>6.7122099999999998</c:v>
                </c:pt>
                <c:pt idx="157">
                  <c:v>6.7042200000000003</c:v>
                </c:pt>
                <c:pt idx="158">
                  <c:v>7.1108200000000004</c:v>
                </c:pt>
                <c:pt idx="159">
                  <c:v>6.9032900000000001</c:v>
                </c:pt>
                <c:pt idx="160">
                  <c:v>7.05762</c:v>
                </c:pt>
                <c:pt idx="161">
                  <c:v>8.0864200000000004</c:v>
                </c:pt>
                <c:pt idx="162">
                  <c:v>8.5861400000000003</c:v>
                </c:pt>
                <c:pt idx="163">
                  <c:v>10.5984</c:v>
                </c:pt>
                <c:pt idx="164">
                  <c:v>13.6403</c:v>
                </c:pt>
                <c:pt idx="165">
                  <c:v>21.157900000000001</c:v>
                </c:pt>
                <c:pt idx="166">
                  <c:v>19.851099999999999</c:v>
                </c:pt>
                <c:pt idx="167">
                  <c:v>23.1997</c:v>
                </c:pt>
                <c:pt idx="168">
                  <c:v>20.567900000000002</c:v>
                </c:pt>
                <c:pt idx="169">
                  <c:v>24.959599999999998</c:v>
                </c:pt>
                <c:pt idx="170">
                  <c:v>22.563300000000002</c:v>
                </c:pt>
                <c:pt idx="171">
                  <c:v>22.970500000000001</c:v>
                </c:pt>
                <c:pt idx="172">
                  <c:v>23.034800000000001</c:v>
                </c:pt>
                <c:pt idx="173">
                  <c:v>23.633600000000001</c:v>
                </c:pt>
                <c:pt idx="174">
                  <c:v>23.1235</c:v>
                </c:pt>
                <c:pt idx="175">
                  <c:v>18.199000000000002</c:v>
                </c:pt>
                <c:pt idx="176">
                  <c:v>14.6493</c:v>
                </c:pt>
                <c:pt idx="177">
                  <c:v>21.4269</c:v>
                </c:pt>
                <c:pt idx="178">
                  <c:v>20.211600000000001</c:v>
                </c:pt>
                <c:pt idx="179">
                  <c:v>14.9756</c:v>
                </c:pt>
                <c:pt idx="180">
                  <c:v>14.248699999999999</c:v>
                </c:pt>
                <c:pt idx="181">
                  <c:v>10.8033</c:v>
                </c:pt>
                <c:pt idx="182">
                  <c:v>10.3385</c:v>
                </c:pt>
                <c:pt idx="183">
                  <c:v>9.7587499999999991</c:v>
                </c:pt>
                <c:pt idx="184">
                  <c:v>8.1967300000000005</c:v>
                </c:pt>
                <c:pt idx="185">
                  <c:v>8.4123400000000004</c:v>
                </c:pt>
                <c:pt idx="186">
                  <c:v>9.6220400000000001</c:v>
                </c:pt>
                <c:pt idx="187">
                  <c:v>9.0970300000000002</c:v>
                </c:pt>
                <c:pt idx="188">
                  <c:v>11.480700000000001</c:v>
                </c:pt>
                <c:pt idx="189">
                  <c:v>11.9069</c:v>
                </c:pt>
                <c:pt idx="190">
                  <c:v>14.4293</c:v>
                </c:pt>
                <c:pt idx="191">
                  <c:v>16.327999999999999</c:v>
                </c:pt>
                <c:pt idx="192">
                  <c:v>16.069099999999999</c:v>
                </c:pt>
                <c:pt idx="193">
                  <c:v>15.651</c:v>
                </c:pt>
                <c:pt idx="194">
                  <c:v>15.376300000000001</c:v>
                </c:pt>
                <c:pt idx="195">
                  <c:v>14.3056</c:v>
                </c:pt>
                <c:pt idx="196">
                  <c:v>10.664099999999999</c:v>
                </c:pt>
                <c:pt idx="197">
                  <c:v>11.4438</c:v>
                </c:pt>
                <c:pt idx="198">
                  <c:v>9.7282399999999996</c:v>
                </c:pt>
                <c:pt idx="199">
                  <c:v>9.0092700000000008</c:v>
                </c:pt>
                <c:pt idx="200">
                  <c:v>9.5442199999999993</c:v>
                </c:pt>
                <c:pt idx="201">
                  <c:v>11.624700000000001</c:v>
                </c:pt>
                <c:pt idx="202">
                  <c:v>15.369199999999999</c:v>
                </c:pt>
                <c:pt idx="203">
                  <c:v>18.063500000000001</c:v>
                </c:pt>
                <c:pt idx="204">
                  <c:v>18.8093</c:v>
                </c:pt>
                <c:pt idx="205">
                  <c:v>15.4495</c:v>
                </c:pt>
                <c:pt idx="206">
                  <c:v>11.3651</c:v>
                </c:pt>
                <c:pt idx="207">
                  <c:v>8.7026199999999996</c:v>
                </c:pt>
                <c:pt idx="208">
                  <c:v>8.1092099999999991</c:v>
                </c:pt>
                <c:pt idx="209">
                  <c:v>3.86246</c:v>
                </c:pt>
                <c:pt idx="210">
                  <c:v>4.5062699999999998</c:v>
                </c:pt>
                <c:pt idx="211">
                  <c:v>5.7199299999999997</c:v>
                </c:pt>
                <c:pt idx="212">
                  <c:v>10.511200000000001</c:v>
                </c:pt>
                <c:pt idx="213">
                  <c:v>16.634</c:v>
                </c:pt>
                <c:pt idx="214">
                  <c:v>8.8811900000000001</c:v>
                </c:pt>
                <c:pt idx="215">
                  <c:v>8.8029799999999998</c:v>
                </c:pt>
                <c:pt idx="216">
                  <c:v>7.1703000000000001</c:v>
                </c:pt>
                <c:pt idx="217">
                  <c:v>6.4756600000000004</c:v>
                </c:pt>
                <c:pt idx="218">
                  <c:v>7.5475399999999997</c:v>
                </c:pt>
                <c:pt idx="219">
                  <c:v>6.6108200000000004</c:v>
                </c:pt>
                <c:pt idx="220">
                  <c:v>6.1577599999999997</c:v>
                </c:pt>
                <c:pt idx="221">
                  <c:v>6.69834</c:v>
                </c:pt>
                <c:pt idx="222">
                  <c:v>6.67171</c:v>
                </c:pt>
                <c:pt idx="223">
                  <c:v>6.3320100000000004</c:v>
                </c:pt>
                <c:pt idx="224">
                  <c:v>7.4155100000000003</c:v>
                </c:pt>
                <c:pt idx="225">
                  <c:v>8.2429000000000006</c:v>
                </c:pt>
                <c:pt idx="226">
                  <c:v>9.1888500000000004</c:v>
                </c:pt>
                <c:pt idx="227">
                  <c:v>7.9882400000000002</c:v>
                </c:pt>
                <c:pt idx="228">
                  <c:v>7.7253299999999996</c:v>
                </c:pt>
                <c:pt idx="229">
                  <c:v>7.5737699999999997</c:v>
                </c:pt>
                <c:pt idx="230">
                  <c:v>11.3193</c:v>
                </c:pt>
                <c:pt idx="231">
                  <c:v>12.1614</c:v>
                </c:pt>
                <c:pt idx="232">
                  <c:v>10.377599999999999</c:v>
                </c:pt>
                <c:pt idx="233">
                  <c:v>9.5194700000000001</c:v>
                </c:pt>
                <c:pt idx="234">
                  <c:v>10.522</c:v>
                </c:pt>
                <c:pt idx="235">
                  <c:v>11.7727</c:v>
                </c:pt>
                <c:pt idx="236">
                  <c:v>14.771599999999999</c:v>
                </c:pt>
                <c:pt idx="237">
                  <c:v>7.99803</c:v>
                </c:pt>
                <c:pt idx="238">
                  <c:v>8.6509900000000002</c:v>
                </c:pt>
                <c:pt idx="239">
                  <c:v>7.4263199999999996</c:v>
                </c:pt>
                <c:pt idx="240">
                  <c:v>6.97</c:v>
                </c:pt>
                <c:pt idx="241">
                  <c:v>5.6726099999999997</c:v>
                </c:pt>
                <c:pt idx="242">
                  <c:v>6.3327799999999996</c:v>
                </c:pt>
                <c:pt idx="243">
                  <c:v>6.2335500000000001</c:v>
                </c:pt>
                <c:pt idx="244">
                  <c:v>6.69543</c:v>
                </c:pt>
                <c:pt idx="245">
                  <c:v>5.1759899999999996</c:v>
                </c:pt>
                <c:pt idx="246">
                  <c:v>5.7128300000000003</c:v>
                </c:pt>
                <c:pt idx="247">
                  <c:v>4.6303900000000002</c:v>
                </c:pt>
                <c:pt idx="248">
                  <c:v>4.7501600000000002</c:v>
                </c:pt>
                <c:pt idx="249">
                  <c:v>6.2811899999999996</c:v>
                </c:pt>
                <c:pt idx="250">
                  <c:v>8.6696399999999993</c:v>
                </c:pt>
                <c:pt idx="251">
                  <c:v>10.3026</c:v>
                </c:pt>
                <c:pt idx="252">
                  <c:v>12.178599999999999</c:v>
                </c:pt>
                <c:pt idx="253">
                  <c:v>15.5756</c:v>
                </c:pt>
                <c:pt idx="254">
                  <c:v>16.749500000000001</c:v>
                </c:pt>
                <c:pt idx="255">
                  <c:v>16.987500000000001</c:v>
                </c:pt>
                <c:pt idx="256">
                  <c:v>23.4528</c:v>
                </c:pt>
                <c:pt idx="257">
                  <c:v>25.6707</c:v>
                </c:pt>
                <c:pt idx="258">
                  <c:v>27.113199999999999</c:v>
                </c:pt>
                <c:pt idx="259">
                  <c:v>30.353300000000001</c:v>
                </c:pt>
                <c:pt idx="260">
                  <c:v>29.1462</c:v>
                </c:pt>
                <c:pt idx="261">
                  <c:v>29.814399999999999</c:v>
                </c:pt>
                <c:pt idx="262">
                  <c:v>31.363499999999998</c:v>
                </c:pt>
                <c:pt idx="263">
                  <c:v>29.899000000000001</c:v>
                </c:pt>
                <c:pt idx="264">
                  <c:v>36.110300000000002</c:v>
                </c:pt>
                <c:pt idx="265">
                  <c:v>23.875900000000001</c:v>
                </c:pt>
                <c:pt idx="266">
                  <c:v>14.5862</c:v>
                </c:pt>
                <c:pt idx="267">
                  <c:v>12.2484</c:v>
                </c:pt>
                <c:pt idx="268">
                  <c:v>11.2</c:v>
                </c:pt>
                <c:pt idx="269">
                  <c:v>10.920500000000001</c:v>
                </c:pt>
                <c:pt idx="270">
                  <c:v>12.6694</c:v>
                </c:pt>
                <c:pt idx="271">
                  <c:v>13.4528</c:v>
                </c:pt>
                <c:pt idx="272">
                  <c:v>11.3947</c:v>
                </c:pt>
                <c:pt idx="273">
                  <c:v>10.1379</c:v>
                </c:pt>
                <c:pt idx="274">
                  <c:v>7.6996700000000002</c:v>
                </c:pt>
                <c:pt idx="275">
                  <c:v>6.4162800000000004</c:v>
                </c:pt>
                <c:pt idx="276">
                  <c:v>5.5547199999999997</c:v>
                </c:pt>
                <c:pt idx="277">
                  <c:v>5.1894400000000003</c:v>
                </c:pt>
                <c:pt idx="278">
                  <c:v>4.5970399999999998</c:v>
                </c:pt>
                <c:pt idx="279">
                  <c:v>4.8336600000000001</c:v>
                </c:pt>
                <c:pt idx="280">
                  <c:v>4.8506600000000004</c:v>
                </c:pt>
                <c:pt idx="281">
                  <c:v>4.6634000000000002</c:v>
                </c:pt>
                <c:pt idx="282">
                  <c:v>5.2424799999999996</c:v>
                </c:pt>
                <c:pt idx="283">
                  <c:v>4.1569099999999999</c:v>
                </c:pt>
                <c:pt idx="284">
                  <c:v>4.8796099999999996</c:v>
                </c:pt>
                <c:pt idx="285">
                  <c:v>7.8681999999999999</c:v>
                </c:pt>
                <c:pt idx="286">
                  <c:v>14.566700000000001</c:v>
                </c:pt>
                <c:pt idx="287">
                  <c:v>9.3427600000000002</c:v>
                </c:pt>
                <c:pt idx="288">
                  <c:v>7.8996700000000004</c:v>
                </c:pt>
                <c:pt idx="289">
                  <c:v>7.4651500000000004</c:v>
                </c:pt>
                <c:pt idx="290">
                  <c:v>6.9471800000000004</c:v>
                </c:pt>
                <c:pt idx="291">
                  <c:v>6.72098</c:v>
                </c:pt>
                <c:pt idx="292">
                  <c:v>10.1113</c:v>
                </c:pt>
                <c:pt idx="293">
                  <c:v>9.3501600000000007</c:v>
                </c:pt>
                <c:pt idx="294">
                  <c:v>7.2703899999999999</c:v>
                </c:pt>
                <c:pt idx="295">
                  <c:v>7.2648999999999999</c:v>
                </c:pt>
                <c:pt idx="296">
                  <c:v>7.3471900000000003</c:v>
                </c:pt>
                <c:pt idx="297">
                  <c:v>7.0013300000000003</c:v>
                </c:pt>
                <c:pt idx="298">
                  <c:v>6.0180899999999999</c:v>
                </c:pt>
                <c:pt idx="299">
                  <c:v>5.2755799999999997</c:v>
                </c:pt>
                <c:pt idx="300">
                  <c:v>5.1729399999999996</c:v>
                </c:pt>
                <c:pt idx="301">
                  <c:v>4.5920800000000002</c:v>
                </c:pt>
                <c:pt idx="302">
                  <c:v>4.5003299999999999</c:v>
                </c:pt>
                <c:pt idx="303">
                  <c:v>4.5293700000000001</c:v>
                </c:pt>
                <c:pt idx="304">
                  <c:v>4.6884499999999996</c:v>
                </c:pt>
                <c:pt idx="305">
                  <c:v>5.2283799999999996</c:v>
                </c:pt>
                <c:pt idx="306">
                  <c:v>6.5663400000000003</c:v>
                </c:pt>
                <c:pt idx="307">
                  <c:v>6.7012999999999998</c:v>
                </c:pt>
                <c:pt idx="308">
                  <c:v>8.1039200000000005</c:v>
                </c:pt>
                <c:pt idx="309">
                  <c:v>11.9336</c:v>
                </c:pt>
                <c:pt idx="310">
                  <c:v>9.0799299999999992</c:v>
                </c:pt>
                <c:pt idx="311">
                  <c:v>10.9924</c:v>
                </c:pt>
                <c:pt idx="312">
                  <c:v>12.686400000000001</c:v>
                </c:pt>
                <c:pt idx="313">
                  <c:v>12.6816</c:v>
                </c:pt>
                <c:pt idx="314">
                  <c:v>12.180300000000001</c:v>
                </c:pt>
                <c:pt idx="315">
                  <c:v>12.2387</c:v>
                </c:pt>
                <c:pt idx="316">
                  <c:v>13.8316</c:v>
                </c:pt>
                <c:pt idx="317">
                  <c:v>14.9977</c:v>
                </c:pt>
                <c:pt idx="318">
                  <c:v>36.991199999999999</c:v>
                </c:pt>
                <c:pt idx="319">
                  <c:v>25.052299999999999</c:v>
                </c:pt>
                <c:pt idx="320">
                  <c:v>29.758400000000002</c:v>
                </c:pt>
                <c:pt idx="321">
                  <c:v>23.790700000000001</c:v>
                </c:pt>
                <c:pt idx="322">
                  <c:v>8.9788099999999993</c:v>
                </c:pt>
                <c:pt idx="323">
                  <c:v>6.4827399999999997</c:v>
                </c:pt>
                <c:pt idx="324">
                  <c:v>5.6634900000000004</c:v>
                </c:pt>
                <c:pt idx="325">
                  <c:v>4.7</c:v>
                </c:pt>
                <c:pt idx="326">
                  <c:v>4.3411200000000001</c:v>
                </c:pt>
                <c:pt idx="327">
                  <c:v>4.9452800000000003</c:v>
                </c:pt>
                <c:pt idx="328">
                  <c:v>5.5836100000000002</c:v>
                </c:pt>
                <c:pt idx="329">
                  <c:v>5.0202600000000004</c:v>
                </c:pt>
                <c:pt idx="330">
                  <c:v>4.9185699999999999</c:v>
                </c:pt>
                <c:pt idx="331">
                  <c:v>5.4341100000000004</c:v>
                </c:pt>
                <c:pt idx="332">
                  <c:v>7.8639299999999999</c:v>
                </c:pt>
                <c:pt idx="333">
                  <c:v>10.883699999999999</c:v>
                </c:pt>
                <c:pt idx="334">
                  <c:v>12.594099999999999</c:v>
                </c:pt>
                <c:pt idx="335">
                  <c:v>16.001000000000001</c:v>
                </c:pt>
                <c:pt idx="336">
                  <c:v>22.221699999999998</c:v>
                </c:pt>
                <c:pt idx="337">
                  <c:v>20.052199999999999</c:v>
                </c:pt>
                <c:pt idx="338">
                  <c:v>21.046399999999998</c:v>
                </c:pt>
                <c:pt idx="339">
                  <c:v>21.317900000000002</c:v>
                </c:pt>
                <c:pt idx="340">
                  <c:v>21.601299999999998</c:v>
                </c:pt>
                <c:pt idx="341">
                  <c:v>22.977799999999998</c:v>
                </c:pt>
                <c:pt idx="342">
                  <c:v>24.339099999999998</c:v>
                </c:pt>
                <c:pt idx="343">
                  <c:v>26.728899999999999</c:v>
                </c:pt>
                <c:pt idx="344">
                  <c:v>16.177499999999998</c:v>
                </c:pt>
                <c:pt idx="345">
                  <c:v>9.5825099999999992</c:v>
                </c:pt>
                <c:pt idx="346">
                  <c:v>7.9963899999999999</c:v>
                </c:pt>
                <c:pt idx="347">
                  <c:v>8.2263199999999994</c:v>
                </c:pt>
                <c:pt idx="348">
                  <c:v>8.5198699999999992</c:v>
                </c:pt>
                <c:pt idx="349">
                  <c:v>10.3308</c:v>
                </c:pt>
                <c:pt idx="350">
                  <c:v>8.9496699999999993</c:v>
                </c:pt>
                <c:pt idx="351">
                  <c:v>9.8599300000000003</c:v>
                </c:pt>
                <c:pt idx="352">
                  <c:v>9.6395400000000002</c:v>
                </c:pt>
                <c:pt idx="353">
                  <c:v>7.6730299999999998</c:v>
                </c:pt>
                <c:pt idx="354">
                  <c:v>8.7079199999999997</c:v>
                </c:pt>
                <c:pt idx="355">
                  <c:v>8.0921000000000003</c:v>
                </c:pt>
                <c:pt idx="356">
                  <c:v>10.0411</c:v>
                </c:pt>
                <c:pt idx="357">
                  <c:v>16.034099999999999</c:v>
                </c:pt>
                <c:pt idx="358">
                  <c:v>19.347200000000001</c:v>
                </c:pt>
                <c:pt idx="359">
                  <c:v>21.8919</c:v>
                </c:pt>
                <c:pt idx="360">
                  <c:v>19.520099999999999</c:v>
                </c:pt>
                <c:pt idx="361">
                  <c:v>13.937200000000001</c:v>
                </c:pt>
                <c:pt idx="362">
                  <c:v>13.7753</c:v>
                </c:pt>
                <c:pt idx="363">
                  <c:v>8.8610399999999991</c:v>
                </c:pt>
                <c:pt idx="364">
                  <c:v>7.6258299999999997</c:v>
                </c:pt>
                <c:pt idx="365">
                  <c:v>8.0898000000000003</c:v>
                </c:pt>
                <c:pt idx="366">
                  <c:v>8.8666699999999992</c:v>
                </c:pt>
                <c:pt idx="367">
                  <c:v>8.9647100000000002</c:v>
                </c:pt>
                <c:pt idx="368">
                  <c:v>9.0203900000000008</c:v>
                </c:pt>
                <c:pt idx="369">
                  <c:v>9.9207900000000002</c:v>
                </c:pt>
                <c:pt idx="370">
                  <c:v>9.4032900000000001</c:v>
                </c:pt>
                <c:pt idx="371">
                  <c:v>9.1444799999999997</c:v>
                </c:pt>
                <c:pt idx="372">
                  <c:v>6.9243399999999999</c:v>
                </c:pt>
                <c:pt idx="373">
                  <c:v>5.7901300000000004</c:v>
                </c:pt>
                <c:pt idx="374">
                  <c:v>5.8629100000000003</c:v>
                </c:pt>
                <c:pt idx="375">
                  <c:v>7.8791500000000001</c:v>
                </c:pt>
                <c:pt idx="376">
                  <c:v>8.9696400000000001</c:v>
                </c:pt>
                <c:pt idx="377">
                  <c:v>8.7542799999999996</c:v>
                </c:pt>
                <c:pt idx="378">
                  <c:v>11.400700000000001</c:v>
                </c:pt>
                <c:pt idx="379">
                  <c:v>11.317399999999999</c:v>
                </c:pt>
                <c:pt idx="380">
                  <c:v>11.449199999999999</c:v>
                </c:pt>
                <c:pt idx="381">
                  <c:v>14.1364</c:v>
                </c:pt>
                <c:pt idx="382">
                  <c:v>13.774900000000001</c:v>
                </c:pt>
                <c:pt idx="383">
                  <c:v>12.783799999999999</c:v>
                </c:pt>
                <c:pt idx="384">
                  <c:v>12.8033</c:v>
                </c:pt>
                <c:pt idx="385">
                  <c:v>11.8947</c:v>
                </c:pt>
                <c:pt idx="386">
                  <c:v>10.964700000000001</c:v>
                </c:pt>
                <c:pt idx="387">
                  <c:v>10.930999999999999</c:v>
                </c:pt>
                <c:pt idx="388">
                  <c:v>11.5832</c:v>
                </c:pt>
                <c:pt idx="389">
                  <c:v>10.4231</c:v>
                </c:pt>
                <c:pt idx="390">
                  <c:v>8.3710500000000003</c:v>
                </c:pt>
                <c:pt idx="391">
                  <c:v>5.6413099999999998</c:v>
                </c:pt>
                <c:pt idx="392">
                  <c:v>4.9455400000000003</c:v>
                </c:pt>
                <c:pt idx="393">
                  <c:v>4.2430500000000002</c:v>
                </c:pt>
                <c:pt idx="394">
                  <c:v>4.1826699999999999</c:v>
                </c:pt>
                <c:pt idx="395">
                  <c:v>2.9970400000000001</c:v>
                </c:pt>
                <c:pt idx="396">
                  <c:v>2.4611800000000001</c:v>
                </c:pt>
                <c:pt idx="397">
                  <c:v>2.63639</c:v>
                </c:pt>
                <c:pt idx="398">
                  <c:v>2.68289</c:v>
                </c:pt>
                <c:pt idx="399">
                  <c:v>3.0303599999999999</c:v>
                </c:pt>
                <c:pt idx="400">
                  <c:v>3.5264000000000002</c:v>
                </c:pt>
                <c:pt idx="401">
                  <c:v>3.8009900000000001</c:v>
                </c:pt>
                <c:pt idx="402">
                  <c:v>4.1709199999999997</c:v>
                </c:pt>
                <c:pt idx="403">
                  <c:v>5.5813100000000002</c:v>
                </c:pt>
                <c:pt idx="404">
                  <c:v>19.6599</c:v>
                </c:pt>
                <c:pt idx="405">
                  <c:v>18.744900000000001</c:v>
                </c:pt>
                <c:pt idx="406">
                  <c:v>10.690200000000001</c:v>
                </c:pt>
                <c:pt idx="407">
                  <c:v>12.6815</c:v>
                </c:pt>
                <c:pt idx="408">
                  <c:v>5.7769000000000004</c:v>
                </c:pt>
                <c:pt idx="409">
                  <c:v>11.6822</c:v>
                </c:pt>
                <c:pt idx="410">
                  <c:v>9.28139</c:v>
                </c:pt>
                <c:pt idx="411">
                  <c:v>4.9056100000000002</c:v>
                </c:pt>
                <c:pt idx="412">
                  <c:v>6.2429500000000004</c:v>
                </c:pt>
                <c:pt idx="413">
                  <c:v>8.1059400000000004</c:v>
                </c:pt>
                <c:pt idx="414">
                  <c:v>8.4529599999999991</c:v>
                </c:pt>
                <c:pt idx="415">
                  <c:v>8.9642599999999995</c:v>
                </c:pt>
                <c:pt idx="416">
                  <c:v>11.1974</c:v>
                </c:pt>
                <c:pt idx="417">
                  <c:v>10.326000000000001</c:v>
                </c:pt>
                <c:pt idx="418">
                  <c:v>10.2607</c:v>
                </c:pt>
                <c:pt idx="419">
                  <c:v>9.7863799999999994</c:v>
                </c:pt>
                <c:pt idx="420">
                  <c:v>8.6754899999999999</c:v>
                </c:pt>
                <c:pt idx="421">
                  <c:v>9.3529599999999995</c:v>
                </c:pt>
                <c:pt idx="422">
                  <c:v>10.078200000000001</c:v>
                </c:pt>
                <c:pt idx="423">
                  <c:v>15.6617</c:v>
                </c:pt>
                <c:pt idx="424">
                  <c:v>16.9711</c:v>
                </c:pt>
                <c:pt idx="425">
                  <c:v>10.2668</c:v>
                </c:pt>
                <c:pt idx="426">
                  <c:v>8.4095999999999993</c:v>
                </c:pt>
                <c:pt idx="427">
                  <c:v>8.9065799999999999</c:v>
                </c:pt>
                <c:pt idx="428">
                  <c:v>11.5372</c:v>
                </c:pt>
                <c:pt idx="429">
                  <c:v>17.436499999999999</c:v>
                </c:pt>
                <c:pt idx="430">
                  <c:v>19.279900000000001</c:v>
                </c:pt>
                <c:pt idx="431">
                  <c:v>18.749199999999998</c:v>
                </c:pt>
                <c:pt idx="432">
                  <c:v>7.9782900000000003</c:v>
                </c:pt>
                <c:pt idx="433">
                  <c:v>6.6698399999999998</c:v>
                </c:pt>
                <c:pt idx="434">
                  <c:v>7.1134899999999996</c:v>
                </c:pt>
                <c:pt idx="435">
                  <c:v>4.5233299999999996</c:v>
                </c:pt>
                <c:pt idx="436">
                  <c:v>4.4245099999999997</c:v>
                </c:pt>
                <c:pt idx="437">
                  <c:v>5.8207199999999997</c:v>
                </c:pt>
                <c:pt idx="438">
                  <c:v>6.7274799999999999</c:v>
                </c:pt>
                <c:pt idx="439">
                  <c:v>6.141</c:v>
                </c:pt>
                <c:pt idx="440">
                  <c:v>4.9620499999999996</c:v>
                </c:pt>
                <c:pt idx="441">
                  <c:v>4.9588200000000002</c:v>
                </c:pt>
                <c:pt idx="442">
                  <c:v>7.7078899999999999</c:v>
                </c:pt>
                <c:pt idx="443">
                  <c:v>9.9519900000000003</c:v>
                </c:pt>
                <c:pt idx="444">
                  <c:v>11.7653</c:v>
                </c:pt>
                <c:pt idx="445">
                  <c:v>12.6806</c:v>
                </c:pt>
                <c:pt idx="446">
                  <c:v>12.906599999999999</c:v>
                </c:pt>
                <c:pt idx="447">
                  <c:v>12.5029</c:v>
                </c:pt>
                <c:pt idx="448">
                  <c:v>12.730700000000001</c:v>
                </c:pt>
                <c:pt idx="449">
                  <c:v>12.528600000000001</c:v>
                </c:pt>
                <c:pt idx="450">
                  <c:v>13.414099999999999</c:v>
                </c:pt>
                <c:pt idx="451">
                  <c:v>14.9232</c:v>
                </c:pt>
                <c:pt idx="452">
                  <c:v>17.7043</c:v>
                </c:pt>
                <c:pt idx="453">
                  <c:v>19.4132</c:v>
                </c:pt>
                <c:pt idx="454">
                  <c:v>22.864100000000001</c:v>
                </c:pt>
                <c:pt idx="455">
                  <c:v>19.857900000000001</c:v>
                </c:pt>
                <c:pt idx="456">
                  <c:v>18.176200000000001</c:v>
                </c:pt>
                <c:pt idx="457">
                  <c:v>17.749700000000001</c:v>
                </c:pt>
                <c:pt idx="458">
                  <c:v>12.0129</c:v>
                </c:pt>
                <c:pt idx="459">
                  <c:v>14.2186</c:v>
                </c:pt>
                <c:pt idx="460">
                  <c:v>14.066800000000001</c:v>
                </c:pt>
                <c:pt idx="461">
                  <c:v>12.598699999999999</c:v>
                </c:pt>
                <c:pt idx="462">
                  <c:v>8.4013200000000001</c:v>
                </c:pt>
                <c:pt idx="463">
                  <c:v>11.6248</c:v>
                </c:pt>
                <c:pt idx="464">
                  <c:v>16.0336</c:v>
                </c:pt>
                <c:pt idx="465">
                  <c:v>18.031400000000001</c:v>
                </c:pt>
                <c:pt idx="466">
                  <c:v>15.0364</c:v>
                </c:pt>
                <c:pt idx="467">
                  <c:v>11.705</c:v>
                </c:pt>
                <c:pt idx="468">
                  <c:v>12.119300000000001</c:v>
                </c:pt>
                <c:pt idx="469">
                  <c:v>12.0633</c:v>
                </c:pt>
                <c:pt idx="470">
                  <c:v>14.9414</c:v>
                </c:pt>
                <c:pt idx="471">
                  <c:v>12.7578</c:v>
                </c:pt>
                <c:pt idx="472">
                  <c:v>9.1273900000000001</c:v>
                </c:pt>
                <c:pt idx="473">
                  <c:v>10.0571</c:v>
                </c:pt>
                <c:pt idx="474">
                  <c:v>7.7304599999999999</c:v>
                </c:pt>
                <c:pt idx="475">
                  <c:v>11.7372</c:v>
                </c:pt>
                <c:pt idx="476">
                  <c:v>13.3748</c:v>
                </c:pt>
                <c:pt idx="477">
                  <c:v>17.635899999999999</c:v>
                </c:pt>
                <c:pt idx="478">
                  <c:v>22.626899999999999</c:v>
                </c:pt>
                <c:pt idx="479">
                  <c:v>23.341100000000001</c:v>
                </c:pt>
                <c:pt idx="480">
                  <c:v>25.177</c:v>
                </c:pt>
                <c:pt idx="481">
                  <c:v>26.4846</c:v>
                </c:pt>
                <c:pt idx="482">
                  <c:v>27.7</c:v>
                </c:pt>
                <c:pt idx="483">
                  <c:v>27.592400000000001</c:v>
                </c:pt>
                <c:pt idx="484">
                  <c:v>26.354199999999999</c:v>
                </c:pt>
                <c:pt idx="485">
                  <c:v>24.6629</c:v>
                </c:pt>
                <c:pt idx="486">
                  <c:v>22.541799999999999</c:v>
                </c:pt>
                <c:pt idx="487">
                  <c:v>20.616700000000002</c:v>
                </c:pt>
                <c:pt idx="488">
                  <c:v>21.3233</c:v>
                </c:pt>
                <c:pt idx="489">
                  <c:v>23.473800000000001</c:v>
                </c:pt>
                <c:pt idx="490">
                  <c:v>21.9148</c:v>
                </c:pt>
                <c:pt idx="491">
                  <c:v>18.155100000000001</c:v>
                </c:pt>
                <c:pt idx="492">
                  <c:v>14.245699999999999</c:v>
                </c:pt>
                <c:pt idx="493">
                  <c:v>18.471699999999998</c:v>
                </c:pt>
                <c:pt idx="494">
                  <c:v>21.211099999999998</c:v>
                </c:pt>
                <c:pt idx="495">
                  <c:v>19.508299999999998</c:v>
                </c:pt>
                <c:pt idx="496">
                  <c:v>22.101700000000001</c:v>
                </c:pt>
                <c:pt idx="497">
                  <c:v>19.139399999999998</c:v>
                </c:pt>
                <c:pt idx="498">
                  <c:v>20.661100000000001</c:v>
                </c:pt>
                <c:pt idx="499">
                  <c:v>20.886500000000002</c:v>
                </c:pt>
                <c:pt idx="500">
                  <c:v>22.615500000000001</c:v>
                </c:pt>
                <c:pt idx="501">
                  <c:v>25.3551</c:v>
                </c:pt>
                <c:pt idx="502">
                  <c:v>26.5046</c:v>
                </c:pt>
                <c:pt idx="503">
                  <c:v>26.3828</c:v>
                </c:pt>
                <c:pt idx="504">
                  <c:v>26.123899999999999</c:v>
                </c:pt>
                <c:pt idx="505">
                  <c:v>28.3215</c:v>
                </c:pt>
                <c:pt idx="506">
                  <c:v>30.016500000000001</c:v>
                </c:pt>
                <c:pt idx="507">
                  <c:v>30.718800000000002</c:v>
                </c:pt>
                <c:pt idx="508">
                  <c:v>31.668600000000001</c:v>
                </c:pt>
                <c:pt idx="509">
                  <c:v>31.501999999999999</c:v>
                </c:pt>
                <c:pt idx="510">
                  <c:v>34.546399999999998</c:v>
                </c:pt>
                <c:pt idx="511">
                  <c:v>39.053699999999999</c:v>
                </c:pt>
                <c:pt idx="512">
                  <c:v>30.013500000000001</c:v>
                </c:pt>
                <c:pt idx="513">
                  <c:v>26.686299999999999</c:v>
                </c:pt>
                <c:pt idx="514">
                  <c:v>15.073</c:v>
                </c:pt>
                <c:pt idx="515">
                  <c:v>9.8619199999999996</c:v>
                </c:pt>
                <c:pt idx="516">
                  <c:v>7.6600700000000002</c:v>
                </c:pt>
                <c:pt idx="517">
                  <c:v>8.6132000000000009</c:v>
                </c:pt>
                <c:pt idx="518">
                  <c:v>5.3394000000000004</c:v>
                </c:pt>
                <c:pt idx="519">
                  <c:v>4.3544</c:v>
                </c:pt>
                <c:pt idx="520">
                  <c:v>5.1312300000000004</c:v>
                </c:pt>
                <c:pt idx="521">
                  <c:v>5.9970299999999996</c:v>
                </c:pt>
                <c:pt idx="522">
                  <c:v>5.4205199999999998</c:v>
                </c:pt>
                <c:pt idx="523">
                  <c:v>5.6904000000000003</c:v>
                </c:pt>
                <c:pt idx="524">
                  <c:v>8.3726400000000005</c:v>
                </c:pt>
                <c:pt idx="525">
                  <c:v>12.7879</c:v>
                </c:pt>
                <c:pt idx="526">
                  <c:v>13.5046</c:v>
                </c:pt>
                <c:pt idx="527">
                  <c:v>14.4739</c:v>
                </c:pt>
                <c:pt idx="528">
                  <c:v>16.710899999999999</c:v>
                </c:pt>
                <c:pt idx="529">
                  <c:v>18.067799999999998</c:v>
                </c:pt>
                <c:pt idx="530">
                  <c:v>18.024999999999999</c:v>
                </c:pt>
                <c:pt idx="531">
                  <c:v>19.4084</c:v>
                </c:pt>
                <c:pt idx="532">
                  <c:v>19.569400000000002</c:v>
                </c:pt>
                <c:pt idx="533">
                  <c:v>16.375299999999999</c:v>
                </c:pt>
                <c:pt idx="534">
                  <c:v>17.293099999999999</c:v>
                </c:pt>
                <c:pt idx="535">
                  <c:v>24.997399999999999</c:v>
                </c:pt>
                <c:pt idx="536">
                  <c:v>32.365299999999998</c:v>
                </c:pt>
                <c:pt idx="537">
                  <c:v>28.9025</c:v>
                </c:pt>
                <c:pt idx="538">
                  <c:v>24.939699999999998</c:v>
                </c:pt>
                <c:pt idx="539">
                  <c:v>23.929300000000001</c:v>
                </c:pt>
                <c:pt idx="540">
                  <c:v>23.500900000000001</c:v>
                </c:pt>
                <c:pt idx="541">
                  <c:v>20.838899999999999</c:v>
                </c:pt>
                <c:pt idx="542">
                  <c:v>15.936</c:v>
                </c:pt>
                <c:pt idx="543">
                  <c:v>12.991</c:v>
                </c:pt>
                <c:pt idx="544">
                  <c:v>12.065099999999999</c:v>
                </c:pt>
                <c:pt idx="545">
                  <c:v>11.3316</c:v>
                </c:pt>
                <c:pt idx="546">
                  <c:v>11.2437</c:v>
                </c:pt>
                <c:pt idx="547">
                  <c:v>12.835800000000001</c:v>
                </c:pt>
                <c:pt idx="548">
                  <c:v>12.0997</c:v>
                </c:pt>
                <c:pt idx="549">
                  <c:v>17.796399999999998</c:v>
                </c:pt>
                <c:pt idx="550">
                  <c:v>29.2378</c:v>
                </c:pt>
                <c:pt idx="551">
                  <c:v>23.139199999999999</c:v>
                </c:pt>
                <c:pt idx="552">
                  <c:v>22.2044</c:v>
                </c:pt>
                <c:pt idx="553">
                  <c:v>21.171500000000002</c:v>
                </c:pt>
                <c:pt idx="554">
                  <c:v>23.075900000000001</c:v>
                </c:pt>
                <c:pt idx="555">
                  <c:v>23.337199999999999</c:v>
                </c:pt>
                <c:pt idx="556">
                  <c:v>23.507899999999999</c:v>
                </c:pt>
                <c:pt idx="557">
                  <c:v>28.066400000000002</c:v>
                </c:pt>
                <c:pt idx="558">
                  <c:v>30.09</c:v>
                </c:pt>
                <c:pt idx="559">
                  <c:v>31.154699999999998</c:v>
                </c:pt>
                <c:pt idx="560">
                  <c:v>26.406099999999999</c:v>
                </c:pt>
                <c:pt idx="561">
                  <c:v>18.910799999999998</c:v>
                </c:pt>
                <c:pt idx="562">
                  <c:v>16.005299999999998</c:v>
                </c:pt>
                <c:pt idx="563">
                  <c:v>14.828900000000001</c:v>
                </c:pt>
                <c:pt idx="564">
                  <c:v>14.144399999999999</c:v>
                </c:pt>
                <c:pt idx="565">
                  <c:v>12.583299999999999</c:v>
                </c:pt>
                <c:pt idx="566">
                  <c:v>9.5533300000000008</c:v>
                </c:pt>
                <c:pt idx="567">
                  <c:v>9.5861099999999997</c:v>
                </c:pt>
                <c:pt idx="568">
                  <c:v>10.8103</c:v>
                </c:pt>
                <c:pt idx="569">
                  <c:v>14.7942</c:v>
                </c:pt>
                <c:pt idx="570">
                  <c:v>12.1622</c:v>
                </c:pt>
                <c:pt idx="571">
                  <c:v>13.129200000000001</c:v>
                </c:pt>
                <c:pt idx="572">
                  <c:v>20.246400000000001</c:v>
                </c:pt>
                <c:pt idx="573">
                  <c:v>21.360299999999999</c:v>
                </c:pt>
                <c:pt idx="574">
                  <c:v>17.3736</c:v>
                </c:pt>
                <c:pt idx="575">
                  <c:v>21.34</c:v>
                </c:pt>
                <c:pt idx="576">
                  <c:v>22.7408</c:v>
                </c:pt>
                <c:pt idx="577">
                  <c:v>24.199400000000001</c:v>
                </c:pt>
                <c:pt idx="578">
                  <c:v>24.5214</c:v>
                </c:pt>
                <c:pt idx="579">
                  <c:v>23.403600000000001</c:v>
                </c:pt>
                <c:pt idx="580">
                  <c:v>22.2728</c:v>
                </c:pt>
                <c:pt idx="581">
                  <c:v>20.966699999999999</c:v>
                </c:pt>
                <c:pt idx="582">
                  <c:v>19.513300000000001</c:v>
                </c:pt>
                <c:pt idx="583">
                  <c:v>19.4086</c:v>
                </c:pt>
                <c:pt idx="584">
                  <c:v>20.3919</c:v>
                </c:pt>
                <c:pt idx="585">
                  <c:v>22.016100000000002</c:v>
                </c:pt>
                <c:pt idx="586">
                  <c:v>21.2819</c:v>
                </c:pt>
                <c:pt idx="587">
                  <c:v>19.192799999999998</c:v>
                </c:pt>
                <c:pt idx="588">
                  <c:v>16.815799999999999</c:v>
                </c:pt>
                <c:pt idx="589">
                  <c:v>15.7369</c:v>
                </c:pt>
                <c:pt idx="590">
                  <c:v>15.8047</c:v>
                </c:pt>
                <c:pt idx="591">
                  <c:v>13.6456</c:v>
                </c:pt>
                <c:pt idx="592">
                  <c:v>10.687799999999999</c:v>
                </c:pt>
                <c:pt idx="593">
                  <c:v>9.6294400000000007</c:v>
                </c:pt>
                <c:pt idx="594">
                  <c:v>11.4131</c:v>
                </c:pt>
                <c:pt idx="595">
                  <c:v>12.9717</c:v>
                </c:pt>
                <c:pt idx="596">
                  <c:v>13.476100000000001</c:v>
                </c:pt>
                <c:pt idx="597">
                  <c:v>20.9817</c:v>
                </c:pt>
                <c:pt idx="598">
                  <c:v>16.354399999999998</c:v>
                </c:pt>
                <c:pt idx="599">
                  <c:v>17.951899999999998</c:v>
                </c:pt>
                <c:pt idx="600">
                  <c:v>19.410799999999998</c:v>
                </c:pt>
                <c:pt idx="601">
                  <c:v>20.272500000000001</c:v>
                </c:pt>
                <c:pt idx="602">
                  <c:v>21.4572</c:v>
                </c:pt>
                <c:pt idx="603">
                  <c:v>22.2197</c:v>
                </c:pt>
                <c:pt idx="604">
                  <c:v>22.108899999999998</c:v>
                </c:pt>
                <c:pt idx="605">
                  <c:v>23.360600000000002</c:v>
                </c:pt>
                <c:pt idx="606">
                  <c:v>24.703299999999999</c:v>
                </c:pt>
                <c:pt idx="607">
                  <c:v>24.460799999999999</c:v>
                </c:pt>
                <c:pt idx="608">
                  <c:v>19.041399999999999</c:v>
                </c:pt>
                <c:pt idx="609">
                  <c:v>15.6561</c:v>
                </c:pt>
                <c:pt idx="610">
                  <c:v>14.480600000000001</c:v>
                </c:pt>
                <c:pt idx="611">
                  <c:v>10.431100000000001</c:v>
                </c:pt>
                <c:pt idx="612">
                  <c:v>8.6738900000000001</c:v>
                </c:pt>
                <c:pt idx="613">
                  <c:v>7.0566700000000004</c:v>
                </c:pt>
                <c:pt idx="614">
                  <c:v>6.5286099999999996</c:v>
                </c:pt>
                <c:pt idx="615">
                  <c:v>6.4691700000000001</c:v>
                </c:pt>
                <c:pt idx="616">
                  <c:v>6.6438899999999999</c:v>
                </c:pt>
                <c:pt idx="617">
                  <c:v>7.4622200000000003</c:v>
                </c:pt>
                <c:pt idx="618">
                  <c:v>9.57</c:v>
                </c:pt>
                <c:pt idx="619">
                  <c:v>12.1181</c:v>
                </c:pt>
                <c:pt idx="620">
                  <c:v>15.546099999999999</c:v>
                </c:pt>
                <c:pt idx="621">
                  <c:v>16.308599999999998</c:v>
                </c:pt>
                <c:pt idx="622">
                  <c:v>14.081899999999999</c:v>
                </c:pt>
                <c:pt idx="623">
                  <c:v>14.728300000000001</c:v>
                </c:pt>
                <c:pt idx="624">
                  <c:v>14.3078</c:v>
                </c:pt>
                <c:pt idx="625">
                  <c:v>15.3508</c:v>
                </c:pt>
                <c:pt idx="626">
                  <c:v>15.8192</c:v>
                </c:pt>
                <c:pt idx="627">
                  <c:v>16.973299999999998</c:v>
                </c:pt>
                <c:pt idx="628">
                  <c:v>19.021899999999999</c:v>
                </c:pt>
                <c:pt idx="629">
                  <c:v>20.340599999999998</c:v>
                </c:pt>
                <c:pt idx="630">
                  <c:v>22.227799999999998</c:v>
                </c:pt>
                <c:pt idx="631">
                  <c:v>19.343599999999999</c:v>
                </c:pt>
                <c:pt idx="632">
                  <c:v>15.1075</c:v>
                </c:pt>
                <c:pt idx="633">
                  <c:v>12.324199999999999</c:v>
                </c:pt>
                <c:pt idx="634">
                  <c:v>10.1889</c:v>
                </c:pt>
                <c:pt idx="635">
                  <c:v>9.8711099999999998</c:v>
                </c:pt>
                <c:pt idx="636">
                  <c:v>11.243600000000001</c:v>
                </c:pt>
                <c:pt idx="637">
                  <c:v>11.8317</c:v>
                </c:pt>
                <c:pt idx="638">
                  <c:v>15.303900000000001</c:v>
                </c:pt>
                <c:pt idx="639">
                  <c:v>18.0733</c:v>
                </c:pt>
                <c:pt idx="640">
                  <c:v>19.323599999999999</c:v>
                </c:pt>
                <c:pt idx="641">
                  <c:v>20.4831</c:v>
                </c:pt>
                <c:pt idx="642">
                  <c:v>20.018599999999999</c:v>
                </c:pt>
                <c:pt idx="643">
                  <c:v>17.191400000000002</c:v>
                </c:pt>
                <c:pt idx="644">
                  <c:v>17.985800000000001</c:v>
                </c:pt>
                <c:pt idx="645">
                  <c:v>23.539400000000001</c:v>
                </c:pt>
                <c:pt idx="646">
                  <c:v>26.368099999999998</c:v>
                </c:pt>
                <c:pt idx="647">
                  <c:v>26.5853</c:v>
                </c:pt>
                <c:pt idx="648">
                  <c:v>25.233599999999999</c:v>
                </c:pt>
                <c:pt idx="649">
                  <c:v>26.479700000000001</c:v>
                </c:pt>
                <c:pt idx="650">
                  <c:v>27.464200000000002</c:v>
                </c:pt>
                <c:pt idx="651">
                  <c:v>31.1144</c:v>
                </c:pt>
                <c:pt idx="652">
                  <c:v>32.548299999999998</c:v>
                </c:pt>
                <c:pt idx="653">
                  <c:v>33.617199999999997</c:v>
                </c:pt>
                <c:pt idx="654">
                  <c:v>34.373899999999999</c:v>
                </c:pt>
                <c:pt idx="655">
                  <c:v>26.134399999999999</c:v>
                </c:pt>
                <c:pt idx="656">
                  <c:v>17.911899999999999</c:v>
                </c:pt>
                <c:pt idx="657">
                  <c:v>15.0275</c:v>
                </c:pt>
                <c:pt idx="658">
                  <c:v>19.812200000000001</c:v>
                </c:pt>
                <c:pt idx="659">
                  <c:v>23.802499999999998</c:v>
                </c:pt>
                <c:pt idx="660">
                  <c:v>21.552199999999999</c:v>
                </c:pt>
                <c:pt idx="661">
                  <c:v>21.7944</c:v>
                </c:pt>
                <c:pt idx="662">
                  <c:v>17.523599999999998</c:v>
                </c:pt>
                <c:pt idx="663">
                  <c:v>14.9931</c:v>
                </c:pt>
                <c:pt idx="664">
                  <c:v>12.847200000000001</c:v>
                </c:pt>
                <c:pt idx="665">
                  <c:v>12.9747</c:v>
                </c:pt>
                <c:pt idx="666">
                  <c:v>14.5975</c:v>
                </c:pt>
                <c:pt idx="667">
                  <c:v>13.949199999999999</c:v>
                </c:pt>
                <c:pt idx="668">
                  <c:v>13.5997</c:v>
                </c:pt>
                <c:pt idx="669">
                  <c:v>15.190300000000001</c:v>
                </c:pt>
                <c:pt idx="670">
                  <c:v>16.503900000000002</c:v>
                </c:pt>
                <c:pt idx="671">
                  <c:v>19.276700000000002</c:v>
                </c:pt>
                <c:pt idx="672">
                  <c:v>22.7883</c:v>
                </c:pt>
                <c:pt idx="673">
                  <c:v>24.146100000000001</c:v>
                </c:pt>
                <c:pt idx="674">
                  <c:v>23.778600000000001</c:v>
                </c:pt>
                <c:pt idx="675">
                  <c:v>22.668600000000001</c:v>
                </c:pt>
                <c:pt idx="676">
                  <c:v>26.972200000000001</c:v>
                </c:pt>
                <c:pt idx="677">
                  <c:v>27.2881</c:v>
                </c:pt>
                <c:pt idx="678">
                  <c:v>28.7453</c:v>
                </c:pt>
                <c:pt idx="679">
                  <c:v>25.35</c:v>
                </c:pt>
                <c:pt idx="680">
                  <c:v>21.5289</c:v>
                </c:pt>
                <c:pt idx="681">
                  <c:v>23.123899999999999</c:v>
                </c:pt>
                <c:pt idx="682">
                  <c:v>23.043600000000001</c:v>
                </c:pt>
                <c:pt idx="683">
                  <c:v>27.842500000000001</c:v>
                </c:pt>
                <c:pt idx="684">
                  <c:v>28.438600000000001</c:v>
                </c:pt>
                <c:pt idx="685">
                  <c:v>30.902799999999999</c:v>
                </c:pt>
                <c:pt idx="686">
                  <c:v>25.929200000000002</c:v>
                </c:pt>
                <c:pt idx="687">
                  <c:v>24.288599999999999</c:v>
                </c:pt>
                <c:pt idx="688">
                  <c:v>20.8019</c:v>
                </c:pt>
                <c:pt idx="689">
                  <c:v>16.3642</c:v>
                </c:pt>
                <c:pt idx="690">
                  <c:v>16.365600000000001</c:v>
                </c:pt>
                <c:pt idx="691">
                  <c:v>14.240600000000001</c:v>
                </c:pt>
                <c:pt idx="692">
                  <c:v>14.058299999999999</c:v>
                </c:pt>
                <c:pt idx="693">
                  <c:v>15.820600000000001</c:v>
                </c:pt>
                <c:pt idx="694">
                  <c:v>30.593900000000001</c:v>
                </c:pt>
                <c:pt idx="695">
                  <c:v>32.733899999999998</c:v>
                </c:pt>
                <c:pt idx="696">
                  <c:v>19.5017</c:v>
                </c:pt>
                <c:pt idx="697">
                  <c:v>15.7775</c:v>
                </c:pt>
                <c:pt idx="698">
                  <c:v>17.464400000000001</c:v>
                </c:pt>
                <c:pt idx="699">
                  <c:v>18.545300000000001</c:v>
                </c:pt>
                <c:pt idx="700">
                  <c:v>18.5486</c:v>
                </c:pt>
                <c:pt idx="701">
                  <c:v>18.944199999999999</c:v>
                </c:pt>
                <c:pt idx="702">
                  <c:v>13.746700000000001</c:v>
                </c:pt>
                <c:pt idx="703">
                  <c:v>13.8308</c:v>
                </c:pt>
                <c:pt idx="704">
                  <c:v>16.23</c:v>
                </c:pt>
                <c:pt idx="705">
                  <c:v>17.1081</c:v>
                </c:pt>
                <c:pt idx="706">
                  <c:v>19.679200000000002</c:v>
                </c:pt>
                <c:pt idx="707">
                  <c:v>16.9358</c:v>
                </c:pt>
                <c:pt idx="708">
                  <c:v>19.2425</c:v>
                </c:pt>
                <c:pt idx="709">
                  <c:v>11.744199999999999</c:v>
                </c:pt>
                <c:pt idx="710">
                  <c:v>13.374700000000001</c:v>
                </c:pt>
                <c:pt idx="711">
                  <c:v>14.6808</c:v>
                </c:pt>
                <c:pt idx="712">
                  <c:v>13.443099999999999</c:v>
                </c:pt>
                <c:pt idx="713">
                  <c:v>10.985300000000001</c:v>
                </c:pt>
                <c:pt idx="714">
                  <c:v>13.4061</c:v>
                </c:pt>
                <c:pt idx="715">
                  <c:v>15.464700000000001</c:v>
                </c:pt>
                <c:pt idx="716">
                  <c:v>15.8233</c:v>
                </c:pt>
                <c:pt idx="717">
                  <c:v>15.9869</c:v>
                </c:pt>
                <c:pt idx="718">
                  <c:v>15.5831</c:v>
                </c:pt>
                <c:pt idx="719">
                  <c:v>12.1281</c:v>
                </c:pt>
                <c:pt idx="720">
                  <c:v>7.0525000000000002</c:v>
                </c:pt>
                <c:pt idx="721">
                  <c:v>7.4119400000000004</c:v>
                </c:pt>
                <c:pt idx="722">
                  <c:v>7.3533299999999997</c:v>
                </c:pt>
                <c:pt idx="723">
                  <c:v>6.3588899999999997</c:v>
                </c:pt>
                <c:pt idx="724">
                  <c:v>4.8763899999999998</c:v>
                </c:pt>
                <c:pt idx="725">
                  <c:v>5.0525000000000002</c:v>
                </c:pt>
                <c:pt idx="726">
                  <c:v>3.1161099999999999</c:v>
                </c:pt>
                <c:pt idx="727">
                  <c:v>3.65333</c:v>
                </c:pt>
                <c:pt idx="728">
                  <c:v>6.1386099999999999</c:v>
                </c:pt>
                <c:pt idx="729">
                  <c:v>6.2019399999999996</c:v>
                </c:pt>
                <c:pt idx="730">
                  <c:v>3.8758300000000001</c:v>
                </c:pt>
                <c:pt idx="731">
                  <c:v>6.3911100000000003</c:v>
                </c:pt>
                <c:pt idx="732">
                  <c:v>6.7161099999999996</c:v>
                </c:pt>
                <c:pt idx="733">
                  <c:v>6.8525</c:v>
                </c:pt>
                <c:pt idx="734">
                  <c:v>7.53667</c:v>
                </c:pt>
                <c:pt idx="735">
                  <c:v>10.845000000000001</c:v>
                </c:pt>
                <c:pt idx="736">
                  <c:v>6.2438900000000004</c:v>
                </c:pt>
                <c:pt idx="737">
                  <c:v>5.4761100000000003</c:v>
                </c:pt>
                <c:pt idx="738">
                  <c:v>7.6627799999999997</c:v>
                </c:pt>
                <c:pt idx="739">
                  <c:v>13.2339</c:v>
                </c:pt>
                <c:pt idx="740">
                  <c:v>11.1953</c:v>
                </c:pt>
                <c:pt idx="741">
                  <c:v>8.5866699999999998</c:v>
                </c:pt>
                <c:pt idx="742">
                  <c:v>7.4169400000000003</c:v>
                </c:pt>
                <c:pt idx="743">
                  <c:v>5.3224999999999998</c:v>
                </c:pt>
                <c:pt idx="744">
                  <c:v>3.5088900000000001</c:v>
                </c:pt>
                <c:pt idx="745">
                  <c:v>6.2227800000000002</c:v>
                </c:pt>
                <c:pt idx="746">
                  <c:v>8.3694400000000009</c:v>
                </c:pt>
                <c:pt idx="747">
                  <c:v>6.7497199999999999</c:v>
                </c:pt>
                <c:pt idx="748">
                  <c:v>5.1738900000000001</c:v>
                </c:pt>
                <c:pt idx="749">
                  <c:v>3.4511099999999999</c:v>
                </c:pt>
                <c:pt idx="750">
                  <c:v>5.3063900000000004</c:v>
                </c:pt>
                <c:pt idx="751">
                  <c:v>4.98611</c:v>
                </c:pt>
                <c:pt idx="752">
                  <c:v>3.2483300000000002</c:v>
                </c:pt>
                <c:pt idx="753">
                  <c:v>3.3683299999999998</c:v>
                </c:pt>
                <c:pt idx="754">
                  <c:v>5.0436100000000001</c:v>
                </c:pt>
                <c:pt idx="755">
                  <c:v>8.5150000000000006</c:v>
                </c:pt>
                <c:pt idx="756">
                  <c:v>9.6005599999999998</c:v>
                </c:pt>
                <c:pt idx="757">
                  <c:v>9.3141700000000007</c:v>
                </c:pt>
                <c:pt idx="758">
                  <c:v>14.0983</c:v>
                </c:pt>
                <c:pt idx="759">
                  <c:v>15.0672</c:v>
                </c:pt>
                <c:pt idx="760">
                  <c:v>15.324199999999999</c:v>
                </c:pt>
                <c:pt idx="761">
                  <c:v>13.3469</c:v>
                </c:pt>
                <c:pt idx="762">
                  <c:v>12.4133</c:v>
                </c:pt>
                <c:pt idx="763">
                  <c:v>11.125</c:v>
                </c:pt>
                <c:pt idx="764">
                  <c:v>11.469200000000001</c:v>
                </c:pt>
                <c:pt idx="765">
                  <c:v>14.6144</c:v>
                </c:pt>
                <c:pt idx="766">
                  <c:v>16.272200000000002</c:v>
                </c:pt>
                <c:pt idx="767">
                  <c:v>16.592500000000001</c:v>
                </c:pt>
                <c:pt idx="768">
                  <c:v>13.6889</c:v>
                </c:pt>
                <c:pt idx="769">
                  <c:v>17.415299999999998</c:v>
                </c:pt>
                <c:pt idx="770">
                  <c:v>18.509399999999999</c:v>
                </c:pt>
                <c:pt idx="771">
                  <c:v>12.1822</c:v>
                </c:pt>
                <c:pt idx="772">
                  <c:v>6.4247199999999998</c:v>
                </c:pt>
                <c:pt idx="773">
                  <c:v>3.93222</c:v>
                </c:pt>
                <c:pt idx="774">
                  <c:v>10.406700000000001</c:v>
                </c:pt>
                <c:pt idx="775">
                  <c:v>13.4236</c:v>
                </c:pt>
                <c:pt idx="776">
                  <c:v>10.219200000000001</c:v>
                </c:pt>
                <c:pt idx="777">
                  <c:v>12.335800000000001</c:v>
                </c:pt>
                <c:pt idx="778">
                  <c:v>13.2186</c:v>
                </c:pt>
                <c:pt idx="779">
                  <c:v>16.239999999999998</c:v>
                </c:pt>
                <c:pt idx="780">
                  <c:v>21.003900000000002</c:v>
                </c:pt>
                <c:pt idx="781">
                  <c:v>18.860800000000001</c:v>
                </c:pt>
                <c:pt idx="782">
                  <c:v>19.574200000000001</c:v>
                </c:pt>
                <c:pt idx="783">
                  <c:v>15.5661</c:v>
                </c:pt>
                <c:pt idx="784">
                  <c:v>9.9250000000000007</c:v>
                </c:pt>
                <c:pt idx="785">
                  <c:v>8.8774999999999995</c:v>
                </c:pt>
                <c:pt idx="786">
                  <c:v>8.1505600000000005</c:v>
                </c:pt>
                <c:pt idx="787">
                  <c:v>9.3902800000000006</c:v>
                </c:pt>
                <c:pt idx="788">
                  <c:v>14.2136</c:v>
                </c:pt>
                <c:pt idx="789">
                  <c:v>13.39</c:v>
                </c:pt>
                <c:pt idx="790">
                  <c:v>12.1225</c:v>
                </c:pt>
                <c:pt idx="791">
                  <c:v>15.484400000000001</c:v>
                </c:pt>
                <c:pt idx="792">
                  <c:v>18.637799999999999</c:v>
                </c:pt>
                <c:pt idx="793">
                  <c:v>15.46</c:v>
                </c:pt>
                <c:pt idx="794">
                  <c:v>14.42</c:v>
                </c:pt>
                <c:pt idx="795">
                  <c:v>14.8569</c:v>
                </c:pt>
                <c:pt idx="796">
                  <c:v>12.649699999999999</c:v>
                </c:pt>
                <c:pt idx="797">
                  <c:v>12.1511</c:v>
                </c:pt>
                <c:pt idx="798">
                  <c:v>11.0053</c:v>
                </c:pt>
                <c:pt idx="799">
                  <c:v>9.8375000000000004</c:v>
                </c:pt>
                <c:pt idx="800">
                  <c:v>8.7133299999999991</c:v>
                </c:pt>
                <c:pt idx="801">
                  <c:v>7.7319399999999998</c:v>
                </c:pt>
                <c:pt idx="802">
                  <c:v>7.085</c:v>
                </c:pt>
                <c:pt idx="803">
                  <c:v>4.6747199999999998</c:v>
                </c:pt>
                <c:pt idx="804">
                  <c:v>4.4805599999999997</c:v>
                </c:pt>
                <c:pt idx="805">
                  <c:v>4.9497200000000001</c:v>
                </c:pt>
                <c:pt idx="806">
                  <c:v>5.2383300000000004</c:v>
                </c:pt>
                <c:pt idx="807">
                  <c:v>5.0374999999999996</c:v>
                </c:pt>
                <c:pt idx="808">
                  <c:v>5.4616699999999998</c:v>
                </c:pt>
                <c:pt idx="809">
                  <c:v>5.2127800000000004</c:v>
                </c:pt>
                <c:pt idx="810">
                  <c:v>6.4786099999999998</c:v>
                </c:pt>
                <c:pt idx="811">
                  <c:v>7.7105600000000001</c:v>
                </c:pt>
                <c:pt idx="812">
                  <c:v>10.085000000000001</c:v>
                </c:pt>
                <c:pt idx="813">
                  <c:v>14.736700000000001</c:v>
                </c:pt>
                <c:pt idx="814">
                  <c:v>12.407500000000001</c:v>
                </c:pt>
                <c:pt idx="815">
                  <c:v>9.15</c:v>
                </c:pt>
                <c:pt idx="816">
                  <c:v>10.025</c:v>
                </c:pt>
                <c:pt idx="817">
                  <c:v>10.6069</c:v>
                </c:pt>
                <c:pt idx="818">
                  <c:v>6.4824999999999999</c:v>
                </c:pt>
                <c:pt idx="819">
                  <c:v>7.7383300000000004</c:v>
                </c:pt>
                <c:pt idx="820">
                  <c:v>14.1014</c:v>
                </c:pt>
                <c:pt idx="821">
                  <c:v>14.2364</c:v>
                </c:pt>
                <c:pt idx="822">
                  <c:v>13.610799999999999</c:v>
                </c:pt>
                <c:pt idx="823">
                  <c:v>17.0625</c:v>
                </c:pt>
                <c:pt idx="824">
                  <c:v>14.6517</c:v>
                </c:pt>
                <c:pt idx="825">
                  <c:v>14.710599999999999</c:v>
                </c:pt>
                <c:pt idx="826">
                  <c:v>13.6214</c:v>
                </c:pt>
                <c:pt idx="827">
                  <c:v>12.6586</c:v>
                </c:pt>
                <c:pt idx="828">
                  <c:v>11.6008</c:v>
                </c:pt>
                <c:pt idx="829">
                  <c:v>9.7341700000000007</c:v>
                </c:pt>
                <c:pt idx="830">
                  <c:v>5.5080600000000004</c:v>
                </c:pt>
                <c:pt idx="831">
                  <c:v>3.08806</c:v>
                </c:pt>
                <c:pt idx="832">
                  <c:v>6.6875</c:v>
                </c:pt>
                <c:pt idx="833">
                  <c:v>7.5391700000000004</c:v>
                </c:pt>
                <c:pt idx="834">
                  <c:v>8.0541699999999992</c:v>
                </c:pt>
                <c:pt idx="835">
                  <c:v>6.9230600000000004</c:v>
                </c:pt>
                <c:pt idx="836">
                  <c:v>7.6755599999999999</c:v>
                </c:pt>
                <c:pt idx="837">
                  <c:v>8.0158299999999993</c:v>
                </c:pt>
                <c:pt idx="838">
                  <c:v>7.51389</c:v>
                </c:pt>
                <c:pt idx="839">
                  <c:v>8.2597199999999997</c:v>
                </c:pt>
                <c:pt idx="840">
                  <c:v>11.541399999999999</c:v>
                </c:pt>
                <c:pt idx="841">
                  <c:v>12.8164</c:v>
                </c:pt>
                <c:pt idx="842">
                  <c:v>14.377800000000001</c:v>
                </c:pt>
                <c:pt idx="843">
                  <c:v>11.7103</c:v>
                </c:pt>
                <c:pt idx="844">
                  <c:v>12.3339</c:v>
                </c:pt>
                <c:pt idx="845">
                  <c:v>14.6586</c:v>
                </c:pt>
                <c:pt idx="846">
                  <c:v>17.156099999999999</c:v>
                </c:pt>
                <c:pt idx="847">
                  <c:v>25.675000000000001</c:v>
                </c:pt>
                <c:pt idx="848">
                  <c:v>25.684699999999999</c:v>
                </c:pt>
                <c:pt idx="849">
                  <c:v>19.866099999999999</c:v>
                </c:pt>
                <c:pt idx="850">
                  <c:v>15.9322</c:v>
                </c:pt>
                <c:pt idx="851">
                  <c:v>14.0144</c:v>
                </c:pt>
                <c:pt idx="852">
                  <c:v>11.971399999999999</c:v>
                </c:pt>
                <c:pt idx="853">
                  <c:v>10.839700000000001</c:v>
                </c:pt>
                <c:pt idx="854">
                  <c:v>10.1739</c:v>
                </c:pt>
                <c:pt idx="855">
                  <c:v>10.4328</c:v>
                </c:pt>
                <c:pt idx="856">
                  <c:v>10.8828</c:v>
                </c:pt>
                <c:pt idx="857">
                  <c:v>11.660299999999999</c:v>
                </c:pt>
                <c:pt idx="858">
                  <c:v>10.8628</c:v>
                </c:pt>
                <c:pt idx="859">
                  <c:v>10.317500000000001</c:v>
                </c:pt>
                <c:pt idx="860">
                  <c:v>11.383100000000001</c:v>
                </c:pt>
                <c:pt idx="861">
                  <c:v>16.186699999999998</c:v>
                </c:pt>
                <c:pt idx="862">
                  <c:v>67.236900000000006</c:v>
                </c:pt>
                <c:pt idx="863">
                  <c:v>55.4711</c:v>
                </c:pt>
                <c:pt idx="864">
                  <c:v>17.866900000000001</c:v>
                </c:pt>
                <c:pt idx="865">
                  <c:v>19.258099999999999</c:v>
                </c:pt>
                <c:pt idx="866">
                  <c:v>19.962199999999999</c:v>
                </c:pt>
                <c:pt idx="867">
                  <c:v>20.594200000000001</c:v>
                </c:pt>
                <c:pt idx="868">
                  <c:v>21.113099999999999</c:v>
                </c:pt>
                <c:pt idx="869">
                  <c:v>24.387799999999999</c:v>
                </c:pt>
                <c:pt idx="870">
                  <c:v>25.0883</c:v>
                </c:pt>
                <c:pt idx="871">
                  <c:v>28.942499999999999</c:v>
                </c:pt>
                <c:pt idx="872">
                  <c:v>23.829699999999999</c:v>
                </c:pt>
                <c:pt idx="873">
                  <c:v>18.5364</c:v>
                </c:pt>
                <c:pt idx="874">
                  <c:v>16.9392</c:v>
                </c:pt>
                <c:pt idx="875">
                  <c:v>9.76722</c:v>
                </c:pt>
                <c:pt idx="876">
                  <c:v>9.8344400000000007</c:v>
                </c:pt>
                <c:pt idx="877">
                  <c:v>8.9</c:v>
                </c:pt>
                <c:pt idx="878">
                  <c:v>9.9316700000000004</c:v>
                </c:pt>
                <c:pt idx="879">
                  <c:v>10.8017</c:v>
                </c:pt>
                <c:pt idx="880">
                  <c:v>11.891400000000001</c:v>
                </c:pt>
                <c:pt idx="881">
                  <c:v>10.303100000000001</c:v>
                </c:pt>
                <c:pt idx="882">
                  <c:v>11.280799999999999</c:v>
                </c:pt>
                <c:pt idx="883">
                  <c:v>12.704700000000001</c:v>
                </c:pt>
                <c:pt idx="884">
                  <c:v>12.4658</c:v>
                </c:pt>
                <c:pt idx="885">
                  <c:v>13.114699999999999</c:v>
                </c:pt>
                <c:pt idx="886">
                  <c:v>15.178100000000001</c:v>
                </c:pt>
                <c:pt idx="887">
                  <c:v>13.6189</c:v>
                </c:pt>
                <c:pt idx="888">
                  <c:v>11.7697</c:v>
                </c:pt>
                <c:pt idx="889">
                  <c:v>12.0472</c:v>
                </c:pt>
                <c:pt idx="890">
                  <c:v>13.3597</c:v>
                </c:pt>
                <c:pt idx="891">
                  <c:v>14.9306</c:v>
                </c:pt>
                <c:pt idx="892">
                  <c:v>16.491399999999999</c:v>
                </c:pt>
                <c:pt idx="893">
                  <c:v>17.111699999999999</c:v>
                </c:pt>
                <c:pt idx="894">
                  <c:v>15.9453</c:v>
                </c:pt>
                <c:pt idx="895">
                  <c:v>17.781099999999999</c:v>
                </c:pt>
                <c:pt idx="896">
                  <c:v>16.319400000000002</c:v>
                </c:pt>
                <c:pt idx="897">
                  <c:v>11.803900000000001</c:v>
                </c:pt>
                <c:pt idx="898">
                  <c:v>10.891400000000001</c:v>
                </c:pt>
                <c:pt idx="899">
                  <c:v>8.94</c:v>
                </c:pt>
                <c:pt idx="900">
                  <c:v>7.34389</c:v>
                </c:pt>
                <c:pt idx="901">
                  <c:v>7.3222199999999997</c:v>
                </c:pt>
                <c:pt idx="902">
                  <c:v>7.7041700000000004</c:v>
                </c:pt>
                <c:pt idx="903">
                  <c:v>8.5727799999999998</c:v>
                </c:pt>
                <c:pt idx="904">
                  <c:v>8.8424999999999994</c:v>
                </c:pt>
                <c:pt idx="905">
                  <c:v>8.0647199999999994</c:v>
                </c:pt>
                <c:pt idx="906">
                  <c:v>9.0261099999999992</c:v>
                </c:pt>
                <c:pt idx="907">
                  <c:v>9.9305599999999998</c:v>
                </c:pt>
                <c:pt idx="908">
                  <c:v>10.675800000000001</c:v>
                </c:pt>
                <c:pt idx="909">
                  <c:v>10.8819</c:v>
                </c:pt>
                <c:pt idx="910">
                  <c:v>12.293100000000001</c:v>
                </c:pt>
                <c:pt idx="911">
                  <c:v>14.783300000000001</c:v>
                </c:pt>
                <c:pt idx="912">
                  <c:v>10.3994</c:v>
                </c:pt>
                <c:pt idx="913">
                  <c:v>11.5122</c:v>
                </c:pt>
                <c:pt idx="914">
                  <c:v>11.763299999999999</c:v>
                </c:pt>
                <c:pt idx="915">
                  <c:v>11.7394</c:v>
                </c:pt>
                <c:pt idx="916">
                  <c:v>13.4831</c:v>
                </c:pt>
                <c:pt idx="917">
                  <c:v>15.023899999999999</c:v>
                </c:pt>
                <c:pt idx="918">
                  <c:v>15.823600000000001</c:v>
                </c:pt>
                <c:pt idx="919">
                  <c:v>12.800599999999999</c:v>
                </c:pt>
                <c:pt idx="920">
                  <c:v>10.26</c:v>
                </c:pt>
                <c:pt idx="921">
                  <c:v>9.2386099999999995</c:v>
                </c:pt>
                <c:pt idx="922">
                  <c:v>8.2305600000000005</c:v>
                </c:pt>
                <c:pt idx="923">
                  <c:v>7.5777799999999997</c:v>
                </c:pt>
                <c:pt idx="924">
                  <c:v>6.5158300000000002</c:v>
                </c:pt>
                <c:pt idx="925">
                  <c:v>5.5127800000000002</c:v>
                </c:pt>
                <c:pt idx="926">
                  <c:v>5.1447200000000004</c:v>
                </c:pt>
                <c:pt idx="927">
                  <c:v>4.7683299999999997</c:v>
                </c:pt>
                <c:pt idx="928">
                  <c:v>4.4950000000000001</c:v>
                </c:pt>
                <c:pt idx="929">
                  <c:v>4.6172199999999997</c:v>
                </c:pt>
                <c:pt idx="930">
                  <c:v>5.50556</c:v>
                </c:pt>
                <c:pt idx="931">
                  <c:v>6.1169399999999996</c:v>
                </c:pt>
                <c:pt idx="932">
                  <c:v>6.3363899999999997</c:v>
                </c:pt>
                <c:pt idx="933">
                  <c:v>9.6483299999999996</c:v>
                </c:pt>
                <c:pt idx="934">
                  <c:v>12.2767</c:v>
                </c:pt>
                <c:pt idx="935">
                  <c:v>12.5656</c:v>
                </c:pt>
                <c:pt idx="936">
                  <c:v>13.2156</c:v>
                </c:pt>
                <c:pt idx="937">
                  <c:v>14.428100000000001</c:v>
                </c:pt>
                <c:pt idx="938">
                  <c:v>15.2142</c:v>
                </c:pt>
                <c:pt idx="939">
                  <c:v>16.968299999999999</c:v>
                </c:pt>
                <c:pt idx="940">
                  <c:v>17.152799999999999</c:v>
                </c:pt>
                <c:pt idx="941">
                  <c:v>18.104199999999999</c:v>
                </c:pt>
                <c:pt idx="942">
                  <c:v>19.038599999999999</c:v>
                </c:pt>
                <c:pt idx="943">
                  <c:v>16.115300000000001</c:v>
                </c:pt>
                <c:pt idx="944">
                  <c:v>7.42889</c:v>
                </c:pt>
                <c:pt idx="945">
                  <c:v>5.9744400000000004</c:v>
                </c:pt>
                <c:pt idx="946">
                  <c:v>7.83833</c:v>
                </c:pt>
                <c:pt idx="947">
                  <c:v>5.7569400000000002</c:v>
                </c:pt>
                <c:pt idx="948">
                  <c:v>6.8313899999999999</c:v>
                </c:pt>
                <c:pt idx="949">
                  <c:v>6.5041700000000002</c:v>
                </c:pt>
                <c:pt idx="950">
                  <c:v>7.7688899999999999</c:v>
                </c:pt>
                <c:pt idx="951">
                  <c:v>7.32111</c:v>
                </c:pt>
                <c:pt idx="952">
                  <c:v>5.3002799999999999</c:v>
                </c:pt>
                <c:pt idx="953">
                  <c:v>4.6952800000000003</c:v>
                </c:pt>
                <c:pt idx="954">
                  <c:v>5.3563900000000002</c:v>
                </c:pt>
                <c:pt idx="955">
                  <c:v>4.7011099999999999</c:v>
                </c:pt>
                <c:pt idx="956">
                  <c:v>5.4838899999999997</c:v>
                </c:pt>
                <c:pt idx="957">
                  <c:v>8.6380599999999994</c:v>
                </c:pt>
                <c:pt idx="958">
                  <c:v>9.17</c:v>
                </c:pt>
                <c:pt idx="959">
                  <c:v>9.1511099999999992</c:v>
                </c:pt>
                <c:pt idx="960">
                  <c:v>8.5219400000000007</c:v>
                </c:pt>
                <c:pt idx="961">
                  <c:v>10.806699999999999</c:v>
                </c:pt>
                <c:pt idx="962">
                  <c:v>9.6455599999999997</c:v>
                </c:pt>
                <c:pt idx="963">
                  <c:v>9.36111</c:v>
                </c:pt>
                <c:pt idx="964">
                  <c:v>8.5894399999999997</c:v>
                </c:pt>
                <c:pt idx="965">
                  <c:v>10.0328</c:v>
                </c:pt>
                <c:pt idx="966">
                  <c:v>13.3172</c:v>
                </c:pt>
                <c:pt idx="967">
                  <c:v>13.5114</c:v>
                </c:pt>
                <c:pt idx="968">
                  <c:v>9.6644400000000008</c:v>
                </c:pt>
                <c:pt idx="969">
                  <c:v>4.9338899999999999</c:v>
                </c:pt>
                <c:pt idx="970">
                  <c:v>3.4377800000000001</c:v>
                </c:pt>
                <c:pt idx="971">
                  <c:v>3.5975000000000001</c:v>
                </c:pt>
                <c:pt idx="972">
                  <c:v>4.2069400000000003</c:v>
                </c:pt>
                <c:pt idx="973">
                  <c:v>4.0708299999999999</c:v>
                </c:pt>
                <c:pt idx="974">
                  <c:v>5.88917</c:v>
                </c:pt>
                <c:pt idx="975">
                  <c:v>4.3250000000000002</c:v>
                </c:pt>
                <c:pt idx="976">
                  <c:v>3.59361</c:v>
                </c:pt>
                <c:pt idx="977">
                  <c:v>3.6227800000000001</c:v>
                </c:pt>
                <c:pt idx="978">
                  <c:v>4.0691699999999997</c:v>
                </c:pt>
                <c:pt idx="979">
                  <c:v>4.06806</c:v>
                </c:pt>
                <c:pt idx="980">
                  <c:v>4.7497199999999999</c:v>
                </c:pt>
                <c:pt idx="981">
                  <c:v>5.7619400000000001</c:v>
                </c:pt>
                <c:pt idx="982">
                  <c:v>6.4530599999999998</c:v>
                </c:pt>
                <c:pt idx="983">
                  <c:v>9.3163900000000002</c:v>
                </c:pt>
                <c:pt idx="984">
                  <c:v>10.3681</c:v>
                </c:pt>
                <c:pt idx="985">
                  <c:v>11.3658</c:v>
                </c:pt>
                <c:pt idx="986">
                  <c:v>13.0822</c:v>
                </c:pt>
                <c:pt idx="987">
                  <c:v>12.4925</c:v>
                </c:pt>
                <c:pt idx="988">
                  <c:v>12.535299999999999</c:v>
                </c:pt>
                <c:pt idx="989">
                  <c:v>11.99</c:v>
                </c:pt>
                <c:pt idx="990">
                  <c:v>13.732200000000001</c:v>
                </c:pt>
                <c:pt idx="991">
                  <c:v>12.4983</c:v>
                </c:pt>
                <c:pt idx="992">
                  <c:v>7.8419400000000001</c:v>
                </c:pt>
                <c:pt idx="993">
                  <c:v>5.2944399999999998</c:v>
                </c:pt>
                <c:pt idx="994">
                  <c:v>4.8588899999999997</c:v>
                </c:pt>
                <c:pt idx="995">
                  <c:v>4.1572199999999997</c:v>
                </c:pt>
                <c:pt idx="996">
                  <c:v>3.84944</c:v>
                </c:pt>
                <c:pt idx="997">
                  <c:v>3.76389</c:v>
                </c:pt>
                <c:pt idx="998">
                  <c:v>3.8047200000000001</c:v>
                </c:pt>
                <c:pt idx="999">
                  <c:v>4.1719400000000002</c:v>
                </c:pt>
                <c:pt idx="1000">
                  <c:v>4.11639</c:v>
                </c:pt>
                <c:pt idx="1001">
                  <c:v>4.3991699999999998</c:v>
                </c:pt>
                <c:pt idx="1002">
                  <c:v>4.0374999999999996</c:v>
                </c:pt>
                <c:pt idx="1003">
                  <c:v>4.3241699999999996</c:v>
                </c:pt>
                <c:pt idx="1004">
                  <c:v>5.0869400000000002</c:v>
                </c:pt>
                <c:pt idx="1005">
                  <c:v>6.3136099999999997</c:v>
                </c:pt>
                <c:pt idx="1006">
                  <c:v>6.6338900000000001</c:v>
                </c:pt>
                <c:pt idx="1007">
                  <c:v>9.2108299999999996</c:v>
                </c:pt>
                <c:pt idx="1008">
                  <c:v>9.4430599999999991</c:v>
                </c:pt>
                <c:pt idx="1009">
                  <c:v>10.722200000000001</c:v>
                </c:pt>
                <c:pt idx="1010">
                  <c:v>8.4727800000000002</c:v>
                </c:pt>
                <c:pt idx="1011">
                  <c:v>5.9411100000000001</c:v>
                </c:pt>
                <c:pt idx="1012">
                  <c:v>6.0588899999999999</c:v>
                </c:pt>
                <c:pt idx="1013">
                  <c:v>6.4083300000000003</c:v>
                </c:pt>
                <c:pt idx="1014">
                  <c:v>5.9072199999999997</c:v>
                </c:pt>
                <c:pt idx="1015">
                  <c:v>6.7216699999999996</c:v>
                </c:pt>
                <c:pt idx="1016">
                  <c:v>8.1997199999999992</c:v>
                </c:pt>
                <c:pt idx="1017">
                  <c:v>9.1113900000000001</c:v>
                </c:pt>
                <c:pt idx="1018">
                  <c:v>6.6216699999999999</c:v>
                </c:pt>
                <c:pt idx="1019">
                  <c:v>6.3666700000000001</c:v>
                </c:pt>
                <c:pt idx="1020">
                  <c:v>6.1316699999999997</c:v>
                </c:pt>
                <c:pt idx="1021">
                  <c:v>6.6505599999999996</c:v>
                </c:pt>
                <c:pt idx="1022">
                  <c:v>6.3380599999999996</c:v>
                </c:pt>
                <c:pt idx="1023">
                  <c:v>3.9355600000000002</c:v>
                </c:pt>
                <c:pt idx="1024">
                  <c:v>2.5327799999999998</c:v>
                </c:pt>
                <c:pt idx="1025">
                  <c:v>3.59389</c:v>
                </c:pt>
                <c:pt idx="1026">
                  <c:v>5.2905600000000002</c:v>
                </c:pt>
                <c:pt idx="1027">
                  <c:v>4.8547200000000004</c:v>
                </c:pt>
                <c:pt idx="1028">
                  <c:v>7.3980600000000001</c:v>
                </c:pt>
                <c:pt idx="1029">
                  <c:v>9.4977800000000006</c:v>
                </c:pt>
                <c:pt idx="1030">
                  <c:v>9.5147200000000005</c:v>
                </c:pt>
                <c:pt idx="1031">
                  <c:v>10.7181</c:v>
                </c:pt>
                <c:pt idx="1032">
                  <c:v>12.8047</c:v>
                </c:pt>
                <c:pt idx="1033">
                  <c:v>15.4169</c:v>
                </c:pt>
                <c:pt idx="1034">
                  <c:v>14.1747</c:v>
                </c:pt>
                <c:pt idx="1035">
                  <c:v>14.498900000000001</c:v>
                </c:pt>
                <c:pt idx="1036">
                  <c:v>14.222200000000001</c:v>
                </c:pt>
                <c:pt idx="1037">
                  <c:v>10.8933</c:v>
                </c:pt>
                <c:pt idx="1038">
                  <c:v>15.758599999999999</c:v>
                </c:pt>
                <c:pt idx="1039">
                  <c:v>19.639199999999999</c:v>
                </c:pt>
                <c:pt idx="1040">
                  <c:v>14.539199999999999</c:v>
                </c:pt>
                <c:pt idx="1041">
                  <c:v>18.285599999999999</c:v>
                </c:pt>
                <c:pt idx="1042">
                  <c:v>22.528300000000002</c:v>
                </c:pt>
                <c:pt idx="1043">
                  <c:v>14.7575</c:v>
                </c:pt>
                <c:pt idx="1044">
                  <c:v>9.0127799999999993</c:v>
                </c:pt>
                <c:pt idx="1045">
                  <c:v>9.5302799999999994</c:v>
                </c:pt>
                <c:pt idx="1046">
                  <c:v>9.1688899999999993</c:v>
                </c:pt>
                <c:pt idx="1047">
                  <c:v>10.508100000000001</c:v>
                </c:pt>
                <c:pt idx="1048">
                  <c:v>13.4861</c:v>
                </c:pt>
                <c:pt idx="1049">
                  <c:v>8.9674999999999994</c:v>
                </c:pt>
                <c:pt idx="1050">
                  <c:v>10.725</c:v>
                </c:pt>
                <c:pt idx="1051">
                  <c:v>9.2291699999999999</c:v>
                </c:pt>
                <c:pt idx="1052">
                  <c:v>8.4016699999999993</c:v>
                </c:pt>
                <c:pt idx="1053">
                  <c:v>10.257199999999999</c:v>
                </c:pt>
                <c:pt idx="1054">
                  <c:v>13.0489</c:v>
                </c:pt>
                <c:pt idx="1055">
                  <c:v>14.863300000000001</c:v>
                </c:pt>
                <c:pt idx="1056">
                  <c:v>15.3872</c:v>
                </c:pt>
                <c:pt idx="1057">
                  <c:v>14.6706</c:v>
                </c:pt>
                <c:pt idx="1058">
                  <c:v>14.976100000000001</c:v>
                </c:pt>
                <c:pt idx="1059">
                  <c:v>16.507200000000001</c:v>
                </c:pt>
                <c:pt idx="1060">
                  <c:v>17.008099999999999</c:v>
                </c:pt>
                <c:pt idx="1061">
                  <c:v>16.015599999999999</c:v>
                </c:pt>
                <c:pt idx="1062">
                  <c:v>16.326899999999998</c:v>
                </c:pt>
                <c:pt idx="1063">
                  <c:v>12.8378</c:v>
                </c:pt>
                <c:pt idx="1064">
                  <c:v>11.588900000000001</c:v>
                </c:pt>
                <c:pt idx="1065">
                  <c:v>9.0911100000000005</c:v>
                </c:pt>
                <c:pt idx="1066">
                  <c:v>6.9036099999999996</c:v>
                </c:pt>
                <c:pt idx="1067">
                  <c:v>6.6266699999999998</c:v>
                </c:pt>
                <c:pt idx="1068">
                  <c:v>5.9749999999999996</c:v>
                </c:pt>
                <c:pt idx="1069">
                  <c:v>5.39222</c:v>
                </c:pt>
                <c:pt idx="1070">
                  <c:v>5.4786099999999998</c:v>
                </c:pt>
                <c:pt idx="1071">
                  <c:v>4.9508299999999998</c:v>
                </c:pt>
                <c:pt idx="1072">
                  <c:v>4.9380600000000001</c:v>
                </c:pt>
                <c:pt idx="1073">
                  <c:v>5.3833299999999999</c:v>
                </c:pt>
                <c:pt idx="1074">
                  <c:v>5.5958300000000003</c:v>
                </c:pt>
                <c:pt idx="1075">
                  <c:v>6.3116700000000003</c:v>
                </c:pt>
                <c:pt idx="1076">
                  <c:v>8.8997200000000003</c:v>
                </c:pt>
                <c:pt idx="1077">
                  <c:v>25.684200000000001</c:v>
                </c:pt>
                <c:pt idx="1078">
                  <c:v>39.865299999999998</c:v>
                </c:pt>
                <c:pt idx="1079">
                  <c:v>26.101400000000002</c:v>
                </c:pt>
                <c:pt idx="1080">
                  <c:v>28.3186</c:v>
                </c:pt>
                <c:pt idx="1081">
                  <c:v>22.601099999999999</c:v>
                </c:pt>
                <c:pt idx="1082">
                  <c:v>22.3169</c:v>
                </c:pt>
                <c:pt idx="1083">
                  <c:v>20.6403</c:v>
                </c:pt>
                <c:pt idx="1084">
                  <c:v>21.387799999999999</c:v>
                </c:pt>
                <c:pt idx="1085">
                  <c:v>20.835000000000001</c:v>
                </c:pt>
                <c:pt idx="1086">
                  <c:v>18.748100000000001</c:v>
                </c:pt>
                <c:pt idx="1087">
                  <c:v>14.350300000000001</c:v>
                </c:pt>
                <c:pt idx="1088">
                  <c:v>11.1006</c:v>
                </c:pt>
                <c:pt idx="1089">
                  <c:v>7.4091699999999996</c:v>
                </c:pt>
                <c:pt idx="1090">
                  <c:v>6.2369399999999997</c:v>
                </c:pt>
                <c:pt idx="1091">
                  <c:v>4.6283300000000001</c:v>
                </c:pt>
                <c:pt idx="1092">
                  <c:v>3.7594400000000001</c:v>
                </c:pt>
                <c:pt idx="1093">
                  <c:v>3.645</c:v>
                </c:pt>
                <c:pt idx="1094">
                  <c:v>3.4369399999999999</c:v>
                </c:pt>
                <c:pt idx="1095">
                  <c:v>3.6766700000000001</c:v>
                </c:pt>
                <c:pt idx="1096">
                  <c:v>3.5425</c:v>
                </c:pt>
                <c:pt idx="1097">
                  <c:v>2.93194</c:v>
                </c:pt>
                <c:pt idx="1098">
                  <c:v>3.03722</c:v>
                </c:pt>
                <c:pt idx="1099">
                  <c:v>3.2297199999999999</c:v>
                </c:pt>
                <c:pt idx="1100">
                  <c:v>3.6641699999999999</c:v>
                </c:pt>
                <c:pt idx="1101">
                  <c:v>4.47194</c:v>
                </c:pt>
                <c:pt idx="1102">
                  <c:v>5.7883300000000002</c:v>
                </c:pt>
                <c:pt idx="1103">
                  <c:v>6.7052800000000001</c:v>
                </c:pt>
                <c:pt idx="1104">
                  <c:v>6.9816700000000003</c:v>
                </c:pt>
                <c:pt idx="1105">
                  <c:v>7.2466699999999999</c:v>
                </c:pt>
                <c:pt idx="1106">
                  <c:v>7.5688899999999997</c:v>
                </c:pt>
                <c:pt idx="1107">
                  <c:v>8.3238900000000005</c:v>
                </c:pt>
                <c:pt idx="1108">
                  <c:v>9.9058299999999999</c:v>
                </c:pt>
                <c:pt idx="1109">
                  <c:v>10.5406</c:v>
                </c:pt>
                <c:pt idx="1110">
                  <c:v>12.1525</c:v>
                </c:pt>
                <c:pt idx="1111">
                  <c:v>8.6325000000000003</c:v>
                </c:pt>
                <c:pt idx="1112">
                  <c:v>7.1313899999999997</c:v>
                </c:pt>
                <c:pt idx="1113">
                  <c:v>5.4891699999999997</c:v>
                </c:pt>
                <c:pt idx="1114">
                  <c:v>3.3138899999999998</c:v>
                </c:pt>
                <c:pt idx="1115">
                  <c:v>3.3783300000000001</c:v>
                </c:pt>
                <c:pt idx="1116">
                  <c:v>4.2486100000000002</c:v>
                </c:pt>
                <c:pt idx="1117">
                  <c:v>5.9752799999999997</c:v>
                </c:pt>
                <c:pt idx="1118">
                  <c:v>5.5222199999999999</c:v>
                </c:pt>
                <c:pt idx="1119">
                  <c:v>4.3055599999999998</c:v>
                </c:pt>
                <c:pt idx="1120">
                  <c:v>4.8408300000000004</c:v>
                </c:pt>
                <c:pt idx="1121">
                  <c:v>5.4930599999999998</c:v>
                </c:pt>
                <c:pt idx="1122">
                  <c:v>6.2738899999999997</c:v>
                </c:pt>
                <c:pt idx="1123">
                  <c:v>6.7972200000000003</c:v>
                </c:pt>
                <c:pt idx="1124">
                  <c:v>8.1302800000000008</c:v>
                </c:pt>
                <c:pt idx="1125">
                  <c:v>8.2766699999999993</c:v>
                </c:pt>
                <c:pt idx="1126">
                  <c:v>10.586399999999999</c:v>
                </c:pt>
                <c:pt idx="1127">
                  <c:v>9.8952799999999996</c:v>
                </c:pt>
                <c:pt idx="1128">
                  <c:v>11.3019</c:v>
                </c:pt>
                <c:pt idx="1129">
                  <c:v>9.2755600000000005</c:v>
                </c:pt>
                <c:pt idx="1130">
                  <c:v>6.39222</c:v>
                </c:pt>
                <c:pt idx="1131">
                  <c:v>8.4011099999999992</c:v>
                </c:pt>
                <c:pt idx="1132">
                  <c:v>7.0747200000000001</c:v>
                </c:pt>
                <c:pt idx="1133">
                  <c:v>7.8869400000000001</c:v>
                </c:pt>
                <c:pt idx="1134">
                  <c:v>6.3286100000000003</c:v>
                </c:pt>
                <c:pt idx="1135">
                  <c:v>6.7141700000000002</c:v>
                </c:pt>
                <c:pt idx="1136">
                  <c:v>6.63</c:v>
                </c:pt>
                <c:pt idx="1137">
                  <c:v>8.2277799999999992</c:v>
                </c:pt>
                <c:pt idx="1138">
                  <c:v>6.2436100000000003</c:v>
                </c:pt>
                <c:pt idx="1139">
                  <c:v>4.9088900000000004</c:v>
                </c:pt>
                <c:pt idx="1140">
                  <c:v>5.5741699999999996</c:v>
                </c:pt>
                <c:pt idx="1141">
                  <c:v>5.5658300000000001</c:v>
                </c:pt>
                <c:pt idx="1142">
                  <c:v>5.7036100000000003</c:v>
                </c:pt>
                <c:pt idx="1143">
                  <c:v>5.1872199999999999</c:v>
                </c:pt>
                <c:pt idx="1144">
                  <c:v>6.21333</c:v>
                </c:pt>
                <c:pt idx="1145">
                  <c:v>9.4502799999999993</c:v>
                </c:pt>
                <c:pt idx="1146">
                  <c:v>8.0002800000000001</c:v>
                </c:pt>
                <c:pt idx="1147">
                  <c:v>8.51694</c:v>
                </c:pt>
                <c:pt idx="1148">
                  <c:v>8.0086099999999991</c:v>
                </c:pt>
                <c:pt idx="1149">
                  <c:v>6.7305599999999997</c:v>
                </c:pt>
                <c:pt idx="1150">
                  <c:v>7.1002799999999997</c:v>
                </c:pt>
                <c:pt idx="1151">
                  <c:v>8.1311099999999996</c:v>
                </c:pt>
                <c:pt idx="1152">
                  <c:v>10.640599999999999</c:v>
                </c:pt>
                <c:pt idx="1153">
                  <c:v>11.766400000000001</c:v>
                </c:pt>
                <c:pt idx="1154">
                  <c:v>11.830299999999999</c:v>
                </c:pt>
                <c:pt idx="1155">
                  <c:v>11.965299999999999</c:v>
                </c:pt>
                <c:pt idx="1156">
                  <c:v>12.485799999999999</c:v>
                </c:pt>
                <c:pt idx="1157">
                  <c:v>13.7317</c:v>
                </c:pt>
                <c:pt idx="1158">
                  <c:v>12.1389</c:v>
                </c:pt>
                <c:pt idx="1159">
                  <c:v>11.645</c:v>
                </c:pt>
                <c:pt idx="1160">
                  <c:v>11.2981</c:v>
                </c:pt>
                <c:pt idx="1161">
                  <c:v>10.3169</c:v>
                </c:pt>
                <c:pt idx="1162">
                  <c:v>7.4219400000000002</c:v>
                </c:pt>
                <c:pt idx="1163">
                  <c:v>7.2750000000000004</c:v>
                </c:pt>
                <c:pt idx="1164">
                  <c:v>6.8508300000000002</c:v>
                </c:pt>
                <c:pt idx="1165">
                  <c:v>6.1666699999999999</c:v>
                </c:pt>
                <c:pt idx="1166">
                  <c:v>6.9511099999999999</c:v>
                </c:pt>
                <c:pt idx="1167">
                  <c:v>8.4322199999999992</c:v>
                </c:pt>
                <c:pt idx="1168">
                  <c:v>8.34361</c:v>
                </c:pt>
                <c:pt idx="1169">
                  <c:v>9.7416699999999992</c:v>
                </c:pt>
                <c:pt idx="1170">
                  <c:v>8.4319400000000009</c:v>
                </c:pt>
                <c:pt idx="1171">
                  <c:v>9.3655600000000003</c:v>
                </c:pt>
                <c:pt idx="1172">
                  <c:v>9.6952800000000003</c:v>
                </c:pt>
                <c:pt idx="1173">
                  <c:v>9.9038900000000005</c:v>
                </c:pt>
                <c:pt idx="1174">
                  <c:v>10.536099999999999</c:v>
                </c:pt>
                <c:pt idx="1175">
                  <c:v>15.033099999999999</c:v>
                </c:pt>
                <c:pt idx="1176">
                  <c:v>17.0792</c:v>
                </c:pt>
                <c:pt idx="1177">
                  <c:v>19.3658</c:v>
                </c:pt>
                <c:pt idx="1178">
                  <c:v>17.171900000000001</c:v>
                </c:pt>
                <c:pt idx="1179">
                  <c:v>15.5794</c:v>
                </c:pt>
                <c:pt idx="1180">
                  <c:v>15.392200000000001</c:v>
                </c:pt>
                <c:pt idx="1181">
                  <c:v>13.761900000000001</c:v>
                </c:pt>
                <c:pt idx="1182">
                  <c:v>17.2181</c:v>
                </c:pt>
                <c:pt idx="1183">
                  <c:v>21.273900000000001</c:v>
                </c:pt>
                <c:pt idx="1184">
                  <c:v>22.0931</c:v>
                </c:pt>
                <c:pt idx="1185">
                  <c:v>23.889399999999998</c:v>
                </c:pt>
                <c:pt idx="1186">
                  <c:v>17.796700000000001</c:v>
                </c:pt>
                <c:pt idx="1187">
                  <c:v>15.168900000000001</c:v>
                </c:pt>
                <c:pt idx="1188">
                  <c:v>13.2142</c:v>
                </c:pt>
                <c:pt idx="1189">
                  <c:v>9.4747199999999996</c:v>
                </c:pt>
                <c:pt idx="1190">
                  <c:v>7.6483299999999996</c:v>
                </c:pt>
                <c:pt idx="1191">
                  <c:v>5.8591699999999998</c:v>
                </c:pt>
                <c:pt idx="1192">
                  <c:v>5.3419400000000001</c:v>
                </c:pt>
                <c:pt idx="1193">
                  <c:v>6.1969399999999997</c:v>
                </c:pt>
                <c:pt idx="1194">
                  <c:v>7.4533300000000002</c:v>
                </c:pt>
                <c:pt idx="1195">
                  <c:v>10.8622</c:v>
                </c:pt>
                <c:pt idx="1196">
                  <c:v>13.068899999999999</c:v>
                </c:pt>
                <c:pt idx="1197">
                  <c:v>12.97</c:v>
                </c:pt>
                <c:pt idx="1198">
                  <c:v>15.1661</c:v>
                </c:pt>
                <c:pt idx="1199">
                  <c:v>16.537199999999999</c:v>
                </c:pt>
                <c:pt idx="1200">
                  <c:v>17.9133</c:v>
                </c:pt>
                <c:pt idx="1201">
                  <c:v>19.7956</c:v>
                </c:pt>
                <c:pt idx="1202">
                  <c:v>19.548300000000001</c:v>
                </c:pt>
                <c:pt idx="1203">
                  <c:v>18.134399999999999</c:v>
                </c:pt>
                <c:pt idx="1204">
                  <c:v>14.178599999999999</c:v>
                </c:pt>
                <c:pt idx="1205">
                  <c:v>13.147500000000001</c:v>
                </c:pt>
                <c:pt idx="1206">
                  <c:v>11.9194</c:v>
                </c:pt>
                <c:pt idx="1207">
                  <c:v>11.6572</c:v>
                </c:pt>
                <c:pt idx="1208">
                  <c:v>9.0227799999999991</c:v>
                </c:pt>
                <c:pt idx="1209">
                  <c:v>8.4672199999999993</c:v>
                </c:pt>
                <c:pt idx="1210">
                  <c:v>6.7141700000000002</c:v>
                </c:pt>
                <c:pt idx="1211">
                  <c:v>6.0811099999999998</c:v>
                </c:pt>
                <c:pt idx="1212">
                  <c:v>5.9941700000000004</c:v>
                </c:pt>
                <c:pt idx="1213">
                  <c:v>6.2225000000000001</c:v>
                </c:pt>
                <c:pt idx="1214">
                  <c:v>7.3747199999999999</c:v>
                </c:pt>
                <c:pt idx="1215">
                  <c:v>8.5274999999999999</c:v>
                </c:pt>
                <c:pt idx="1216">
                  <c:v>9.0652799999999996</c:v>
                </c:pt>
                <c:pt idx="1217">
                  <c:v>8.5122199999999992</c:v>
                </c:pt>
                <c:pt idx="1218">
                  <c:v>9.1858299999999993</c:v>
                </c:pt>
                <c:pt idx="1219">
                  <c:v>10.07</c:v>
                </c:pt>
                <c:pt idx="1220">
                  <c:v>11.5525</c:v>
                </c:pt>
                <c:pt idx="1221">
                  <c:v>8.2424999999999997</c:v>
                </c:pt>
                <c:pt idx="1222">
                  <c:v>10.3483</c:v>
                </c:pt>
                <c:pt idx="1223">
                  <c:v>10.6775</c:v>
                </c:pt>
                <c:pt idx="1224">
                  <c:v>11.068899999999999</c:v>
                </c:pt>
                <c:pt idx="1225">
                  <c:v>9.3000000000000007</c:v>
                </c:pt>
                <c:pt idx="1226">
                  <c:v>9.0058299999999996</c:v>
                </c:pt>
                <c:pt idx="1227">
                  <c:v>8.7611100000000004</c:v>
                </c:pt>
                <c:pt idx="1228">
                  <c:v>10.863099999999999</c:v>
                </c:pt>
                <c:pt idx="1229">
                  <c:v>13.7606</c:v>
                </c:pt>
                <c:pt idx="1230">
                  <c:v>9.7858300000000007</c:v>
                </c:pt>
                <c:pt idx="1231">
                  <c:v>7.76</c:v>
                </c:pt>
                <c:pt idx="1232">
                  <c:v>4.4058299999999999</c:v>
                </c:pt>
                <c:pt idx="1233">
                  <c:v>3.7374999999999998</c:v>
                </c:pt>
                <c:pt idx="1234">
                  <c:v>4.1211099999999998</c:v>
                </c:pt>
                <c:pt idx="1235">
                  <c:v>4.4252799999999999</c:v>
                </c:pt>
                <c:pt idx="1236">
                  <c:v>3.8369399999999998</c:v>
                </c:pt>
                <c:pt idx="1237">
                  <c:v>3.96333</c:v>
                </c:pt>
                <c:pt idx="1238">
                  <c:v>6.6072199999999999</c:v>
                </c:pt>
                <c:pt idx="1239">
                  <c:v>8.3788900000000002</c:v>
                </c:pt>
                <c:pt idx="1240">
                  <c:v>4.6052799999999996</c:v>
                </c:pt>
                <c:pt idx="1241">
                  <c:v>4.17333</c:v>
                </c:pt>
                <c:pt idx="1242">
                  <c:v>5.0277799999999999</c:v>
                </c:pt>
                <c:pt idx="1243">
                  <c:v>8.0933299999999999</c:v>
                </c:pt>
                <c:pt idx="1244">
                  <c:v>11.3483</c:v>
                </c:pt>
                <c:pt idx="1245">
                  <c:v>8.3786100000000001</c:v>
                </c:pt>
                <c:pt idx="1246">
                  <c:v>11.5306</c:v>
                </c:pt>
                <c:pt idx="1247">
                  <c:v>12.3803</c:v>
                </c:pt>
                <c:pt idx="1248">
                  <c:v>16.672499999999999</c:v>
                </c:pt>
                <c:pt idx="1249">
                  <c:v>12.4969</c:v>
                </c:pt>
                <c:pt idx="1250">
                  <c:v>12.6617</c:v>
                </c:pt>
                <c:pt idx="1251">
                  <c:v>11.2067</c:v>
                </c:pt>
                <c:pt idx="1252">
                  <c:v>10.824199999999999</c:v>
                </c:pt>
                <c:pt idx="1253">
                  <c:v>8.0044400000000007</c:v>
                </c:pt>
                <c:pt idx="1254">
                  <c:v>9.3213899999999992</c:v>
                </c:pt>
                <c:pt idx="1255">
                  <c:v>14.7478</c:v>
                </c:pt>
                <c:pt idx="1256">
                  <c:v>15.074999999999999</c:v>
                </c:pt>
                <c:pt idx="1257">
                  <c:v>12.3081</c:v>
                </c:pt>
                <c:pt idx="1258">
                  <c:v>7.9058299999999999</c:v>
                </c:pt>
                <c:pt idx="1259">
                  <c:v>4.7105600000000001</c:v>
                </c:pt>
                <c:pt idx="1260">
                  <c:v>5.0627800000000001</c:v>
                </c:pt>
                <c:pt idx="1261">
                  <c:v>5.6711099999999997</c:v>
                </c:pt>
                <c:pt idx="1262">
                  <c:v>3.8108300000000002</c:v>
                </c:pt>
                <c:pt idx="1263">
                  <c:v>2.9577800000000001</c:v>
                </c:pt>
                <c:pt idx="1264">
                  <c:v>2.7858299999999998</c:v>
                </c:pt>
                <c:pt idx="1265">
                  <c:v>2.5061100000000001</c:v>
                </c:pt>
                <c:pt idx="1266">
                  <c:v>3.0466700000000002</c:v>
                </c:pt>
                <c:pt idx="1267">
                  <c:v>2.88083</c:v>
                </c:pt>
                <c:pt idx="1268">
                  <c:v>4.2086100000000002</c:v>
                </c:pt>
                <c:pt idx="1269">
                  <c:v>8.5066699999999997</c:v>
                </c:pt>
                <c:pt idx="1270">
                  <c:v>9.5244400000000002</c:v>
                </c:pt>
                <c:pt idx="1271">
                  <c:v>8.8847199999999997</c:v>
                </c:pt>
                <c:pt idx="1272">
                  <c:v>10.9033</c:v>
                </c:pt>
                <c:pt idx="1273">
                  <c:v>10.4908</c:v>
                </c:pt>
                <c:pt idx="1274">
                  <c:v>10.1119</c:v>
                </c:pt>
                <c:pt idx="1275">
                  <c:v>7.4922199999999997</c:v>
                </c:pt>
                <c:pt idx="1276">
                  <c:v>8.4647199999999998</c:v>
                </c:pt>
                <c:pt idx="1277">
                  <c:v>7.9683299999999999</c:v>
                </c:pt>
                <c:pt idx="1278">
                  <c:v>9.1163900000000009</c:v>
                </c:pt>
                <c:pt idx="1279">
                  <c:v>9.4561100000000007</c:v>
                </c:pt>
                <c:pt idx="1280">
                  <c:v>8.7827800000000007</c:v>
                </c:pt>
                <c:pt idx="1281">
                  <c:v>6.9222200000000003</c:v>
                </c:pt>
                <c:pt idx="1282">
                  <c:v>3.9577800000000001</c:v>
                </c:pt>
                <c:pt idx="1283">
                  <c:v>4.49444</c:v>
                </c:pt>
                <c:pt idx="1284">
                  <c:v>4.8680599999999998</c:v>
                </c:pt>
                <c:pt idx="1285">
                  <c:v>4.2494399999999999</c:v>
                </c:pt>
                <c:pt idx="1286">
                  <c:v>4.2127800000000004</c:v>
                </c:pt>
                <c:pt idx="1287">
                  <c:v>4.1316699999999997</c:v>
                </c:pt>
                <c:pt idx="1288">
                  <c:v>4.6744399999999997</c:v>
                </c:pt>
                <c:pt idx="1289">
                  <c:v>5.95139</c:v>
                </c:pt>
                <c:pt idx="1290">
                  <c:v>5.5586099999999998</c:v>
                </c:pt>
                <c:pt idx="1291">
                  <c:v>5.16</c:v>
                </c:pt>
                <c:pt idx="1292">
                  <c:v>6.3058300000000003</c:v>
                </c:pt>
                <c:pt idx="1293">
                  <c:v>6.82</c:v>
                </c:pt>
                <c:pt idx="1294">
                  <c:v>7.8277799999999997</c:v>
                </c:pt>
                <c:pt idx="1295">
                  <c:v>8.7427799999999998</c:v>
                </c:pt>
                <c:pt idx="1296">
                  <c:v>9.3105600000000006</c:v>
                </c:pt>
                <c:pt idx="1297">
                  <c:v>11.8367</c:v>
                </c:pt>
                <c:pt idx="1298">
                  <c:v>11.387499999999999</c:v>
                </c:pt>
                <c:pt idx="1299">
                  <c:v>12.3383</c:v>
                </c:pt>
                <c:pt idx="1300">
                  <c:v>14.536099999999999</c:v>
                </c:pt>
                <c:pt idx="1301">
                  <c:v>13.119199999999999</c:v>
                </c:pt>
                <c:pt idx="1302">
                  <c:v>17.259399999999999</c:v>
                </c:pt>
                <c:pt idx="1303">
                  <c:v>22.724399999999999</c:v>
                </c:pt>
                <c:pt idx="1304">
                  <c:v>17.093599999999999</c:v>
                </c:pt>
                <c:pt idx="1305">
                  <c:v>8.2675000000000001</c:v>
                </c:pt>
                <c:pt idx="1306">
                  <c:v>7.3913900000000003</c:v>
                </c:pt>
                <c:pt idx="1307">
                  <c:v>5.2450000000000001</c:v>
                </c:pt>
                <c:pt idx="1308">
                  <c:v>7.4124999999999996</c:v>
                </c:pt>
                <c:pt idx="1309">
                  <c:v>9.5391700000000004</c:v>
                </c:pt>
                <c:pt idx="1310">
                  <c:v>7.3255600000000003</c:v>
                </c:pt>
                <c:pt idx="1311">
                  <c:v>5.4872199999999998</c:v>
                </c:pt>
                <c:pt idx="1312">
                  <c:v>4.9413900000000002</c:v>
                </c:pt>
                <c:pt idx="1313">
                  <c:v>5.3344399999999998</c:v>
                </c:pt>
                <c:pt idx="1314">
                  <c:v>7.8022200000000002</c:v>
                </c:pt>
                <c:pt idx="1315">
                  <c:v>9.6038899999999998</c:v>
                </c:pt>
                <c:pt idx="1316">
                  <c:v>11.017200000000001</c:v>
                </c:pt>
                <c:pt idx="1317">
                  <c:v>12.732799999999999</c:v>
                </c:pt>
                <c:pt idx="1318">
                  <c:v>16.769200000000001</c:v>
                </c:pt>
                <c:pt idx="1319">
                  <c:v>15.6892</c:v>
                </c:pt>
                <c:pt idx="1320">
                  <c:v>17.253900000000002</c:v>
                </c:pt>
                <c:pt idx="1321">
                  <c:v>18.454699999999999</c:v>
                </c:pt>
                <c:pt idx="1322">
                  <c:v>17.7422</c:v>
                </c:pt>
                <c:pt idx="1323">
                  <c:v>16.613299999999999</c:v>
                </c:pt>
                <c:pt idx="1324">
                  <c:v>16.7178</c:v>
                </c:pt>
                <c:pt idx="1325">
                  <c:v>17.904399999999999</c:v>
                </c:pt>
                <c:pt idx="1326">
                  <c:v>19.456099999999999</c:v>
                </c:pt>
                <c:pt idx="1327">
                  <c:v>20.070799999999998</c:v>
                </c:pt>
                <c:pt idx="1328">
                  <c:v>21.3017</c:v>
                </c:pt>
                <c:pt idx="1329">
                  <c:v>13.6722</c:v>
                </c:pt>
                <c:pt idx="1330">
                  <c:v>11.977499999999999</c:v>
                </c:pt>
                <c:pt idx="1331">
                  <c:v>6.0566700000000004</c:v>
                </c:pt>
                <c:pt idx="1332">
                  <c:v>5.3841700000000001</c:v>
                </c:pt>
                <c:pt idx="1333">
                  <c:v>4.8916700000000004</c:v>
                </c:pt>
                <c:pt idx="1334">
                  <c:v>6.2769399999999997</c:v>
                </c:pt>
                <c:pt idx="1335">
                  <c:v>5.9155600000000002</c:v>
                </c:pt>
                <c:pt idx="1336">
                  <c:v>5.4411100000000001</c:v>
                </c:pt>
                <c:pt idx="1337">
                  <c:v>6.4069399999999996</c:v>
                </c:pt>
                <c:pt idx="1338">
                  <c:v>6.6730600000000004</c:v>
                </c:pt>
                <c:pt idx="1339">
                  <c:v>8.6186100000000003</c:v>
                </c:pt>
                <c:pt idx="1340">
                  <c:v>9.1152800000000003</c:v>
                </c:pt>
                <c:pt idx="1341">
                  <c:v>12.393599999999999</c:v>
                </c:pt>
                <c:pt idx="1342">
                  <c:v>13.517799999999999</c:v>
                </c:pt>
                <c:pt idx="1343">
                  <c:v>16.502199999999998</c:v>
                </c:pt>
                <c:pt idx="1344">
                  <c:v>17.693899999999999</c:v>
                </c:pt>
                <c:pt idx="1345">
                  <c:v>16.357800000000001</c:v>
                </c:pt>
                <c:pt idx="1346">
                  <c:v>17.440000000000001</c:v>
                </c:pt>
                <c:pt idx="1347">
                  <c:v>14.864699999999999</c:v>
                </c:pt>
                <c:pt idx="1348">
                  <c:v>15.672800000000001</c:v>
                </c:pt>
                <c:pt idx="1349">
                  <c:v>18.588899999999999</c:v>
                </c:pt>
                <c:pt idx="1350">
                  <c:v>16.659400000000002</c:v>
                </c:pt>
                <c:pt idx="1351">
                  <c:v>12.324400000000001</c:v>
                </c:pt>
                <c:pt idx="1352">
                  <c:v>13.8772</c:v>
                </c:pt>
                <c:pt idx="1353">
                  <c:v>15.717499999999999</c:v>
                </c:pt>
                <c:pt idx="1354">
                  <c:v>13.8019</c:v>
                </c:pt>
                <c:pt idx="1355">
                  <c:v>13.022500000000001</c:v>
                </c:pt>
                <c:pt idx="1356">
                  <c:v>11.7211</c:v>
                </c:pt>
                <c:pt idx="1357">
                  <c:v>7.59361</c:v>
                </c:pt>
                <c:pt idx="1358">
                  <c:v>7.3933299999999997</c:v>
                </c:pt>
                <c:pt idx="1359">
                  <c:v>7.2905600000000002</c:v>
                </c:pt>
                <c:pt idx="1360">
                  <c:v>5.24139</c:v>
                </c:pt>
                <c:pt idx="1361">
                  <c:v>4.6944400000000002</c:v>
                </c:pt>
                <c:pt idx="1362">
                  <c:v>5.5341699999999996</c:v>
                </c:pt>
                <c:pt idx="1363">
                  <c:v>5.8819400000000002</c:v>
                </c:pt>
                <c:pt idx="1364">
                  <c:v>8.22194</c:v>
                </c:pt>
                <c:pt idx="1365">
                  <c:v>12.4686</c:v>
                </c:pt>
                <c:pt idx="1366">
                  <c:v>10.0189</c:v>
                </c:pt>
                <c:pt idx="1367">
                  <c:v>12.830299999999999</c:v>
                </c:pt>
                <c:pt idx="1368">
                  <c:v>14.7347</c:v>
                </c:pt>
                <c:pt idx="1369">
                  <c:v>11.987500000000001</c:v>
                </c:pt>
                <c:pt idx="1370">
                  <c:v>10.9092</c:v>
                </c:pt>
                <c:pt idx="1371">
                  <c:v>11.306699999999999</c:v>
                </c:pt>
                <c:pt idx="1372">
                  <c:v>10.275</c:v>
                </c:pt>
                <c:pt idx="1373">
                  <c:v>11.0586</c:v>
                </c:pt>
                <c:pt idx="1374">
                  <c:v>11.866400000000001</c:v>
                </c:pt>
                <c:pt idx="1375">
                  <c:v>11.748900000000001</c:v>
                </c:pt>
                <c:pt idx="1376">
                  <c:v>15.5425</c:v>
                </c:pt>
                <c:pt idx="1377">
                  <c:v>21.136700000000001</c:v>
                </c:pt>
                <c:pt idx="1378">
                  <c:v>12.5853</c:v>
                </c:pt>
                <c:pt idx="1379">
                  <c:v>5.9916700000000001</c:v>
                </c:pt>
                <c:pt idx="1380">
                  <c:v>4.4730600000000003</c:v>
                </c:pt>
                <c:pt idx="1381">
                  <c:v>5.3477800000000002</c:v>
                </c:pt>
                <c:pt idx="1382">
                  <c:v>4.4383299999999997</c:v>
                </c:pt>
                <c:pt idx="1383">
                  <c:v>4.6749999999999998</c:v>
                </c:pt>
                <c:pt idx="1384">
                  <c:v>4.45</c:v>
                </c:pt>
                <c:pt idx="1385">
                  <c:v>4.5413899999999998</c:v>
                </c:pt>
                <c:pt idx="1386">
                  <c:v>6.82639</c:v>
                </c:pt>
                <c:pt idx="1387">
                  <c:v>7.8722200000000004</c:v>
                </c:pt>
                <c:pt idx="1388">
                  <c:v>10.3283</c:v>
                </c:pt>
                <c:pt idx="1389">
                  <c:v>11.774699999999999</c:v>
                </c:pt>
                <c:pt idx="1390">
                  <c:v>12.695</c:v>
                </c:pt>
                <c:pt idx="1391">
                  <c:v>13.6092</c:v>
                </c:pt>
                <c:pt idx="1392">
                  <c:v>15.1694</c:v>
                </c:pt>
                <c:pt idx="1393">
                  <c:v>13.9567</c:v>
                </c:pt>
                <c:pt idx="1394">
                  <c:v>13.1547</c:v>
                </c:pt>
                <c:pt idx="1395">
                  <c:v>15.1761</c:v>
                </c:pt>
                <c:pt idx="1396">
                  <c:v>15.619400000000001</c:v>
                </c:pt>
                <c:pt idx="1397">
                  <c:v>17.166699999999999</c:v>
                </c:pt>
                <c:pt idx="1398">
                  <c:v>17.499400000000001</c:v>
                </c:pt>
                <c:pt idx="1399">
                  <c:v>16.946100000000001</c:v>
                </c:pt>
                <c:pt idx="1400">
                  <c:v>15.3428</c:v>
                </c:pt>
                <c:pt idx="1401">
                  <c:v>14.4764</c:v>
                </c:pt>
                <c:pt idx="1402">
                  <c:v>12.030799999999999</c:v>
                </c:pt>
                <c:pt idx="1403">
                  <c:v>11.175000000000001</c:v>
                </c:pt>
                <c:pt idx="1404">
                  <c:v>11.2158</c:v>
                </c:pt>
                <c:pt idx="1405">
                  <c:v>11.104699999999999</c:v>
                </c:pt>
                <c:pt idx="1406">
                  <c:v>10.5578</c:v>
                </c:pt>
                <c:pt idx="1407">
                  <c:v>10.7928</c:v>
                </c:pt>
                <c:pt idx="1408">
                  <c:v>11.894399999999999</c:v>
                </c:pt>
                <c:pt idx="1409">
                  <c:v>14.969200000000001</c:v>
                </c:pt>
                <c:pt idx="1410">
                  <c:v>16.2911</c:v>
                </c:pt>
                <c:pt idx="1411">
                  <c:v>24.4436</c:v>
                </c:pt>
                <c:pt idx="1412">
                  <c:v>27.607500000000002</c:v>
                </c:pt>
                <c:pt idx="1413">
                  <c:v>28.706900000000001</c:v>
                </c:pt>
                <c:pt idx="1414">
                  <c:v>31.3856</c:v>
                </c:pt>
                <c:pt idx="1415">
                  <c:v>23.045000000000002</c:v>
                </c:pt>
                <c:pt idx="1416">
                  <c:v>25.164400000000001</c:v>
                </c:pt>
                <c:pt idx="1417">
                  <c:v>24.79</c:v>
                </c:pt>
                <c:pt idx="1418">
                  <c:v>24.330300000000001</c:v>
                </c:pt>
                <c:pt idx="1419">
                  <c:v>21.7514</c:v>
                </c:pt>
                <c:pt idx="1420">
                  <c:v>20.7103</c:v>
                </c:pt>
                <c:pt idx="1421">
                  <c:v>19.420300000000001</c:v>
                </c:pt>
                <c:pt idx="1422">
                  <c:v>21.231400000000001</c:v>
                </c:pt>
                <c:pt idx="1423">
                  <c:v>28.879200000000001</c:v>
                </c:pt>
                <c:pt idx="1424">
                  <c:v>39.025599999999997</c:v>
                </c:pt>
                <c:pt idx="1425">
                  <c:v>31.600300000000001</c:v>
                </c:pt>
                <c:pt idx="1426">
                  <c:v>21.005299999999998</c:v>
                </c:pt>
                <c:pt idx="1427">
                  <c:v>15.211399999999999</c:v>
                </c:pt>
                <c:pt idx="1428">
                  <c:v>12.0914</c:v>
                </c:pt>
                <c:pt idx="1429">
                  <c:v>11.0617</c:v>
                </c:pt>
                <c:pt idx="1430">
                  <c:v>11.2247</c:v>
                </c:pt>
                <c:pt idx="1431">
                  <c:v>9.5819399999999995</c:v>
                </c:pt>
                <c:pt idx="1432">
                  <c:v>9.0244400000000002</c:v>
                </c:pt>
                <c:pt idx="1433">
                  <c:v>8.42333</c:v>
                </c:pt>
                <c:pt idx="1434">
                  <c:v>12.762499999999999</c:v>
                </c:pt>
                <c:pt idx="1435">
                  <c:v>11.414999999999999</c:v>
                </c:pt>
                <c:pt idx="1436">
                  <c:v>12.2561</c:v>
                </c:pt>
                <c:pt idx="1437">
                  <c:v>14.9222</c:v>
                </c:pt>
                <c:pt idx="1438">
                  <c:v>15.0167</c:v>
                </c:pt>
                <c:pt idx="1439">
                  <c:v>13.461399999999999</c:v>
                </c:pt>
                <c:pt idx="1440">
                  <c:v>22.743600000000001</c:v>
                </c:pt>
                <c:pt idx="1441">
                  <c:v>17.701699999999999</c:v>
                </c:pt>
                <c:pt idx="1442">
                  <c:v>18.339400000000001</c:v>
                </c:pt>
                <c:pt idx="1443">
                  <c:v>19.323899999999998</c:v>
                </c:pt>
                <c:pt idx="1444">
                  <c:v>18.794699999999999</c:v>
                </c:pt>
                <c:pt idx="1445">
                  <c:v>21.316099999999999</c:v>
                </c:pt>
                <c:pt idx="1446">
                  <c:v>22.2056</c:v>
                </c:pt>
                <c:pt idx="1447">
                  <c:v>22.766100000000002</c:v>
                </c:pt>
                <c:pt idx="1448">
                  <c:v>20.050799999999999</c:v>
                </c:pt>
                <c:pt idx="1449">
                  <c:v>20.564399999999999</c:v>
                </c:pt>
                <c:pt idx="1450">
                  <c:v>18.106100000000001</c:v>
                </c:pt>
                <c:pt idx="1451">
                  <c:v>13.3864</c:v>
                </c:pt>
                <c:pt idx="1452">
                  <c:v>12.0139</c:v>
                </c:pt>
                <c:pt idx="1453">
                  <c:v>9.7713900000000002</c:v>
                </c:pt>
                <c:pt idx="1454">
                  <c:v>8.2091700000000003</c:v>
                </c:pt>
                <c:pt idx="1455">
                  <c:v>9.9622200000000003</c:v>
                </c:pt>
                <c:pt idx="1456">
                  <c:v>10.128299999999999</c:v>
                </c:pt>
                <c:pt idx="1457">
                  <c:v>11.3714</c:v>
                </c:pt>
                <c:pt idx="1458">
                  <c:v>11.662800000000001</c:v>
                </c:pt>
                <c:pt idx="1459">
                  <c:v>8.5405599999999993</c:v>
                </c:pt>
                <c:pt idx="1460">
                  <c:v>9.52</c:v>
                </c:pt>
                <c:pt idx="1461">
                  <c:v>8.8388899999999992</c:v>
                </c:pt>
                <c:pt idx="1462">
                  <c:v>7.9638900000000001</c:v>
                </c:pt>
                <c:pt idx="1463">
                  <c:v>13.314399999999999</c:v>
                </c:pt>
                <c:pt idx="1464">
                  <c:v>11.8872</c:v>
                </c:pt>
                <c:pt idx="1465">
                  <c:v>12.0311</c:v>
                </c:pt>
                <c:pt idx="1466">
                  <c:v>13.4528</c:v>
                </c:pt>
                <c:pt idx="1467">
                  <c:v>15.455</c:v>
                </c:pt>
                <c:pt idx="1468">
                  <c:v>17.104399999999998</c:v>
                </c:pt>
                <c:pt idx="1469">
                  <c:v>22.887799999999999</c:v>
                </c:pt>
                <c:pt idx="1470">
                  <c:v>28.395</c:v>
                </c:pt>
                <c:pt idx="1471">
                  <c:v>24.553100000000001</c:v>
                </c:pt>
                <c:pt idx="1472">
                  <c:v>18.375800000000002</c:v>
                </c:pt>
                <c:pt idx="1473">
                  <c:v>15.577500000000001</c:v>
                </c:pt>
                <c:pt idx="1474">
                  <c:v>12.2967</c:v>
                </c:pt>
                <c:pt idx="1475">
                  <c:v>9.5263899999999992</c:v>
                </c:pt>
                <c:pt idx="1476">
                  <c:v>9.6480599999999992</c:v>
                </c:pt>
                <c:pt idx="1477">
                  <c:v>9.4591700000000003</c:v>
                </c:pt>
                <c:pt idx="1478">
                  <c:v>8.5747199999999992</c:v>
                </c:pt>
                <c:pt idx="1479">
                  <c:v>9.4455600000000004</c:v>
                </c:pt>
                <c:pt idx="1480">
                  <c:v>9.1230600000000006</c:v>
                </c:pt>
                <c:pt idx="1481">
                  <c:v>8.5694400000000002</c:v>
                </c:pt>
                <c:pt idx="1482">
                  <c:v>8.9597200000000008</c:v>
                </c:pt>
                <c:pt idx="1483">
                  <c:v>9.9075000000000006</c:v>
                </c:pt>
                <c:pt idx="1484">
                  <c:v>12.0997</c:v>
                </c:pt>
                <c:pt idx="1485">
                  <c:v>14.4467</c:v>
                </c:pt>
                <c:pt idx="1486">
                  <c:v>18.688300000000002</c:v>
                </c:pt>
                <c:pt idx="1487">
                  <c:v>23.848600000000001</c:v>
                </c:pt>
                <c:pt idx="1488">
                  <c:v>31.3353</c:v>
                </c:pt>
                <c:pt idx="1489">
                  <c:v>16.124199999999998</c:v>
                </c:pt>
                <c:pt idx="1490">
                  <c:v>13.751899999999999</c:v>
                </c:pt>
                <c:pt idx="1491">
                  <c:v>11.8192</c:v>
                </c:pt>
                <c:pt idx="1492">
                  <c:v>12.559699999999999</c:v>
                </c:pt>
                <c:pt idx="1493">
                  <c:v>14.6183</c:v>
                </c:pt>
                <c:pt idx="1494">
                  <c:v>13.8447</c:v>
                </c:pt>
                <c:pt idx="1495">
                  <c:v>16.819199999999999</c:v>
                </c:pt>
                <c:pt idx="1496">
                  <c:v>11.685</c:v>
                </c:pt>
                <c:pt idx="1497">
                  <c:v>8.3069400000000009</c:v>
                </c:pt>
                <c:pt idx="1498">
                  <c:v>5.2958299999999996</c:v>
                </c:pt>
                <c:pt idx="1499">
                  <c:v>4.4058299999999999</c:v>
                </c:pt>
                <c:pt idx="1500">
                  <c:v>4.0702800000000003</c:v>
                </c:pt>
                <c:pt idx="1501">
                  <c:v>4.0669399999999998</c:v>
                </c:pt>
                <c:pt idx="1502">
                  <c:v>3.9880599999999999</c:v>
                </c:pt>
                <c:pt idx="1503">
                  <c:v>4.7161099999999996</c:v>
                </c:pt>
                <c:pt idx="1504">
                  <c:v>4.3825000000000003</c:v>
                </c:pt>
                <c:pt idx="1505">
                  <c:v>4.0599999999999996</c:v>
                </c:pt>
                <c:pt idx="1506">
                  <c:v>4.1399999999999997</c:v>
                </c:pt>
                <c:pt idx="1507">
                  <c:v>4.9272200000000002</c:v>
                </c:pt>
                <c:pt idx="1508">
                  <c:v>8.3452800000000007</c:v>
                </c:pt>
                <c:pt idx="1509">
                  <c:v>7.9797200000000004</c:v>
                </c:pt>
                <c:pt idx="1510">
                  <c:v>8.28111</c:v>
                </c:pt>
                <c:pt idx="1511">
                  <c:v>8.6961099999999991</c:v>
                </c:pt>
                <c:pt idx="1512">
                  <c:v>9.9841700000000007</c:v>
                </c:pt>
                <c:pt idx="1513">
                  <c:v>12.0497</c:v>
                </c:pt>
                <c:pt idx="1514">
                  <c:v>12.613899999999999</c:v>
                </c:pt>
                <c:pt idx="1515">
                  <c:v>11.8375</c:v>
                </c:pt>
                <c:pt idx="1516">
                  <c:v>11.6044</c:v>
                </c:pt>
                <c:pt idx="1517">
                  <c:v>12.1419</c:v>
                </c:pt>
                <c:pt idx="1518">
                  <c:v>14.8347</c:v>
                </c:pt>
                <c:pt idx="1519">
                  <c:v>16.709399999999999</c:v>
                </c:pt>
                <c:pt idx="1520">
                  <c:v>23.372499999999999</c:v>
                </c:pt>
                <c:pt idx="1521">
                  <c:v>19.129200000000001</c:v>
                </c:pt>
                <c:pt idx="1522">
                  <c:v>9.4469399999999997</c:v>
                </c:pt>
                <c:pt idx="1523">
                  <c:v>9.9286100000000008</c:v>
                </c:pt>
                <c:pt idx="1524">
                  <c:v>15.6022</c:v>
                </c:pt>
                <c:pt idx="1525">
                  <c:v>10.953099999999999</c:v>
                </c:pt>
                <c:pt idx="1526">
                  <c:v>7.9605600000000001</c:v>
                </c:pt>
                <c:pt idx="1527">
                  <c:v>6.7913899999999998</c:v>
                </c:pt>
                <c:pt idx="1528">
                  <c:v>8.0333299999999994</c:v>
                </c:pt>
                <c:pt idx="1529">
                  <c:v>7.1266699999999998</c:v>
                </c:pt>
                <c:pt idx="1530">
                  <c:v>7.7163899999999996</c:v>
                </c:pt>
                <c:pt idx="1531">
                  <c:v>9.3849999999999998</c:v>
                </c:pt>
                <c:pt idx="1532">
                  <c:v>30.735600000000002</c:v>
                </c:pt>
                <c:pt idx="1533">
                  <c:v>18.409199999999998</c:v>
                </c:pt>
                <c:pt idx="1534">
                  <c:v>12.309200000000001</c:v>
                </c:pt>
                <c:pt idx="1535">
                  <c:v>10.530799999999999</c:v>
                </c:pt>
                <c:pt idx="1536">
                  <c:v>10.125299999999999</c:v>
                </c:pt>
                <c:pt idx="1537">
                  <c:v>9.6127800000000008</c:v>
                </c:pt>
                <c:pt idx="1538">
                  <c:v>10.138299999999999</c:v>
                </c:pt>
                <c:pt idx="1539">
                  <c:v>10.8553</c:v>
                </c:pt>
                <c:pt idx="1540">
                  <c:v>10.7006</c:v>
                </c:pt>
                <c:pt idx="1541">
                  <c:v>12.511100000000001</c:v>
                </c:pt>
                <c:pt idx="1542">
                  <c:v>14.002800000000001</c:v>
                </c:pt>
                <c:pt idx="1543">
                  <c:v>18.8536</c:v>
                </c:pt>
                <c:pt idx="1544">
                  <c:v>17.108899999999998</c:v>
                </c:pt>
                <c:pt idx="1545">
                  <c:v>16.2925</c:v>
                </c:pt>
                <c:pt idx="1546">
                  <c:v>12.3567</c:v>
                </c:pt>
                <c:pt idx="1547">
                  <c:v>12.4656</c:v>
                </c:pt>
                <c:pt idx="1548">
                  <c:v>11.509399999999999</c:v>
                </c:pt>
                <c:pt idx="1549">
                  <c:v>10.003299999999999</c:v>
                </c:pt>
                <c:pt idx="1550">
                  <c:v>8.54528</c:v>
                </c:pt>
                <c:pt idx="1551">
                  <c:v>9.2458299999999998</c:v>
                </c:pt>
                <c:pt idx="1552">
                  <c:v>11.532500000000001</c:v>
                </c:pt>
                <c:pt idx="1553">
                  <c:v>10.4803</c:v>
                </c:pt>
                <c:pt idx="1554">
                  <c:v>8.5713899999999992</c:v>
                </c:pt>
                <c:pt idx="1555">
                  <c:v>10.2369</c:v>
                </c:pt>
                <c:pt idx="1556">
                  <c:v>12.4833</c:v>
                </c:pt>
                <c:pt idx="1557">
                  <c:v>10.8925</c:v>
                </c:pt>
                <c:pt idx="1558">
                  <c:v>11.017200000000001</c:v>
                </c:pt>
                <c:pt idx="1559">
                  <c:v>11.7242</c:v>
                </c:pt>
                <c:pt idx="1560">
                  <c:v>12.8344</c:v>
                </c:pt>
                <c:pt idx="1561">
                  <c:v>14.2172</c:v>
                </c:pt>
                <c:pt idx="1562">
                  <c:v>15.108599999999999</c:v>
                </c:pt>
                <c:pt idx="1563">
                  <c:v>16.613600000000002</c:v>
                </c:pt>
                <c:pt idx="1564">
                  <c:v>16.363099999999999</c:v>
                </c:pt>
                <c:pt idx="1565">
                  <c:v>15.2883</c:v>
                </c:pt>
                <c:pt idx="1566">
                  <c:v>18.233599999999999</c:v>
                </c:pt>
                <c:pt idx="1567">
                  <c:v>22.741399999999999</c:v>
                </c:pt>
                <c:pt idx="1568">
                  <c:v>21.668900000000001</c:v>
                </c:pt>
                <c:pt idx="1569">
                  <c:v>11.5397</c:v>
                </c:pt>
                <c:pt idx="1570">
                  <c:v>9.0513899999999996</c:v>
                </c:pt>
                <c:pt idx="1571">
                  <c:v>7.0666700000000002</c:v>
                </c:pt>
                <c:pt idx="1572">
                  <c:v>5.5561100000000003</c:v>
                </c:pt>
                <c:pt idx="1573">
                  <c:v>5.0716700000000001</c:v>
                </c:pt>
                <c:pt idx="1574">
                  <c:v>4.68222</c:v>
                </c:pt>
                <c:pt idx="1575">
                  <c:v>4.8419400000000001</c:v>
                </c:pt>
                <c:pt idx="1576">
                  <c:v>4.3627799999999999</c:v>
                </c:pt>
                <c:pt idx="1577">
                  <c:v>3.96583</c:v>
                </c:pt>
                <c:pt idx="1578">
                  <c:v>5.1622199999999996</c:v>
                </c:pt>
                <c:pt idx="1579">
                  <c:v>8.3249999999999993</c:v>
                </c:pt>
                <c:pt idx="1580">
                  <c:v>11.939399999999999</c:v>
                </c:pt>
                <c:pt idx="1581">
                  <c:v>10.8347</c:v>
                </c:pt>
                <c:pt idx="1582">
                  <c:v>15.2933</c:v>
                </c:pt>
                <c:pt idx="1583">
                  <c:v>21.700299999999999</c:v>
                </c:pt>
                <c:pt idx="1584">
                  <c:v>17.7639</c:v>
                </c:pt>
                <c:pt idx="1585">
                  <c:v>18.026700000000002</c:v>
                </c:pt>
                <c:pt idx="1586">
                  <c:v>19.547499999999999</c:v>
                </c:pt>
                <c:pt idx="1587">
                  <c:v>16.726099999999999</c:v>
                </c:pt>
                <c:pt idx="1588">
                  <c:v>18.4206</c:v>
                </c:pt>
                <c:pt idx="1589">
                  <c:v>23.4556</c:v>
                </c:pt>
                <c:pt idx="1590">
                  <c:v>29.051400000000001</c:v>
                </c:pt>
                <c:pt idx="1591">
                  <c:v>28.831900000000001</c:v>
                </c:pt>
                <c:pt idx="1592">
                  <c:v>22.15</c:v>
                </c:pt>
                <c:pt idx="1593">
                  <c:v>16.6494</c:v>
                </c:pt>
                <c:pt idx="1594">
                  <c:v>12.3569</c:v>
                </c:pt>
                <c:pt idx="1595">
                  <c:v>9.5186100000000007</c:v>
                </c:pt>
                <c:pt idx="1596">
                  <c:v>8.0958299999999994</c:v>
                </c:pt>
                <c:pt idx="1597">
                  <c:v>9.0161099999999994</c:v>
                </c:pt>
                <c:pt idx="1598">
                  <c:v>8.6463900000000002</c:v>
                </c:pt>
                <c:pt idx="1599">
                  <c:v>7.8563900000000002</c:v>
                </c:pt>
                <c:pt idx="1600">
                  <c:v>8.3083299999999998</c:v>
                </c:pt>
                <c:pt idx="1601">
                  <c:v>9.6730599999999995</c:v>
                </c:pt>
                <c:pt idx="1602">
                  <c:v>7.5605599999999997</c:v>
                </c:pt>
                <c:pt idx="1603">
                  <c:v>7.5844399999999998</c:v>
                </c:pt>
                <c:pt idx="1604">
                  <c:v>8.4255600000000008</c:v>
                </c:pt>
                <c:pt idx="1605">
                  <c:v>12.855600000000001</c:v>
                </c:pt>
                <c:pt idx="1606">
                  <c:v>14.9411</c:v>
                </c:pt>
                <c:pt idx="1607">
                  <c:v>17.942799999999998</c:v>
                </c:pt>
                <c:pt idx="1608">
                  <c:v>20.6706</c:v>
                </c:pt>
                <c:pt idx="1609">
                  <c:v>20.598099999999999</c:v>
                </c:pt>
                <c:pt idx="1610">
                  <c:v>24.582799999999999</c:v>
                </c:pt>
                <c:pt idx="1611">
                  <c:v>18.064399999999999</c:v>
                </c:pt>
                <c:pt idx="1612">
                  <c:v>16.267199999999999</c:v>
                </c:pt>
                <c:pt idx="1613">
                  <c:v>14.332800000000001</c:v>
                </c:pt>
                <c:pt idx="1614">
                  <c:v>15.3133</c:v>
                </c:pt>
                <c:pt idx="1615">
                  <c:v>10.144399999999999</c:v>
                </c:pt>
                <c:pt idx="1616">
                  <c:v>7.6938899999999997</c:v>
                </c:pt>
                <c:pt idx="1617">
                  <c:v>5.6686100000000001</c:v>
                </c:pt>
                <c:pt idx="1618">
                  <c:v>3.50861</c:v>
                </c:pt>
                <c:pt idx="1619">
                  <c:v>3.0036100000000001</c:v>
                </c:pt>
                <c:pt idx="1620">
                  <c:v>3.2722199999999999</c:v>
                </c:pt>
                <c:pt idx="1621">
                  <c:v>3.8597199999999998</c:v>
                </c:pt>
                <c:pt idx="1622">
                  <c:v>4.7788899999999996</c:v>
                </c:pt>
                <c:pt idx="1623">
                  <c:v>4.1900000000000004</c:v>
                </c:pt>
                <c:pt idx="1624">
                  <c:v>3.95444</c:v>
                </c:pt>
                <c:pt idx="1625">
                  <c:v>3.8174999999999999</c:v>
                </c:pt>
                <c:pt idx="1626">
                  <c:v>4.4144399999999999</c:v>
                </c:pt>
                <c:pt idx="1627">
                  <c:v>5.2216699999999996</c:v>
                </c:pt>
                <c:pt idx="1628">
                  <c:v>7.1461100000000002</c:v>
                </c:pt>
                <c:pt idx="1629">
                  <c:v>9.4966699999999999</c:v>
                </c:pt>
                <c:pt idx="1630">
                  <c:v>11.1889</c:v>
                </c:pt>
                <c:pt idx="1631">
                  <c:v>12.341900000000001</c:v>
                </c:pt>
                <c:pt idx="1632">
                  <c:v>12.4453</c:v>
                </c:pt>
                <c:pt idx="1633">
                  <c:v>12.8628</c:v>
                </c:pt>
                <c:pt idx="1634">
                  <c:v>11.735300000000001</c:v>
                </c:pt>
                <c:pt idx="1635">
                  <c:v>12.916399999999999</c:v>
                </c:pt>
                <c:pt idx="1636">
                  <c:v>15.8447</c:v>
                </c:pt>
                <c:pt idx="1637">
                  <c:v>19.936900000000001</c:v>
                </c:pt>
                <c:pt idx="1638">
                  <c:v>20.037199999999999</c:v>
                </c:pt>
                <c:pt idx="1639">
                  <c:v>18.088899999999999</c:v>
                </c:pt>
                <c:pt idx="1640">
                  <c:v>14.735300000000001</c:v>
                </c:pt>
                <c:pt idx="1641">
                  <c:v>10.1319</c:v>
                </c:pt>
                <c:pt idx="1642">
                  <c:v>9.9780599999999993</c:v>
                </c:pt>
                <c:pt idx="1643">
                  <c:v>9.2255599999999998</c:v>
                </c:pt>
                <c:pt idx="1644">
                  <c:v>8.2472200000000004</c:v>
                </c:pt>
                <c:pt idx="1645">
                  <c:v>5.1002799999999997</c:v>
                </c:pt>
                <c:pt idx="1646">
                  <c:v>4.8377800000000004</c:v>
                </c:pt>
                <c:pt idx="1647">
                  <c:v>5.0941700000000001</c:v>
                </c:pt>
                <c:pt idx="1648">
                  <c:v>5.40083</c:v>
                </c:pt>
                <c:pt idx="1649">
                  <c:v>5.7505600000000001</c:v>
                </c:pt>
                <c:pt idx="1650">
                  <c:v>6.3252800000000002</c:v>
                </c:pt>
                <c:pt idx="1651">
                  <c:v>7.8172199999999998</c:v>
                </c:pt>
                <c:pt idx="1652">
                  <c:v>8.0930599999999995</c:v>
                </c:pt>
                <c:pt idx="1653">
                  <c:v>9.8324999999999996</c:v>
                </c:pt>
                <c:pt idx="1654">
                  <c:v>11.9564</c:v>
                </c:pt>
                <c:pt idx="1655">
                  <c:v>15.529199999999999</c:v>
                </c:pt>
                <c:pt idx="1656">
                  <c:v>12.469200000000001</c:v>
                </c:pt>
                <c:pt idx="1657">
                  <c:v>12.5989</c:v>
                </c:pt>
                <c:pt idx="1658">
                  <c:v>12.0464</c:v>
                </c:pt>
                <c:pt idx="1659">
                  <c:v>13.5967</c:v>
                </c:pt>
                <c:pt idx="1660">
                  <c:v>14.4742</c:v>
                </c:pt>
                <c:pt idx="1661">
                  <c:v>19.116399999999999</c:v>
                </c:pt>
                <c:pt idx="1662">
                  <c:v>19.966100000000001</c:v>
                </c:pt>
                <c:pt idx="1663">
                  <c:v>18.302499999999998</c:v>
                </c:pt>
                <c:pt idx="1664">
                  <c:v>15.3089</c:v>
                </c:pt>
                <c:pt idx="1665">
                  <c:v>11.4786</c:v>
                </c:pt>
                <c:pt idx="1666">
                  <c:v>9.8502799999999997</c:v>
                </c:pt>
                <c:pt idx="1667">
                  <c:v>8.8252799999999993</c:v>
                </c:pt>
                <c:pt idx="1668">
                  <c:v>7.4161099999999998</c:v>
                </c:pt>
                <c:pt idx="1669">
                  <c:v>7.16167</c:v>
                </c:pt>
                <c:pt idx="1670">
                  <c:v>6.5636099999999997</c:v>
                </c:pt>
                <c:pt idx="1671">
                  <c:v>6.9911099999999999</c:v>
                </c:pt>
                <c:pt idx="1672">
                  <c:v>6.8425000000000002</c:v>
                </c:pt>
                <c:pt idx="1673">
                  <c:v>6.6480600000000001</c:v>
                </c:pt>
                <c:pt idx="1674">
                  <c:v>8.2363900000000001</c:v>
                </c:pt>
                <c:pt idx="1675">
                  <c:v>10.686400000000001</c:v>
                </c:pt>
                <c:pt idx="1676">
                  <c:v>16.884699999999999</c:v>
                </c:pt>
                <c:pt idx="1677">
                  <c:v>33.795699999999997</c:v>
                </c:pt>
                <c:pt idx="1678">
                  <c:v>24.166699999999999</c:v>
                </c:pt>
                <c:pt idx="1679">
                  <c:v>20.755800000000001</c:v>
                </c:pt>
                <c:pt idx="1680">
                  <c:v>22.566700000000001</c:v>
                </c:pt>
                <c:pt idx="1681">
                  <c:v>22.637499999999999</c:v>
                </c:pt>
                <c:pt idx="1682">
                  <c:v>22.565000000000001</c:v>
                </c:pt>
                <c:pt idx="1683">
                  <c:v>22.709399999999999</c:v>
                </c:pt>
                <c:pt idx="1684">
                  <c:v>21.360600000000002</c:v>
                </c:pt>
                <c:pt idx="1685">
                  <c:v>21.335000000000001</c:v>
                </c:pt>
                <c:pt idx="1686">
                  <c:v>20.9344</c:v>
                </c:pt>
                <c:pt idx="1687">
                  <c:v>23.083100000000002</c:v>
                </c:pt>
                <c:pt idx="1688">
                  <c:v>24.136600000000001</c:v>
                </c:pt>
                <c:pt idx="1689">
                  <c:v>18.053799999999999</c:v>
                </c:pt>
                <c:pt idx="1690">
                  <c:v>12.739100000000001</c:v>
                </c:pt>
                <c:pt idx="1691">
                  <c:v>11.6036</c:v>
                </c:pt>
                <c:pt idx="1692">
                  <c:v>9.8594200000000001</c:v>
                </c:pt>
                <c:pt idx="1693">
                  <c:v>7.3038699999999999</c:v>
                </c:pt>
                <c:pt idx="1694">
                  <c:v>6.1745999999999999</c:v>
                </c:pt>
                <c:pt idx="1695">
                  <c:v>5.6312699999999998</c:v>
                </c:pt>
                <c:pt idx="1696">
                  <c:v>5.1521299999999997</c:v>
                </c:pt>
                <c:pt idx="1697">
                  <c:v>4.7935100000000004</c:v>
                </c:pt>
                <c:pt idx="1698">
                  <c:v>5.9513199999999999</c:v>
                </c:pt>
                <c:pt idx="1699">
                  <c:v>6.7356199999999999</c:v>
                </c:pt>
                <c:pt idx="1700">
                  <c:v>10.2781</c:v>
                </c:pt>
                <c:pt idx="1701">
                  <c:v>17.775700000000001</c:v>
                </c:pt>
                <c:pt idx="1702">
                  <c:v>13.288500000000001</c:v>
                </c:pt>
                <c:pt idx="1703">
                  <c:v>12.6487</c:v>
                </c:pt>
                <c:pt idx="1704">
                  <c:v>16.482399999999998</c:v>
                </c:pt>
                <c:pt idx="1705">
                  <c:v>17.375699999999998</c:v>
                </c:pt>
                <c:pt idx="1706">
                  <c:v>15.5502</c:v>
                </c:pt>
                <c:pt idx="1707">
                  <c:v>16.898099999999999</c:v>
                </c:pt>
                <c:pt idx="1708">
                  <c:v>16.368200000000002</c:v>
                </c:pt>
                <c:pt idx="1709">
                  <c:v>16.594100000000001</c:v>
                </c:pt>
                <c:pt idx="1710">
                  <c:v>16.4604</c:v>
                </c:pt>
                <c:pt idx="1711">
                  <c:v>18.516400000000001</c:v>
                </c:pt>
                <c:pt idx="1712">
                  <c:v>19.5961</c:v>
                </c:pt>
                <c:pt idx="1713">
                  <c:v>15.1495</c:v>
                </c:pt>
                <c:pt idx="1714">
                  <c:v>8.9621300000000002</c:v>
                </c:pt>
                <c:pt idx="1715">
                  <c:v>6.2075899999999997</c:v>
                </c:pt>
                <c:pt idx="1716">
                  <c:v>6.6320300000000003</c:v>
                </c:pt>
                <c:pt idx="1717">
                  <c:v>5.4452499999999997</c:v>
                </c:pt>
                <c:pt idx="1718">
                  <c:v>4.4455400000000003</c:v>
                </c:pt>
                <c:pt idx="1719">
                  <c:v>4.2851499999999998</c:v>
                </c:pt>
                <c:pt idx="1720">
                  <c:v>4.4000000000000004</c:v>
                </c:pt>
                <c:pt idx="1721">
                  <c:v>4.5947399999999998</c:v>
                </c:pt>
                <c:pt idx="1722">
                  <c:v>4.6006600000000004</c:v>
                </c:pt>
                <c:pt idx="1723">
                  <c:v>6.5478699999999996</c:v>
                </c:pt>
                <c:pt idx="1724">
                  <c:v>9.9875799999999995</c:v>
                </c:pt>
                <c:pt idx="1725">
                  <c:v>16.9618</c:v>
                </c:pt>
                <c:pt idx="1726">
                  <c:v>20.966100000000001</c:v>
                </c:pt>
                <c:pt idx="1727">
                  <c:v>13.7105</c:v>
                </c:pt>
                <c:pt idx="1728">
                  <c:v>12.9596</c:v>
                </c:pt>
                <c:pt idx="1729">
                  <c:v>14.3523</c:v>
                </c:pt>
                <c:pt idx="1730">
                  <c:v>12.313700000000001</c:v>
                </c:pt>
                <c:pt idx="1731">
                  <c:v>13.535600000000001</c:v>
                </c:pt>
                <c:pt idx="1732">
                  <c:v>12.793900000000001</c:v>
                </c:pt>
                <c:pt idx="1733">
                  <c:v>12.9474</c:v>
                </c:pt>
                <c:pt idx="1734">
                  <c:v>14.1523</c:v>
                </c:pt>
                <c:pt idx="1735">
                  <c:v>14.226800000000001</c:v>
                </c:pt>
                <c:pt idx="1736">
                  <c:v>12.623200000000001</c:v>
                </c:pt>
                <c:pt idx="1737">
                  <c:v>11.2235</c:v>
                </c:pt>
                <c:pt idx="1738">
                  <c:v>9.65625</c:v>
                </c:pt>
                <c:pt idx="1739">
                  <c:v>6.25082</c:v>
                </c:pt>
                <c:pt idx="1740">
                  <c:v>5.0565800000000003</c:v>
                </c:pt>
                <c:pt idx="1741">
                  <c:v>3.6776300000000002</c:v>
                </c:pt>
                <c:pt idx="1742">
                  <c:v>3.30924</c:v>
                </c:pt>
                <c:pt idx="1743">
                  <c:v>2.8430900000000001</c:v>
                </c:pt>
                <c:pt idx="1744">
                  <c:v>3.1145700000000001</c:v>
                </c:pt>
                <c:pt idx="1745">
                  <c:v>3.54671</c:v>
                </c:pt>
                <c:pt idx="1746">
                  <c:v>5.1097999999999999</c:v>
                </c:pt>
                <c:pt idx="1747">
                  <c:v>6.3833900000000003</c:v>
                </c:pt>
                <c:pt idx="1748">
                  <c:v>11.0951</c:v>
                </c:pt>
                <c:pt idx="1749">
                  <c:v>19.966999999999999</c:v>
                </c:pt>
                <c:pt idx="1750">
                  <c:v>19.796700000000001</c:v>
                </c:pt>
                <c:pt idx="1751">
                  <c:v>20.5076</c:v>
                </c:pt>
                <c:pt idx="1752">
                  <c:v>35.8675</c:v>
                </c:pt>
                <c:pt idx="1753">
                  <c:v>37.413400000000003</c:v>
                </c:pt>
                <c:pt idx="1754">
                  <c:v>19.530999999999999</c:v>
                </c:pt>
                <c:pt idx="1755">
                  <c:v>16.3</c:v>
                </c:pt>
                <c:pt idx="1756">
                  <c:v>15.298299999999999</c:v>
                </c:pt>
                <c:pt idx="1757">
                  <c:v>18.043500000000002</c:v>
                </c:pt>
                <c:pt idx="1758">
                  <c:v>23.911100000000001</c:v>
                </c:pt>
                <c:pt idx="1759">
                  <c:v>25.348500000000001</c:v>
                </c:pt>
                <c:pt idx="1760">
                  <c:v>22.511199999999999</c:v>
                </c:pt>
                <c:pt idx="1761">
                  <c:v>19.425000000000001</c:v>
                </c:pt>
                <c:pt idx="1762">
                  <c:v>12.827400000000001</c:v>
                </c:pt>
                <c:pt idx="1763">
                  <c:v>9.7805300000000006</c:v>
                </c:pt>
                <c:pt idx="1764">
                  <c:v>8.1377500000000005</c:v>
                </c:pt>
                <c:pt idx="1765">
                  <c:v>9.3907900000000009</c:v>
                </c:pt>
                <c:pt idx="1766">
                  <c:v>6.7563899999999997</c:v>
                </c:pt>
                <c:pt idx="1767">
                  <c:v>5.55016</c:v>
                </c:pt>
                <c:pt idx="1768">
                  <c:v>5.1268900000000004</c:v>
                </c:pt>
                <c:pt idx="1769">
                  <c:v>6.1325700000000003</c:v>
                </c:pt>
                <c:pt idx="1770">
                  <c:v>7.19468</c:v>
                </c:pt>
                <c:pt idx="1771">
                  <c:v>8.3245799999999992</c:v>
                </c:pt>
                <c:pt idx="1772">
                  <c:v>9.5109600000000007</c:v>
                </c:pt>
                <c:pt idx="1773">
                  <c:v>11.400700000000001</c:v>
                </c:pt>
                <c:pt idx="1774">
                  <c:v>10.4444</c:v>
                </c:pt>
                <c:pt idx="1775">
                  <c:v>11.3889</c:v>
                </c:pt>
                <c:pt idx="1776">
                  <c:v>12.791399999999999</c:v>
                </c:pt>
                <c:pt idx="1777">
                  <c:v>13.5059</c:v>
                </c:pt>
                <c:pt idx="1778">
                  <c:v>12.535</c:v>
                </c:pt>
                <c:pt idx="1779">
                  <c:v>11.9693</c:v>
                </c:pt>
                <c:pt idx="1780">
                  <c:v>12.092700000000001</c:v>
                </c:pt>
                <c:pt idx="1781">
                  <c:v>12.6897</c:v>
                </c:pt>
                <c:pt idx="1782">
                  <c:v>13.901</c:v>
                </c:pt>
                <c:pt idx="1783">
                  <c:v>16.332699999999999</c:v>
                </c:pt>
                <c:pt idx="1784">
                  <c:v>19.058700000000002</c:v>
                </c:pt>
                <c:pt idx="1785">
                  <c:v>20.285799999999998</c:v>
                </c:pt>
                <c:pt idx="1786">
                  <c:v>19.892800000000001</c:v>
                </c:pt>
                <c:pt idx="1787">
                  <c:v>17.8947</c:v>
                </c:pt>
                <c:pt idx="1788">
                  <c:v>16.6676</c:v>
                </c:pt>
                <c:pt idx="1789">
                  <c:v>16.280100000000001</c:v>
                </c:pt>
                <c:pt idx="1790">
                  <c:v>8.3701600000000003</c:v>
                </c:pt>
                <c:pt idx="1791">
                  <c:v>8.4252500000000001</c:v>
                </c:pt>
                <c:pt idx="1792">
                  <c:v>10.428900000000001</c:v>
                </c:pt>
                <c:pt idx="1793">
                  <c:v>11.127800000000001</c:v>
                </c:pt>
                <c:pt idx="1794">
                  <c:v>12.170999999999999</c:v>
                </c:pt>
                <c:pt idx="1795">
                  <c:v>12.960900000000001</c:v>
                </c:pt>
                <c:pt idx="1796">
                  <c:v>4.7724599999999997</c:v>
                </c:pt>
                <c:pt idx="1797">
                  <c:v>4.8472099999999996</c:v>
                </c:pt>
                <c:pt idx="1798">
                  <c:v>4.5308400000000004</c:v>
                </c:pt>
                <c:pt idx="1799">
                  <c:v>6.5551199999999996</c:v>
                </c:pt>
                <c:pt idx="1800">
                  <c:v>14.184100000000001</c:v>
                </c:pt>
                <c:pt idx="1801">
                  <c:v>15.982699999999999</c:v>
                </c:pt>
                <c:pt idx="1802">
                  <c:v>18.174900000000001</c:v>
                </c:pt>
                <c:pt idx="1803">
                  <c:v>16.781600000000001</c:v>
                </c:pt>
                <c:pt idx="1804">
                  <c:v>16.253299999999999</c:v>
                </c:pt>
                <c:pt idx="1805">
                  <c:v>9.8687500000000004</c:v>
                </c:pt>
                <c:pt idx="1806">
                  <c:v>6.0873799999999996</c:v>
                </c:pt>
                <c:pt idx="1807">
                  <c:v>3.6569099999999999</c:v>
                </c:pt>
                <c:pt idx="1808">
                  <c:v>2.3521299999999998</c:v>
                </c:pt>
                <c:pt idx="1809">
                  <c:v>2.80993</c:v>
                </c:pt>
                <c:pt idx="1810">
                  <c:v>4.8211899999999996</c:v>
                </c:pt>
                <c:pt idx="1811">
                  <c:v>8.1456999999999997</c:v>
                </c:pt>
                <c:pt idx="1812">
                  <c:v>12.6114</c:v>
                </c:pt>
                <c:pt idx="1813">
                  <c:v>10.463200000000001</c:v>
                </c:pt>
                <c:pt idx="1814">
                  <c:v>10.165800000000001</c:v>
                </c:pt>
                <c:pt idx="1815">
                  <c:v>6.1380800000000004</c:v>
                </c:pt>
                <c:pt idx="1816">
                  <c:v>5.68973</c:v>
                </c:pt>
                <c:pt idx="1817">
                  <c:v>5.5554500000000004</c:v>
                </c:pt>
                <c:pt idx="1818">
                  <c:v>2.60528</c:v>
                </c:pt>
                <c:pt idx="1819">
                  <c:v>2.98882</c:v>
                </c:pt>
                <c:pt idx="1820">
                  <c:v>3.6114799999999998</c:v>
                </c:pt>
                <c:pt idx="1821">
                  <c:v>5.2577600000000002</c:v>
                </c:pt>
                <c:pt idx="1822">
                  <c:v>6.1547499999999999</c:v>
                </c:pt>
                <c:pt idx="1823">
                  <c:v>6.4872100000000001</c:v>
                </c:pt>
                <c:pt idx="1824">
                  <c:v>6.1838300000000004</c:v>
                </c:pt>
                <c:pt idx="1825">
                  <c:v>6.2118399999999996</c:v>
                </c:pt>
                <c:pt idx="1826">
                  <c:v>10.0938</c:v>
                </c:pt>
                <c:pt idx="1827">
                  <c:v>13.5297</c:v>
                </c:pt>
                <c:pt idx="1828">
                  <c:v>13.8452</c:v>
                </c:pt>
                <c:pt idx="1829">
                  <c:v>12.6058</c:v>
                </c:pt>
                <c:pt idx="1830">
                  <c:v>13.1541</c:v>
                </c:pt>
                <c:pt idx="1831">
                  <c:v>14.9198</c:v>
                </c:pt>
                <c:pt idx="1832">
                  <c:v>15.614000000000001</c:v>
                </c:pt>
                <c:pt idx="1833">
                  <c:v>11.0916</c:v>
                </c:pt>
                <c:pt idx="1834">
                  <c:v>9.6941000000000006</c:v>
                </c:pt>
                <c:pt idx="1835">
                  <c:v>12.993399999999999</c:v>
                </c:pt>
                <c:pt idx="1836">
                  <c:v>10.165100000000001</c:v>
                </c:pt>
                <c:pt idx="1837">
                  <c:v>8.0233600000000003</c:v>
                </c:pt>
                <c:pt idx="1838">
                  <c:v>6.8463799999999999</c:v>
                </c:pt>
                <c:pt idx="1839">
                  <c:v>5.6003299999999996</c:v>
                </c:pt>
                <c:pt idx="1840">
                  <c:v>5.0891799999999998</c:v>
                </c:pt>
                <c:pt idx="1841">
                  <c:v>5.2950299999999997</c:v>
                </c:pt>
                <c:pt idx="1842">
                  <c:v>5.4258300000000004</c:v>
                </c:pt>
                <c:pt idx="1843">
                  <c:v>6.5821800000000001</c:v>
                </c:pt>
                <c:pt idx="1844">
                  <c:v>7.8628299999999998</c:v>
                </c:pt>
                <c:pt idx="1845">
                  <c:v>8.6780299999999997</c:v>
                </c:pt>
                <c:pt idx="1846">
                  <c:v>9.5210500000000007</c:v>
                </c:pt>
                <c:pt idx="1847">
                  <c:v>9.4329999999999998</c:v>
                </c:pt>
                <c:pt idx="1848">
                  <c:v>10.4353</c:v>
                </c:pt>
                <c:pt idx="1849">
                  <c:v>9.8086099999999998</c:v>
                </c:pt>
                <c:pt idx="1850">
                  <c:v>9.5798699999999997</c:v>
                </c:pt>
                <c:pt idx="1851">
                  <c:v>10.7561</c:v>
                </c:pt>
                <c:pt idx="1852">
                  <c:v>14.8941</c:v>
                </c:pt>
                <c:pt idx="1853">
                  <c:v>15.713200000000001</c:v>
                </c:pt>
                <c:pt idx="1854">
                  <c:v>13.3161</c:v>
                </c:pt>
                <c:pt idx="1855">
                  <c:v>12.568099999999999</c:v>
                </c:pt>
                <c:pt idx="1856">
                  <c:v>12.5899</c:v>
                </c:pt>
                <c:pt idx="1857">
                  <c:v>10.1684</c:v>
                </c:pt>
                <c:pt idx="1858">
                  <c:v>9.6877499999999994</c:v>
                </c:pt>
                <c:pt idx="1859">
                  <c:v>10.917400000000001</c:v>
                </c:pt>
                <c:pt idx="1860">
                  <c:v>12.695399999999999</c:v>
                </c:pt>
                <c:pt idx="1861">
                  <c:v>16.209199999999999</c:v>
                </c:pt>
                <c:pt idx="1862">
                  <c:v>17.138300000000001</c:v>
                </c:pt>
                <c:pt idx="1863">
                  <c:v>17.770199999999999</c:v>
                </c:pt>
                <c:pt idx="1864">
                  <c:v>17.790800000000001</c:v>
                </c:pt>
                <c:pt idx="1865">
                  <c:v>19.4344</c:v>
                </c:pt>
                <c:pt idx="1866">
                  <c:v>21.546099999999999</c:v>
                </c:pt>
                <c:pt idx="1867">
                  <c:v>25.468</c:v>
                </c:pt>
                <c:pt idx="1868">
                  <c:v>29.029299999999999</c:v>
                </c:pt>
                <c:pt idx="1869">
                  <c:v>32.865499999999997</c:v>
                </c:pt>
                <c:pt idx="1870">
                  <c:v>34.238100000000003</c:v>
                </c:pt>
                <c:pt idx="1871">
                  <c:v>33.337499999999999</c:v>
                </c:pt>
                <c:pt idx="1872">
                  <c:v>31.3477</c:v>
                </c:pt>
                <c:pt idx="1873">
                  <c:v>29.922499999999999</c:v>
                </c:pt>
                <c:pt idx="1874">
                  <c:v>28.919799999999999</c:v>
                </c:pt>
                <c:pt idx="1875">
                  <c:v>29.788399999999999</c:v>
                </c:pt>
                <c:pt idx="1876">
                  <c:v>29.0319</c:v>
                </c:pt>
                <c:pt idx="1877">
                  <c:v>28.327500000000001</c:v>
                </c:pt>
                <c:pt idx="1878">
                  <c:v>28.887899999999998</c:v>
                </c:pt>
                <c:pt idx="1879">
                  <c:v>33.746699999999997</c:v>
                </c:pt>
                <c:pt idx="1880">
                  <c:v>36.500300000000003</c:v>
                </c:pt>
                <c:pt idx="1881">
                  <c:v>29.396999999999998</c:v>
                </c:pt>
                <c:pt idx="1882">
                  <c:v>23.2516</c:v>
                </c:pt>
                <c:pt idx="1883">
                  <c:v>22.1601</c:v>
                </c:pt>
                <c:pt idx="1884">
                  <c:v>20.381499999999999</c:v>
                </c:pt>
                <c:pt idx="1885">
                  <c:v>17.409600000000001</c:v>
                </c:pt>
                <c:pt idx="1886">
                  <c:v>14.5387</c:v>
                </c:pt>
                <c:pt idx="1887">
                  <c:v>12.857900000000001</c:v>
                </c:pt>
                <c:pt idx="1888">
                  <c:v>11.384399999999999</c:v>
                </c:pt>
                <c:pt idx="1889">
                  <c:v>11.725899999999999</c:v>
                </c:pt>
                <c:pt idx="1890">
                  <c:v>12.8911</c:v>
                </c:pt>
                <c:pt idx="1891">
                  <c:v>17.871600000000001</c:v>
                </c:pt>
                <c:pt idx="1892">
                  <c:v>28.1113</c:v>
                </c:pt>
                <c:pt idx="1893">
                  <c:v>41.695700000000002</c:v>
                </c:pt>
                <c:pt idx="1894">
                  <c:v>35.1098</c:v>
                </c:pt>
                <c:pt idx="1895">
                  <c:v>38.871299999999998</c:v>
                </c:pt>
                <c:pt idx="1896">
                  <c:v>41.424500000000002</c:v>
                </c:pt>
                <c:pt idx="1897">
                  <c:v>41.032800000000002</c:v>
                </c:pt>
                <c:pt idx="1898">
                  <c:v>42.154299999999999</c:v>
                </c:pt>
                <c:pt idx="1899">
                  <c:v>42.7134</c:v>
                </c:pt>
                <c:pt idx="1900">
                  <c:v>42.823799999999999</c:v>
                </c:pt>
                <c:pt idx="1901">
                  <c:v>41.296399999999998</c:v>
                </c:pt>
                <c:pt idx="1902">
                  <c:v>42.6892</c:v>
                </c:pt>
                <c:pt idx="1903">
                  <c:v>43.627200000000002</c:v>
                </c:pt>
                <c:pt idx="1904">
                  <c:v>35.257599999999996</c:v>
                </c:pt>
                <c:pt idx="1905">
                  <c:v>25.840599999999998</c:v>
                </c:pt>
                <c:pt idx="1906">
                  <c:v>18.705300000000001</c:v>
                </c:pt>
                <c:pt idx="1907">
                  <c:v>15.958600000000001</c:v>
                </c:pt>
                <c:pt idx="1908">
                  <c:v>13.3531</c:v>
                </c:pt>
                <c:pt idx="1909">
                  <c:v>12.3714</c:v>
                </c:pt>
                <c:pt idx="1910">
                  <c:v>12.2584</c:v>
                </c:pt>
                <c:pt idx="1911">
                  <c:v>12.057700000000001</c:v>
                </c:pt>
                <c:pt idx="1912">
                  <c:v>12.584300000000001</c:v>
                </c:pt>
                <c:pt idx="1913">
                  <c:v>12.9161</c:v>
                </c:pt>
                <c:pt idx="1914">
                  <c:v>14.3447</c:v>
                </c:pt>
                <c:pt idx="1915">
                  <c:v>18.558599999999998</c:v>
                </c:pt>
                <c:pt idx="1916">
                  <c:v>21.306000000000001</c:v>
                </c:pt>
                <c:pt idx="1917">
                  <c:v>36.537599999999998</c:v>
                </c:pt>
                <c:pt idx="1918">
                  <c:v>36.255600000000001</c:v>
                </c:pt>
                <c:pt idx="1919">
                  <c:v>69.541300000000007</c:v>
                </c:pt>
                <c:pt idx="1920">
                  <c:v>38.339100000000002</c:v>
                </c:pt>
                <c:pt idx="1921">
                  <c:v>32.248899999999999</c:v>
                </c:pt>
                <c:pt idx="1922">
                  <c:v>38.734299999999998</c:v>
                </c:pt>
                <c:pt idx="1923">
                  <c:v>38.247500000000002</c:v>
                </c:pt>
                <c:pt idx="1924">
                  <c:v>40.492400000000004</c:v>
                </c:pt>
                <c:pt idx="1925">
                  <c:v>38.888199999999998</c:v>
                </c:pt>
                <c:pt idx="1926">
                  <c:v>41.859299999999998</c:v>
                </c:pt>
                <c:pt idx="1927">
                  <c:v>38.74</c:v>
                </c:pt>
                <c:pt idx="1928">
                  <c:v>32.517600000000002</c:v>
                </c:pt>
                <c:pt idx="1929">
                  <c:v>28.7227</c:v>
                </c:pt>
                <c:pt idx="1930">
                  <c:v>25.535399999999999</c:v>
                </c:pt>
                <c:pt idx="1931">
                  <c:v>17.3674</c:v>
                </c:pt>
                <c:pt idx="1932">
                  <c:v>13.9328</c:v>
                </c:pt>
                <c:pt idx="1933">
                  <c:v>13.8591</c:v>
                </c:pt>
                <c:pt idx="1934">
                  <c:v>20.195399999999999</c:v>
                </c:pt>
                <c:pt idx="1935">
                  <c:v>17.8691</c:v>
                </c:pt>
                <c:pt idx="1936">
                  <c:v>14.813800000000001</c:v>
                </c:pt>
                <c:pt idx="1937">
                  <c:v>15.107799999999999</c:v>
                </c:pt>
                <c:pt idx="1938">
                  <c:v>16.859500000000001</c:v>
                </c:pt>
                <c:pt idx="1939">
                  <c:v>19.2529</c:v>
                </c:pt>
                <c:pt idx="1940">
                  <c:v>27.240500000000001</c:v>
                </c:pt>
                <c:pt idx="1941">
                  <c:v>27.938700000000001</c:v>
                </c:pt>
                <c:pt idx="1942">
                  <c:v>29.5486</c:v>
                </c:pt>
                <c:pt idx="1943">
                  <c:v>31.034800000000001</c:v>
                </c:pt>
                <c:pt idx="1944">
                  <c:v>30.193200000000001</c:v>
                </c:pt>
                <c:pt idx="1945">
                  <c:v>28.153300000000002</c:v>
                </c:pt>
                <c:pt idx="1946">
                  <c:v>28.701699999999999</c:v>
                </c:pt>
                <c:pt idx="1947">
                  <c:v>29.042899999999999</c:v>
                </c:pt>
                <c:pt idx="1948">
                  <c:v>29.615600000000001</c:v>
                </c:pt>
                <c:pt idx="1949">
                  <c:v>28.625900000000001</c:v>
                </c:pt>
                <c:pt idx="1950">
                  <c:v>27.6187</c:v>
                </c:pt>
                <c:pt idx="1951">
                  <c:v>22.400600000000001</c:v>
                </c:pt>
                <c:pt idx="1952">
                  <c:v>17.553100000000001</c:v>
                </c:pt>
                <c:pt idx="1953">
                  <c:v>13.2536</c:v>
                </c:pt>
                <c:pt idx="1954">
                  <c:v>11.213900000000001</c:v>
                </c:pt>
                <c:pt idx="1955">
                  <c:v>9.5741700000000005</c:v>
                </c:pt>
                <c:pt idx="1956">
                  <c:v>8.5875000000000004</c:v>
                </c:pt>
                <c:pt idx="1957">
                  <c:v>8.8524999999999991</c:v>
                </c:pt>
                <c:pt idx="1958">
                  <c:v>8.1758299999999995</c:v>
                </c:pt>
                <c:pt idx="1959">
                  <c:v>8.0083300000000008</c:v>
                </c:pt>
                <c:pt idx="1960">
                  <c:v>7.7819399999999996</c:v>
                </c:pt>
                <c:pt idx="1961">
                  <c:v>7.9050000000000002</c:v>
                </c:pt>
                <c:pt idx="1962">
                  <c:v>8.4586100000000002</c:v>
                </c:pt>
                <c:pt idx="1963">
                  <c:v>11.713100000000001</c:v>
                </c:pt>
                <c:pt idx="1964">
                  <c:v>17.940300000000001</c:v>
                </c:pt>
                <c:pt idx="1965">
                  <c:v>46.226100000000002</c:v>
                </c:pt>
                <c:pt idx="1966">
                  <c:v>18.296399999999998</c:v>
                </c:pt>
                <c:pt idx="1967">
                  <c:v>19.2486</c:v>
                </c:pt>
                <c:pt idx="1968">
                  <c:v>19.3675</c:v>
                </c:pt>
                <c:pt idx="1969">
                  <c:v>20.015599999999999</c:v>
                </c:pt>
                <c:pt idx="1970">
                  <c:v>21.838899999999999</c:v>
                </c:pt>
                <c:pt idx="1971">
                  <c:v>23.608899999999998</c:v>
                </c:pt>
                <c:pt idx="1972">
                  <c:v>28.035</c:v>
                </c:pt>
                <c:pt idx="1973">
                  <c:v>39.204700000000003</c:v>
                </c:pt>
                <c:pt idx="1974">
                  <c:v>27.573599999999999</c:v>
                </c:pt>
                <c:pt idx="1975">
                  <c:v>22.9589</c:v>
                </c:pt>
                <c:pt idx="1976">
                  <c:v>19.181899999999999</c:v>
                </c:pt>
                <c:pt idx="1977">
                  <c:v>15.2319</c:v>
                </c:pt>
                <c:pt idx="1978">
                  <c:v>11.391400000000001</c:v>
                </c:pt>
                <c:pt idx="1979">
                  <c:v>8.2308299999999992</c:v>
                </c:pt>
                <c:pt idx="1980">
                  <c:v>8.1302800000000008</c:v>
                </c:pt>
                <c:pt idx="1981">
                  <c:v>7.8647200000000002</c:v>
                </c:pt>
                <c:pt idx="1982">
                  <c:v>7.3122199999999999</c:v>
                </c:pt>
                <c:pt idx="1983">
                  <c:v>7.4027799999999999</c:v>
                </c:pt>
                <c:pt idx="1984">
                  <c:v>8.1227800000000006</c:v>
                </c:pt>
                <c:pt idx="1985">
                  <c:v>9.1219400000000004</c:v>
                </c:pt>
                <c:pt idx="1986">
                  <c:v>9.98278</c:v>
                </c:pt>
                <c:pt idx="1987">
                  <c:v>12.005000000000001</c:v>
                </c:pt>
                <c:pt idx="1988">
                  <c:v>16.601099999999999</c:v>
                </c:pt>
                <c:pt idx="1989">
                  <c:v>18.566400000000002</c:v>
                </c:pt>
                <c:pt idx="1990">
                  <c:v>19.8125</c:v>
                </c:pt>
                <c:pt idx="1991">
                  <c:v>22.231400000000001</c:v>
                </c:pt>
                <c:pt idx="1992">
                  <c:v>24.9878</c:v>
                </c:pt>
                <c:pt idx="1993">
                  <c:v>22.563600000000001</c:v>
                </c:pt>
                <c:pt idx="1994">
                  <c:v>22.886099999999999</c:v>
                </c:pt>
                <c:pt idx="1995">
                  <c:v>23.426400000000001</c:v>
                </c:pt>
                <c:pt idx="1996">
                  <c:v>23.0458</c:v>
                </c:pt>
                <c:pt idx="1997">
                  <c:v>23.335000000000001</c:v>
                </c:pt>
                <c:pt idx="1998">
                  <c:v>24.424700000000001</c:v>
                </c:pt>
                <c:pt idx="1999">
                  <c:v>25.060600000000001</c:v>
                </c:pt>
                <c:pt idx="2000">
                  <c:v>22.8233</c:v>
                </c:pt>
                <c:pt idx="2001">
                  <c:v>20.0839</c:v>
                </c:pt>
                <c:pt idx="2002">
                  <c:v>15.6569</c:v>
                </c:pt>
                <c:pt idx="2003">
                  <c:v>13.005000000000001</c:v>
                </c:pt>
                <c:pt idx="2004">
                  <c:v>11.1158</c:v>
                </c:pt>
                <c:pt idx="2005">
                  <c:v>8.7830600000000008</c:v>
                </c:pt>
                <c:pt idx="2006">
                  <c:v>7.7663900000000003</c:v>
                </c:pt>
                <c:pt idx="2007">
                  <c:v>6.5233299999999996</c:v>
                </c:pt>
                <c:pt idx="2008">
                  <c:v>5.9763900000000003</c:v>
                </c:pt>
                <c:pt idx="2009">
                  <c:v>5.65306</c:v>
                </c:pt>
                <c:pt idx="2010">
                  <c:v>5.2027799999999997</c:v>
                </c:pt>
                <c:pt idx="2011">
                  <c:v>6.1588900000000004</c:v>
                </c:pt>
                <c:pt idx="2012">
                  <c:v>10.222200000000001</c:v>
                </c:pt>
                <c:pt idx="2013">
                  <c:v>13.4572</c:v>
                </c:pt>
                <c:pt idx="2014">
                  <c:v>15.473100000000001</c:v>
                </c:pt>
                <c:pt idx="2015">
                  <c:v>13.185</c:v>
                </c:pt>
                <c:pt idx="2016">
                  <c:v>16.904199999999999</c:v>
                </c:pt>
                <c:pt idx="2017">
                  <c:v>14.9603</c:v>
                </c:pt>
                <c:pt idx="2018">
                  <c:v>14.2156</c:v>
                </c:pt>
                <c:pt idx="2019">
                  <c:v>13.7361</c:v>
                </c:pt>
                <c:pt idx="2020">
                  <c:v>15.2133</c:v>
                </c:pt>
                <c:pt idx="2021">
                  <c:v>16.006699999999999</c:v>
                </c:pt>
                <c:pt idx="2022">
                  <c:v>20.668900000000001</c:v>
                </c:pt>
                <c:pt idx="2023">
                  <c:v>18.146100000000001</c:v>
                </c:pt>
                <c:pt idx="2024">
                  <c:v>11.890599999999999</c:v>
                </c:pt>
                <c:pt idx="2025">
                  <c:v>11.948600000000001</c:v>
                </c:pt>
                <c:pt idx="2026">
                  <c:v>10.049200000000001</c:v>
                </c:pt>
                <c:pt idx="2027">
                  <c:v>7.6436099999999998</c:v>
                </c:pt>
                <c:pt idx="2028">
                  <c:v>9.1091700000000007</c:v>
                </c:pt>
                <c:pt idx="2029">
                  <c:v>6.2163899999999996</c:v>
                </c:pt>
                <c:pt idx="2030">
                  <c:v>6.2</c:v>
                </c:pt>
                <c:pt idx="2031">
                  <c:v>7.2077799999999996</c:v>
                </c:pt>
                <c:pt idx="2032">
                  <c:v>8.1216699999999999</c:v>
                </c:pt>
                <c:pt idx="2033">
                  <c:v>8.3358299999999996</c:v>
                </c:pt>
                <c:pt idx="2034">
                  <c:v>8.9158299999999997</c:v>
                </c:pt>
                <c:pt idx="2035">
                  <c:v>12.225</c:v>
                </c:pt>
                <c:pt idx="2036">
                  <c:v>15.713100000000001</c:v>
                </c:pt>
                <c:pt idx="2037">
                  <c:v>15.363099999999999</c:v>
                </c:pt>
                <c:pt idx="2038">
                  <c:v>9.3230599999999999</c:v>
                </c:pt>
                <c:pt idx="2039">
                  <c:v>13.9589</c:v>
                </c:pt>
                <c:pt idx="2040">
                  <c:v>19.793600000000001</c:v>
                </c:pt>
                <c:pt idx="2041">
                  <c:v>21.250299999999999</c:v>
                </c:pt>
                <c:pt idx="2042">
                  <c:v>22.429400000000001</c:v>
                </c:pt>
                <c:pt idx="2043">
                  <c:v>23.1372</c:v>
                </c:pt>
                <c:pt idx="2044">
                  <c:v>23.673100000000002</c:v>
                </c:pt>
                <c:pt idx="2045">
                  <c:v>24.044699999999999</c:v>
                </c:pt>
                <c:pt idx="2046">
                  <c:v>25.512499999999999</c:v>
                </c:pt>
                <c:pt idx="2047">
                  <c:v>27.914999999999999</c:v>
                </c:pt>
                <c:pt idx="2048">
                  <c:v>21.678599999999999</c:v>
                </c:pt>
                <c:pt idx="2049">
                  <c:v>17.484200000000001</c:v>
                </c:pt>
                <c:pt idx="2050">
                  <c:v>14.2019</c:v>
                </c:pt>
                <c:pt idx="2051">
                  <c:v>12.101900000000001</c:v>
                </c:pt>
                <c:pt idx="2052">
                  <c:v>10.6881</c:v>
                </c:pt>
                <c:pt idx="2053">
                  <c:v>9.2888900000000003</c:v>
                </c:pt>
                <c:pt idx="2054">
                  <c:v>8.8827800000000003</c:v>
                </c:pt>
                <c:pt idx="2055">
                  <c:v>8.8516700000000004</c:v>
                </c:pt>
                <c:pt idx="2056">
                  <c:v>6.9225000000000003</c:v>
                </c:pt>
                <c:pt idx="2057">
                  <c:v>5.8958300000000001</c:v>
                </c:pt>
                <c:pt idx="2058">
                  <c:v>5.9108299999999998</c:v>
                </c:pt>
                <c:pt idx="2059">
                  <c:v>6.7794400000000001</c:v>
                </c:pt>
                <c:pt idx="2060">
                  <c:v>7.4086100000000004</c:v>
                </c:pt>
                <c:pt idx="2061">
                  <c:v>24.110299999999999</c:v>
                </c:pt>
                <c:pt idx="2062">
                  <c:v>13.2303</c:v>
                </c:pt>
                <c:pt idx="2063">
                  <c:v>13.454700000000001</c:v>
                </c:pt>
                <c:pt idx="2064">
                  <c:v>12.775600000000001</c:v>
                </c:pt>
                <c:pt idx="2065">
                  <c:v>13.647500000000001</c:v>
                </c:pt>
                <c:pt idx="2066">
                  <c:v>15.800599999999999</c:v>
                </c:pt>
                <c:pt idx="2067">
                  <c:v>16.312799999999999</c:v>
                </c:pt>
                <c:pt idx="2068">
                  <c:v>15.156700000000001</c:v>
                </c:pt>
                <c:pt idx="2069">
                  <c:v>15.535600000000001</c:v>
                </c:pt>
                <c:pt idx="2070">
                  <c:v>15.0169</c:v>
                </c:pt>
                <c:pt idx="2071">
                  <c:v>21.0961</c:v>
                </c:pt>
                <c:pt idx="2072">
                  <c:v>25.110299999999999</c:v>
                </c:pt>
                <c:pt idx="2073">
                  <c:v>20.909700000000001</c:v>
                </c:pt>
                <c:pt idx="2074">
                  <c:v>19.5031</c:v>
                </c:pt>
                <c:pt idx="2075">
                  <c:v>15.783300000000001</c:v>
                </c:pt>
                <c:pt idx="2076">
                  <c:v>13.741400000000001</c:v>
                </c:pt>
                <c:pt idx="2077">
                  <c:v>10.6411</c:v>
                </c:pt>
                <c:pt idx="2078">
                  <c:v>9.4947199999999992</c:v>
                </c:pt>
                <c:pt idx="2079">
                  <c:v>9.1716700000000007</c:v>
                </c:pt>
                <c:pt idx="2080">
                  <c:v>8.3630600000000008</c:v>
                </c:pt>
                <c:pt idx="2081">
                  <c:v>7.1997200000000001</c:v>
                </c:pt>
                <c:pt idx="2082">
                  <c:v>7.7711100000000002</c:v>
                </c:pt>
                <c:pt idx="2083">
                  <c:v>10.8378</c:v>
                </c:pt>
                <c:pt idx="2084">
                  <c:v>10.8558</c:v>
                </c:pt>
                <c:pt idx="2085">
                  <c:v>13.664999999999999</c:v>
                </c:pt>
                <c:pt idx="2086">
                  <c:v>13.238899999999999</c:v>
                </c:pt>
                <c:pt idx="2087">
                  <c:v>14.972799999999999</c:v>
                </c:pt>
                <c:pt idx="2088">
                  <c:v>16.465800000000002</c:v>
                </c:pt>
                <c:pt idx="2089">
                  <c:v>15.471399999999999</c:v>
                </c:pt>
                <c:pt idx="2090">
                  <c:v>13.716100000000001</c:v>
                </c:pt>
                <c:pt idx="2091">
                  <c:v>13.161099999999999</c:v>
                </c:pt>
                <c:pt idx="2092">
                  <c:v>13.519399999999999</c:v>
                </c:pt>
                <c:pt idx="2093">
                  <c:v>14.838100000000001</c:v>
                </c:pt>
                <c:pt idx="2094">
                  <c:v>14.6214</c:v>
                </c:pt>
                <c:pt idx="2095">
                  <c:v>14.0108</c:v>
                </c:pt>
                <c:pt idx="2096">
                  <c:v>13.151899999999999</c:v>
                </c:pt>
                <c:pt idx="2097">
                  <c:v>12.9658</c:v>
                </c:pt>
                <c:pt idx="2098">
                  <c:v>11.387499999999999</c:v>
                </c:pt>
                <c:pt idx="2099">
                  <c:v>10.4481</c:v>
                </c:pt>
                <c:pt idx="2100">
                  <c:v>9.5913900000000005</c:v>
                </c:pt>
                <c:pt idx="2101">
                  <c:v>8.7036099999999994</c:v>
                </c:pt>
                <c:pt idx="2102">
                  <c:v>7.8230599999999999</c:v>
                </c:pt>
                <c:pt idx="2103">
                  <c:v>7.5713900000000001</c:v>
                </c:pt>
                <c:pt idx="2104">
                  <c:v>7.6213899999999999</c:v>
                </c:pt>
                <c:pt idx="2105">
                  <c:v>8.09056</c:v>
                </c:pt>
                <c:pt idx="2106">
                  <c:v>9.6827799999999993</c:v>
                </c:pt>
                <c:pt idx="2107">
                  <c:v>11.335599999999999</c:v>
                </c:pt>
                <c:pt idx="2108">
                  <c:v>9.6233299999999993</c:v>
                </c:pt>
                <c:pt idx="2109">
                  <c:v>6.8502799999999997</c:v>
                </c:pt>
                <c:pt idx="2110">
                  <c:v>6.43222</c:v>
                </c:pt>
                <c:pt idx="2111">
                  <c:v>7.68</c:v>
                </c:pt>
                <c:pt idx="2112">
                  <c:v>9.2508300000000006</c:v>
                </c:pt>
                <c:pt idx="2113">
                  <c:v>11.0511</c:v>
                </c:pt>
                <c:pt idx="2114">
                  <c:v>11.4778</c:v>
                </c:pt>
                <c:pt idx="2115">
                  <c:v>12.4206</c:v>
                </c:pt>
                <c:pt idx="2116">
                  <c:v>14.7431</c:v>
                </c:pt>
                <c:pt idx="2117">
                  <c:v>16.560600000000001</c:v>
                </c:pt>
                <c:pt idx="2118">
                  <c:v>16.4589</c:v>
                </c:pt>
                <c:pt idx="2119">
                  <c:v>17.857199999999999</c:v>
                </c:pt>
                <c:pt idx="2120">
                  <c:v>16.687799999999999</c:v>
                </c:pt>
                <c:pt idx="2121">
                  <c:v>12.2433</c:v>
                </c:pt>
                <c:pt idx="2122">
                  <c:v>10.896699999999999</c:v>
                </c:pt>
                <c:pt idx="2123">
                  <c:v>10.594200000000001</c:v>
                </c:pt>
                <c:pt idx="2124">
                  <c:v>9.8386099999999992</c:v>
                </c:pt>
                <c:pt idx="2125">
                  <c:v>7.6980599999999999</c:v>
                </c:pt>
                <c:pt idx="2126">
                  <c:v>6.58</c:v>
                </c:pt>
                <c:pt idx="2127">
                  <c:v>9.5158299999999993</c:v>
                </c:pt>
                <c:pt idx="2128">
                  <c:v>8.9097200000000001</c:v>
                </c:pt>
                <c:pt idx="2129">
                  <c:v>7.9216699999999998</c:v>
                </c:pt>
                <c:pt idx="2130">
                  <c:v>8.7697199999999995</c:v>
                </c:pt>
                <c:pt idx="2131">
                  <c:v>8.9680599999999995</c:v>
                </c:pt>
                <c:pt idx="2132">
                  <c:v>12.9078</c:v>
                </c:pt>
                <c:pt idx="2133">
                  <c:v>14.3972</c:v>
                </c:pt>
                <c:pt idx="2134">
                  <c:v>19.932200000000002</c:v>
                </c:pt>
                <c:pt idx="2135">
                  <c:v>21.8933</c:v>
                </c:pt>
                <c:pt idx="2136">
                  <c:v>23.291399999999999</c:v>
                </c:pt>
                <c:pt idx="2137">
                  <c:v>22.1706</c:v>
                </c:pt>
                <c:pt idx="2138">
                  <c:v>21.646699999999999</c:v>
                </c:pt>
                <c:pt idx="2139">
                  <c:v>22.6631</c:v>
                </c:pt>
                <c:pt idx="2140">
                  <c:v>22.0625</c:v>
                </c:pt>
                <c:pt idx="2141">
                  <c:v>22.062799999999999</c:v>
                </c:pt>
                <c:pt idx="2142">
                  <c:v>23.233599999999999</c:v>
                </c:pt>
                <c:pt idx="2143">
                  <c:v>24.883900000000001</c:v>
                </c:pt>
                <c:pt idx="2144">
                  <c:v>22.8965</c:v>
                </c:pt>
                <c:pt idx="2145">
                  <c:v>17.427499999999998</c:v>
                </c:pt>
                <c:pt idx="2146">
                  <c:v>14.683299999999999</c:v>
                </c:pt>
                <c:pt idx="2147">
                  <c:v>13.176399999999999</c:v>
                </c:pt>
                <c:pt idx="2148">
                  <c:v>11.873100000000001</c:v>
                </c:pt>
                <c:pt idx="2149">
                  <c:v>13.5047</c:v>
                </c:pt>
                <c:pt idx="2150">
                  <c:v>15.783899999999999</c:v>
                </c:pt>
                <c:pt idx="2151">
                  <c:v>12.6144</c:v>
                </c:pt>
                <c:pt idx="2152">
                  <c:v>12.5983</c:v>
                </c:pt>
                <c:pt idx="2153">
                  <c:v>12.989699999999999</c:v>
                </c:pt>
                <c:pt idx="2154">
                  <c:v>12.388299999999999</c:v>
                </c:pt>
                <c:pt idx="2155">
                  <c:v>11.842499999999999</c:v>
                </c:pt>
                <c:pt idx="2156">
                  <c:v>13.447800000000001</c:v>
                </c:pt>
                <c:pt idx="2157">
                  <c:v>16.220300000000002</c:v>
                </c:pt>
                <c:pt idx="2158">
                  <c:v>18.2653</c:v>
                </c:pt>
                <c:pt idx="2159">
                  <c:v>18.453900000000001</c:v>
                </c:pt>
                <c:pt idx="2160">
                  <c:v>18.633900000000001</c:v>
                </c:pt>
                <c:pt idx="2161">
                  <c:v>18.001899999999999</c:v>
                </c:pt>
                <c:pt idx="2162">
                  <c:v>18.615300000000001</c:v>
                </c:pt>
                <c:pt idx="2163">
                  <c:v>19.7683</c:v>
                </c:pt>
                <c:pt idx="2164">
                  <c:v>21.0228</c:v>
                </c:pt>
                <c:pt idx="2165">
                  <c:v>24.3047</c:v>
                </c:pt>
                <c:pt idx="2166">
                  <c:v>25.085799999999999</c:v>
                </c:pt>
                <c:pt idx="2167">
                  <c:v>22.119199999999999</c:v>
                </c:pt>
                <c:pt idx="2168">
                  <c:v>20.615600000000001</c:v>
                </c:pt>
                <c:pt idx="2169">
                  <c:v>18.467199999999998</c:v>
                </c:pt>
                <c:pt idx="2170">
                  <c:v>19.677199999999999</c:v>
                </c:pt>
                <c:pt idx="2171">
                  <c:v>21.9344</c:v>
                </c:pt>
                <c:pt idx="2172">
                  <c:v>25.706099999999999</c:v>
                </c:pt>
                <c:pt idx="2173">
                  <c:v>27.4847</c:v>
                </c:pt>
                <c:pt idx="2174">
                  <c:v>28.410599999999999</c:v>
                </c:pt>
                <c:pt idx="2175">
                  <c:v>29.5564</c:v>
                </c:pt>
                <c:pt idx="2176">
                  <c:v>26.38</c:v>
                </c:pt>
                <c:pt idx="2177">
                  <c:v>22.947199999999999</c:v>
                </c:pt>
                <c:pt idx="2178">
                  <c:v>21.521899999999999</c:v>
                </c:pt>
                <c:pt idx="2179">
                  <c:v>25.6386</c:v>
                </c:pt>
                <c:pt idx="2180">
                  <c:v>25.408899999999999</c:v>
                </c:pt>
                <c:pt idx="2181">
                  <c:v>21.277200000000001</c:v>
                </c:pt>
                <c:pt idx="2182">
                  <c:v>22.422499999999999</c:v>
                </c:pt>
                <c:pt idx="2183">
                  <c:v>20.753299999999999</c:v>
                </c:pt>
                <c:pt idx="2184">
                  <c:v>19.9831</c:v>
                </c:pt>
                <c:pt idx="2185">
                  <c:v>19.761099999999999</c:v>
                </c:pt>
                <c:pt idx="2186">
                  <c:v>19.6586</c:v>
                </c:pt>
                <c:pt idx="2187">
                  <c:v>19.445599999999999</c:v>
                </c:pt>
                <c:pt idx="2188">
                  <c:v>19.090299999999999</c:v>
                </c:pt>
                <c:pt idx="2189">
                  <c:v>19.45</c:v>
                </c:pt>
                <c:pt idx="2190">
                  <c:v>19.2119</c:v>
                </c:pt>
                <c:pt idx="2191">
                  <c:v>19.587199999999999</c:v>
                </c:pt>
                <c:pt idx="2192">
                  <c:v>18.1614</c:v>
                </c:pt>
                <c:pt idx="2193">
                  <c:v>15.976100000000001</c:v>
                </c:pt>
                <c:pt idx="2194">
                  <c:v>11.912800000000001</c:v>
                </c:pt>
                <c:pt idx="2195">
                  <c:v>8.5299999999999994</c:v>
                </c:pt>
                <c:pt idx="2196">
                  <c:v>6.6669400000000003</c:v>
                </c:pt>
                <c:pt idx="2197">
                  <c:v>5.8969399999999998</c:v>
                </c:pt>
                <c:pt idx="2198">
                  <c:v>5.1627799999999997</c:v>
                </c:pt>
                <c:pt idx="2199">
                  <c:v>4.8705600000000002</c:v>
                </c:pt>
                <c:pt idx="2200">
                  <c:v>4.5269399999999997</c:v>
                </c:pt>
                <c:pt idx="2201">
                  <c:v>5.1444400000000003</c:v>
                </c:pt>
                <c:pt idx="2202">
                  <c:v>5.5663900000000002</c:v>
                </c:pt>
                <c:pt idx="2203">
                  <c:v>12.090299999999999</c:v>
                </c:pt>
                <c:pt idx="2204">
                  <c:v>14.398899999999999</c:v>
                </c:pt>
                <c:pt idx="2205">
                  <c:v>36.290599999999998</c:v>
                </c:pt>
                <c:pt idx="2206">
                  <c:v>22.0228</c:v>
                </c:pt>
                <c:pt idx="2207">
                  <c:v>20.2806</c:v>
                </c:pt>
                <c:pt idx="2208">
                  <c:v>19.520600000000002</c:v>
                </c:pt>
                <c:pt idx="2209">
                  <c:v>20.4864</c:v>
                </c:pt>
                <c:pt idx="2210">
                  <c:v>21.887799999999999</c:v>
                </c:pt>
                <c:pt idx="2211">
                  <c:v>22.729700000000001</c:v>
                </c:pt>
                <c:pt idx="2212">
                  <c:v>22.742799999999999</c:v>
                </c:pt>
                <c:pt idx="2213">
                  <c:v>23.62</c:v>
                </c:pt>
                <c:pt idx="2214">
                  <c:v>23.888300000000001</c:v>
                </c:pt>
                <c:pt idx="2215">
                  <c:v>22.214400000000001</c:v>
                </c:pt>
                <c:pt idx="2216">
                  <c:v>16.1281</c:v>
                </c:pt>
                <c:pt idx="2217">
                  <c:v>13.265599999999999</c:v>
                </c:pt>
                <c:pt idx="2218">
                  <c:v>10.705</c:v>
                </c:pt>
                <c:pt idx="2219">
                  <c:v>9.3661100000000008</c:v>
                </c:pt>
                <c:pt idx="2220">
                  <c:v>8.7263900000000003</c:v>
                </c:pt>
                <c:pt idx="2221">
                  <c:v>8.3655600000000003</c:v>
                </c:pt>
                <c:pt idx="2222">
                  <c:v>7.5641699999999998</c:v>
                </c:pt>
                <c:pt idx="2223">
                  <c:v>7.6533300000000004</c:v>
                </c:pt>
                <c:pt idx="2224">
                  <c:v>7.8747199999999999</c:v>
                </c:pt>
                <c:pt idx="2225">
                  <c:v>7.23611</c:v>
                </c:pt>
                <c:pt idx="2226">
                  <c:v>7.57972</c:v>
                </c:pt>
                <c:pt idx="2227">
                  <c:v>9.1494400000000002</c:v>
                </c:pt>
                <c:pt idx="2228">
                  <c:v>12.87</c:v>
                </c:pt>
                <c:pt idx="2229">
                  <c:v>13.3606</c:v>
                </c:pt>
                <c:pt idx="2230">
                  <c:v>13.796099999999999</c:v>
                </c:pt>
                <c:pt idx="2231">
                  <c:v>13.3306</c:v>
                </c:pt>
                <c:pt idx="2232">
                  <c:v>13.1533</c:v>
                </c:pt>
                <c:pt idx="2233">
                  <c:v>12.4983</c:v>
                </c:pt>
                <c:pt idx="2234">
                  <c:v>12.639200000000001</c:v>
                </c:pt>
                <c:pt idx="2235">
                  <c:v>12.4339</c:v>
                </c:pt>
                <c:pt idx="2236">
                  <c:v>12.2433</c:v>
                </c:pt>
                <c:pt idx="2237">
                  <c:v>11.470599999999999</c:v>
                </c:pt>
                <c:pt idx="2238">
                  <c:v>10.6328</c:v>
                </c:pt>
                <c:pt idx="2239">
                  <c:v>9.68</c:v>
                </c:pt>
                <c:pt idx="2240">
                  <c:v>8.9241700000000002</c:v>
                </c:pt>
                <c:pt idx="2241">
                  <c:v>6.77</c:v>
                </c:pt>
                <c:pt idx="2242">
                  <c:v>6.9880599999999999</c:v>
                </c:pt>
                <c:pt idx="2243">
                  <c:v>5.2074999999999996</c:v>
                </c:pt>
                <c:pt idx="2244">
                  <c:v>4.9127799999999997</c:v>
                </c:pt>
                <c:pt idx="2245">
                  <c:v>4.59694</c:v>
                </c:pt>
                <c:pt idx="2246">
                  <c:v>5.1055599999999997</c:v>
                </c:pt>
                <c:pt idx="2247">
                  <c:v>8.8794400000000007</c:v>
                </c:pt>
                <c:pt idx="2248">
                  <c:v>11.0025</c:v>
                </c:pt>
                <c:pt idx="2249">
                  <c:v>21.168099999999999</c:v>
                </c:pt>
                <c:pt idx="2250">
                  <c:v>9.9111100000000008</c:v>
                </c:pt>
                <c:pt idx="2251">
                  <c:v>9.6863899999999994</c:v>
                </c:pt>
                <c:pt idx="2252">
                  <c:v>6.6872199999999999</c:v>
                </c:pt>
                <c:pt idx="2253">
                  <c:v>7.3055599999999998</c:v>
                </c:pt>
                <c:pt idx="2254">
                  <c:v>9.2997200000000007</c:v>
                </c:pt>
                <c:pt idx="2255">
                  <c:v>10.421900000000001</c:v>
                </c:pt>
                <c:pt idx="2256">
                  <c:v>11.175800000000001</c:v>
                </c:pt>
                <c:pt idx="2257">
                  <c:v>11.993600000000001</c:v>
                </c:pt>
                <c:pt idx="2258">
                  <c:v>12.5989</c:v>
                </c:pt>
                <c:pt idx="2259">
                  <c:v>12.5731</c:v>
                </c:pt>
                <c:pt idx="2260">
                  <c:v>11.875</c:v>
                </c:pt>
                <c:pt idx="2261">
                  <c:v>8.7802799999999994</c:v>
                </c:pt>
                <c:pt idx="2262">
                  <c:v>8.2605599999999999</c:v>
                </c:pt>
                <c:pt idx="2263">
                  <c:v>8.1238899999999994</c:v>
                </c:pt>
                <c:pt idx="2264">
                  <c:v>8.7349999999999994</c:v>
                </c:pt>
                <c:pt idx="2265">
                  <c:v>7.3369400000000002</c:v>
                </c:pt>
                <c:pt idx="2266">
                  <c:v>6.9097200000000001</c:v>
                </c:pt>
                <c:pt idx="2267">
                  <c:v>7.4383299999999997</c:v>
                </c:pt>
                <c:pt idx="2268">
                  <c:v>7.1550000000000002</c:v>
                </c:pt>
                <c:pt idx="2269">
                  <c:v>6.5544399999999996</c:v>
                </c:pt>
                <c:pt idx="2270">
                  <c:v>5.2402800000000003</c:v>
                </c:pt>
                <c:pt idx="2271">
                  <c:v>5.3641699999999997</c:v>
                </c:pt>
                <c:pt idx="2272">
                  <c:v>5.0583299999999998</c:v>
                </c:pt>
                <c:pt idx="2273">
                  <c:v>5.0697200000000002</c:v>
                </c:pt>
                <c:pt idx="2274">
                  <c:v>5.90611</c:v>
                </c:pt>
                <c:pt idx="2275">
                  <c:v>6.4950000000000001</c:v>
                </c:pt>
                <c:pt idx="2276">
                  <c:v>8.2052800000000001</c:v>
                </c:pt>
                <c:pt idx="2277">
                  <c:v>13.3856</c:v>
                </c:pt>
                <c:pt idx="2278">
                  <c:v>11.301399999999999</c:v>
                </c:pt>
                <c:pt idx="2279">
                  <c:v>11.6014</c:v>
                </c:pt>
                <c:pt idx="2280">
                  <c:v>10.497199999999999</c:v>
                </c:pt>
                <c:pt idx="2281">
                  <c:v>11.045</c:v>
                </c:pt>
                <c:pt idx="2282">
                  <c:v>8.0097199999999997</c:v>
                </c:pt>
                <c:pt idx="2283">
                  <c:v>5.5063899999999997</c:v>
                </c:pt>
                <c:pt idx="2284">
                  <c:v>4.5319399999999996</c:v>
                </c:pt>
                <c:pt idx="2285">
                  <c:v>5.2608300000000003</c:v>
                </c:pt>
                <c:pt idx="2286">
                  <c:v>5.3572199999999999</c:v>
                </c:pt>
                <c:pt idx="2287">
                  <c:v>7.84056</c:v>
                </c:pt>
                <c:pt idx="2288">
                  <c:v>6.31778</c:v>
                </c:pt>
                <c:pt idx="2289">
                  <c:v>7.9436099999999996</c:v>
                </c:pt>
                <c:pt idx="2290">
                  <c:v>7.0377799999999997</c:v>
                </c:pt>
                <c:pt idx="2291">
                  <c:v>6.2477799999999997</c:v>
                </c:pt>
                <c:pt idx="2292">
                  <c:v>3.5958299999999999</c:v>
                </c:pt>
                <c:pt idx="2293">
                  <c:v>3.51722</c:v>
                </c:pt>
                <c:pt idx="2294">
                  <c:v>4.5599999999999996</c:v>
                </c:pt>
                <c:pt idx="2295">
                  <c:v>3.8224999999999998</c:v>
                </c:pt>
                <c:pt idx="2296">
                  <c:v>4.1227799999999997</c:v>
                </c:pt>
                <c:pt idx="2297">
                  <c:v>4.7313900000000002</c:v>
                </c:pt>
                <c:pt idx="2298">
                  <c:v>6.5336100000000004</c:v>
                </c:pt>
                <c:pt idx="2299">
                  <c:v>8.1824999999999992</c:v>
                </c:pt>
                <c:pt idx="2300">
                  <c:v>37.043599999999998</c:v>
                </c:pt>
                <c:pt idx="2301">
                  <c:v>81.334999999999994</c:v>
                </c:pt>
                <c:pt idx="2302">
                  <c:v>25.99</c:v>
                </c:pt>
                <c:pt idx="2303">
                  <c:v>16.6492</c:v>
                </c:pt>
                <c:pt idx="2304">
                  <c:v>15.2981</c:v>
                </c:pt>
                <c:pt idx="2305">
                  <c:v>13.2583</c:v>
                </c:pt>
                <c:pt idx="2306">
                  <c:v>12.4194</c:v>
                </c:pt>
                <c:pt idx="2307">
                  <c:v>7.5019400000000003</c:v>
                </c:pt>
                <c:pt idx="2308">
                  <c:v>5.79833</c:v>
                </c:pt>
                <c:pt idx="2309">
                  <c:v>6.7208300000000003</c:v>
                </c:pt>
                <c:pt idx="2310">
                  <c:v>6.3733300000000002</c:v>
                </c:pt>
                <c:pt idx="2311">
                  <c:v>6.8733300000000002</c:v>
                </c:pt>
                <c:pt idx="2312">
                  <c:v>7.4652799999999999</c:v>
                </c:pt>
                <c:pt idx="2313">
                  <c:v>6.93</c:v>
                </c:pt>
                <c:pt idx="2314">
                  <c:v>7.0630600000000001</c:v>
                </c:pt>
                <c:pt idx="2316">
                  <c:v>5.0130600000000003</c:v>
                </c:pt>
                <c:pt idx="2317">
                  <c:v>4.3555599999999997</c:v>
                </c:pt>
                <c:pt idx="2318">
                  <c:v>3.7916699999999999</c:v>
                </c:pt>
                <c:pt idx="2319">
                  <c:v>3.8330600000000001</c:v>
                </c:pt>
                <c:pt idx="2320">
                  <c:v>4.1372200000000001</c:v>
                </c:pt>
                <c:pt idx="2321">
                  <c:v>4.4275000000000002</c:v>
                </c:pt>
                <c:pt idx="2322">
                  <c:v>4.7019399999999996</c:v>
                </c:pt>
                <c:pt idx="2323">
                  <c:v>6.9563899999999999</c:v>
                </c:pt>
                <c:pt idx="2324">
                  <c:v>10.7475</c:v>
                </c:pt>
                <c:pt idx="2325">
                  <c:v>10.8058</c:v>
                </c:pt>
                <c:pt idx="2326">
                  <c:v>11.073600000000001</c:v>
                </c:pt>
                <c:pt idx="2327">
                  <c:v>10.25</c:v>
                </c:pt>
                <c:pt idx="2328">
                  <c:v>10.9244</c:v>
                </c:pt>
                <c:pt idx="2329">
                  <c:v>12.818300000000001</c:v>
                </c:pt>
                <c:pt idx="2330">
                  <c:v>13.056100000000001</c:v>
                </c:pt>
                <c:pt idx="2331">
                  <c:v>12.315300000000001</c:v>
                </c:pt>
                <c:pt idx="2332">
                  <c:v>10.292199999999999</c:v>
                </c:pt>
                <c:pt idx="2333">
                  <c:v>7.7808299999999999</c:v>
                </c:pt>
                <c:pt idx="2334">
                  <c:v>8.13917</c:v>
                </c:pt>
                <c:pt idx="2335">
                  <c:v>8.4038900000000005</c:v>
                </c:pt>
                <c:pt idx="2336">
                  <c:v>8.2119400000000002</c:v>
                </c:pt>
                <c:pt idx="2337">
                  <c:v>6.8855599999999999</c:v>
                </c:pt>
                <c:pt idx="2338">
                  <c:v>5.9644399999999997</c:v>
                </c:pt>
                <c:pt idx="2339">
                  <c:v>4.6166700000000001</c:v>
                </c:pt>
                <c:pt idx="2340">
                  <c:v>4.1036099999999998</c:v>
                </c:pt>
                <c:pt idx="2341">
                  <c:v>4.5563900000000004</c:v>
                </c:pt>
                <c:pt idx="2342">
                  <c:v>4.0644400000000003</c:v>
                </c:pt>
                <c:pt idx="2343">
                  <c:v>3.8138899999999998</c:v>
                </c:pt>
                <c:pt idx="2344">
                  <c:v>4.2788899999999996</c:v>
                </c:pt>
                <c:pt idx="2345">
                  <c:v>4.9275000000000002</c:v>
                </c:pt>
                <c:pt idx="2346">
                  <c:v>5.85222</c:v>
                </c:pt>
                <c:pt idx="2347">
                  <c:v>8.6416699999999995</c:v>
                </c:pt>
                <c:pt idx="2348">
                  <c:v>13.742800000000001</c:v>
                </c:pt>
                <c:pt idx="2349">
                  <c:v>6.7138900000000001</c:v>
                </c:pt>
                <c:pt idx="2350">
                  <c:v>5.6897200000000003</c:v>
                </c:pt>
                <c:pt idx="2351">
                  <c:v>4.99139</c:v>
                </c:pt>
                <c:pt idx="2352">
                  <c:v>4.3666700000000001</c:v>
                </c:pt>
                <c:pt idx="2353">
                  <c:v>4.1127799999999999</c:v>
                </c:pt>
                <c:pt idx="2354">
                  <c:v>4.2525000000000004</c:v>
                </c:pt>
                <c:pt idx="2355">
                  <c:v>4.1130599999999999</c:v>
                </c:pt>
                <c:pt idx="2356">
                  <c:v>3.1255600000000001</c:v>
                </c:pt>
                <c:pt idx="2357">
                  <c:v>2.2991700000000002</c:v>
                </c:pt>
                <c:pt idx="2358">
                  <c:v>2.36389</c:v>
                </c:pt>
                <c:pt idx="2359">
                  <c:v>2.4838900000000002</c:v>
                </c:pt>
                <c:pt idx="2360">
                  <c:v>3.4408300000000001</c:v>
                </c:pt>
                <c:pt idx="2361">
                  <c:v>2.2269399999999999</c:v>
                </c:pt>
                <c:pt idx="2362">
                  <c:v>4.7202799999999998</c:v>
                </c:pt>
                <c:pt idx="2363">
                  <c:v>2.9102800000000002</c:v>
                </c:pt>
                <c:pt idx="2364">
                  <c:v>2.1119400000000002</c:v>
                </c:pt>
                <c:pt idx="2365">
                  <c:v>2.6255600000000001</c:v>
                </c:pt>
                <c:pt idx="2366">
                  <c:v>2.96278</c:v>
                </c:pt>
                <c:pt idx="2367">
                  <c:v>4.1861100000000002</c:v>
                </c:pt>
                <c:pt idx="2368">
                  <c:v>3.4525000000000001</c:v>
                </c:pt>
                <c:pt idx="2369">
                  <c:v>4.2216699999999996</c:v>
                </c:pt>
                <c:pt idx="2370">
                  <c:v>4.1191700000000004</c:v>
                </c:pt>
                <c:pt idx="2371">
                  <c:v>5.32972</c:v>
                </c:pt>
                <c:pt idx="2372">
                  <c:v>5.7238899999999999</c:v>
                </c:pt>
                <c:pt idx="2373">
                  <c:v>5.4836099999999997</c:v>
                </c:pt>
                <c:pt idx="2374">
                  <c:v>15.1897</c:v>
                </c:pt>
                <c:pt idx="2375">
                  <c:v>7.1416700000000004</c:v>
                </c:pt>
                <c:pt idx="2376">
                  <c:v>6.0544399999999996</c:v>
                </c:pt>
                <c:pt idx="2377">
                  <c:v>6.8027800000000003</c:v>
                </c:pt>
                <c:pt idx="2378">
                  <c:v>12.016400000000001</c:v>
                </c:pt>
                <c:pt idx="2379">
                  <c:v>12.859400000000001</c:v>
                </c:pt>
                <c:pt idx="2380">
                  <c:v>9.1813900000000004</c:v>
                </c:pt>
                <c:pt idx="2381">
                  <c:v>8.1258300000000006</c:v>
                </c:pt>
                <c:pt idx="2382">
                  <c:v>9.0858299999999996</c:v>
                </c:pt>
                <c:pt idx="2383">
                  <c:v>12.581899999999999</c:v>
                </c:pt>
                <c:pt idx="2384">
                  <c:v>13.504200000000001</c:v>
                </c:pt>
                <c:pt idx="2385">
                  <c:v>10.7606</c:v>
                </c:pt>
                <c:pt idx="2386">
                  <c:v>7.6605600000000003</c:v>
                </c:pt>
                <c:pt idx="2387">
                  <c:v>6.2594399999999997</c:v>
                </c:pt>
                <c:pt idx="2388">
                  <c:v>6.0419400000000003</c:v>
                </c:pt>
                <c:pt idx="2389">
                  <c:v>5.42361</c:v>
                </c:pt>
                <c:pt idx="2390">
                  <c:v>5.2277800000000001</c:v>
                </c:pt>
                <c:pt idx="2391">
                  <c:v>5.0875000000000004</c:v>
                </c:pt>
                <c:pt idx="2392">
                  <c:v>4.9758300000000002</c:v>
                </c:pt>
                <c:pt idx="2393">
                  <c:v>4.9013900000000001</c:v>
                </c:pt>
                <c:pt idx="2394">
                  <c:v>5.9933300000000003</c:v>
                </c:pt>
                <c:pt idx="2395">
                  <c:v>7.5422200000000004</c:v>
                </c:pt>
                <c:pt idx="2396">
                  <c:v>7.3230599999999999</c:v>
                </c:pt>
                <c:pt idx="2397">
                  <c:v>8.6252800000000001</c:v>
                </c:pt>
                <c:pt idx="2398">
                  <c:v>10.883900000000001</c:v>
                </c:pt>
                <c:pt idx="2399">
                  <c:v>9.8713899999999999</c:v>
                </c:pt>
                <c:pt idx="2400">
                  <c:v>11.4414</c:v>
                </c:pt>
                <c:pt idx="2401">
                  <c:v>11.701700000000001</c:v>
                </c:pt>
                <c:pt idx="2402">
                  <c:v>13.9786</c:v>
                </c:pt>
                <c:pt idx="2403">
                  <c:v>13.115600000000001</c:v>
                </c:pt>
                <c:pt idx="2404">
                  <c:v>14.436400000000001</c:v>
                </c:pt>
                <c:pt idx="2405">
                  <c:v>12.3847</c:v>
                </c:pt>
                <c:pt idx="2406">
                  <c:v>13.875</c:v>
                </c:pt>
                <c:pt idx="2407">
                  <c:v>13.684699999999999</c:v>
                </c:pt>
                <c:pt idx="2408">
                  <c:v>11.631399999999999</c:v>
                </c:pt>
                <c:pt idx="2409">
                  <c:v>9.7333300000000005</c:v>
                </c:pt>
                <c:pt idx="2410">
                  <c:v>7.0961100000000004</c:v>
                </c:pt>
                <c:pt idx="2411">
                  <c:v>7.1241700000000003</c:v>
                </c:pt>
                <c:pt idx="2412">
                  <c:v>7.3313899999999999</c:v>
                </c:pt>
                <c:pt idx="2413">
                  <c:v>6.0091700000000001</c:v>
                </c:pt>
                <c:pt idx="2414">
                  <c:v>5.5436100000000001</c:v>
                </c:pt>
                <c:pt idx="2415">
                  <c:v>3.9730599999999998</c:v>
                </c:pt>
                <c:pt idx="2416">
                  <c:v>3.9105599999999998</c:v>
                </c:pt>
                <c:pt idx="2417">
                  <c:v>3.6322199999999998</c:v>
                </c:pt>
                <c:pt idx="2418">
                  <c:v>6.19278</c:v>
                </c:pt>
                <c:pt idx="2419">
                  <c:v>10.9094</c:v>
                </c:pt>
                <c:pt idx="2420">
                  <c:v>15.709199999999999</c:v>
                </c:pt>
                <c:pt idx="2421">
                  <c:v>15.0639</c:v>
                </c:pt>
                <c:pt idx="2422">
                  <c:v>12.4528</c:v>
                </c:pt>
                <c:pt idx="2423">
                  <c:v>14.780799999999999</c:v>
                </c:pt>
                <c:pt idx="2424">
                  <c:v>16.790800000000001</c:v>
                </c:pt>
                <c:pt idx="2425">
                  <c:v>15.680300000000001</c:v>
                </c:pt>
                <c:pt idx="2426">
                  <c:v>14.7125</c:v>
                </c:pt>
                <c:pt idx="2427">
                  <c:v>8.7480600000000006</c:v>
                </c:pt>
                <c:pt idx="2428">
                  <c:v>8.6541700000000006</c:v>
                </c:pt>
                <c:pt idx="2429">
                  <c:v>10.3803</c:v>
                </c:pt>
                <c:pt idx="2430">
                  <c:v>13.514699999999999</c:v>
                </c:pt>
                <c:pt idx="2431">
                  <c:v>14.018599999999999</c:v>
                </c:pt>
                <c:pt idx="2432">
                  <c:v>19.479399999999998</c:v>
                </c:pt>
                <c:pt idx="2433">
                  <c:v>26.4206</c:v>
                </c:pt>
                <c:pt idx="2434">
                  <c:v>26.834399999999999</c:v>
                </c:pt>
                <c:pt idx="2435">
                  <c:v>26.1372</c:v>
                </c:pt>
                <c:pt idx="2436">
                  <c:v>24.427199999999999</c:v>
                </c:pt>
                <c:pt idx="2437">
                  <c:v>23.573899999999998</c:v>
                </c:pt>
                <c:pt idx="2438">
                  <c:v>21.12</c:v>
                </c:pt>
                <c:pt idx="2439">
                  <c:v>18.441400000000002</c:v>
                </c:pt>
                <c:pt idx="2440">
                  <c:v>17.2864</c:v>
                </c:pt>
                <c:pt idx="2441">
                  <c:v>18.8431</c:v>
                </c:pt>
                <c:pt idx="2442">
                  <c:v>22.4114</c:v>
                </c:pt>
                <c:pt idx="2443">
                  <c:v>25.3233</c:v>
                </c:pt>
                <c:pt idx="2444">
                  <c:v>24.567799999999998</c:v>
                </c:pt>
                <c:pt idx="2445">
                  <c:v>12.099399999999999</c:v>
                </c:pt>
                <c:pt idx="2446">
                  <c:v>12.568899999999999</c:v>
                </c:pt>
                <c:pt idx="2447">
                  <c:v>10.801399999999999</c:v>
                </c:pt>
                <c:pt idx="2448">
                  <c:v>9.0411099999999998</c:v>
                </c:pt>
                <c:pt idx="2449">
                  <c:v>20.64</c:v>
                </c:pt>
                <c:pt idx="2450">
                  <c:v>21.331099999999999</c:v>
                </c:pt>
                <c:pt idx="2451">
                  <c:v>8.8366699999999998</c:v>
                </c:pt>
                <c:pt idx="2452">
                  <c:v>2.6463899999999998</c:v>
                </c:pt>
                <c:pt idx="2453">
                  <c:v>1.5825</c:v>
                </c:pt>
                <c:pt idx="2454">
                  <c:v>1.8216699999999999</c:v>
                </c:pt>
                <c:pt idx="2455">
                  <c:v>1.66472</c:v>
                </c:pt>
                <c:pt idx="2456">
                  <c:v>1.6850000000000001</c:v>
                </c:pt>
                <c:pt idx="2457">
                  <c:v>1.56111</c:v>
                </c:pt>
                <c:pt idx="2458">
                  <c:v>1.1061099999999999</c:v>
                </c:pt>
                <c:pt idx="2459">
                  <c:v>1.5477799999999999</c:v>
                </c:pt>
                <c:pt idx="2460">
                  <c:v>2.8283299999999998</c:v>
                </c:pt>
                <c:pt idx="2461">
                  <c:v>4.0108300000000003</c:v>
                </c:pt>
                <c:pt idx="2462">
                  <c:v>3.9575</c:v>
                </c:pt>
                <c:pt idx="2463">
                  <c:v>3.5649999999999999</c:v>
                </c:pt>
                <c:pt idx="2464">
                  <c:v>3.6877800000000001</c:v>
                </c:pt>
                <c:pt idx="2465">
                  <c:v>3.5944400000000001</c:v>
                </c:pt>
                <c:pt idx="2466">
                  <c:v>4.3411099999999996</c:v>
                </c:pt>
                <c:pt idx="2467">
                  <c:v>5.4680600000000004</c:v>
                </c:pt>
                <c:pt idx="2468">
                  <c:v>26.2669</c:v>
                </c:pt>
                <c:pt idx="2469">
                  <c:v>9.2286099999999998</c:v>
                </c:pt>
                <c:pt idx="2470">
                  <c:v>16.686900000000001</c:v>
                </c:pt>
                <c:pt idx="2471">
                  <c:v>11.6569</c:v>
                </c:pt>
                <c:pt idx="2472">
                  <c:v>11.633599999999999</c:v>
                </c:pt>
                <c:pt idx="2473">
                  <c:v>12.991099999999999</c:v>
                </c:pt>
                <c:pt idx="2474">
                  <c:v>12.17</c:v>
                </c:pt>
                <c:pt idx="2475">
                  <c:v>13.487500000000001</c:v>
                </c:pt>
                <c:pt idx="2476">
                  <c:v>15.9361</c:v>
                </c:pt>
                <c:pt idx="2477">
                  <c:v>14.4072</c:v>
                </c:pt>
                <c:pt idx="2478">
                  <c:v>11.69</c:v>
                </c:pt>
                <c:pt idx="2479">
                  <c:v>11.7964</c:v>
                </c:pt>
                <c:pt idx="2480">
                  <c:v>10.3422</c:v>
                </c:pt>
                <c:pt idx="2481">
                  <c:v>5.9705599999999999</c:v>
                </c:pt>
                <c:pt idx="2482">
                  <c:v>7.1763899999999996</c:v>
                </c:pt>
                <c:pt idx="2483">
                  <c:v>5.4013900000000001</c:v>
                </c:pt>
                <c:pt idx="2484">
                  <c:v>2.8224999999999998</c:v>
                </c:pt>
                <c:pt idx="2485">
                  <c:v>3.4363899999999998</c:v>
                </c:pt>
                <c:pt idx="2486">
                  <c:v>2.49722</c:v>
                </c:pt>
                <c:pt idx="2487">
                  <c:v>1.9669399999999999</c:v>
                </c:pt>
                <c:pt idx="2488">
                  <c:v>2.2588900000000001</c:v>
                </c:pt>
                <c:pt idx="2489">
                  <c:v>2.0547200000000001</c:v>
                </c:pt>
                <c:pt idx="2490">
                  <c:v>2.3444400000000001</c:v>
                </c:pt>
                <c:pt idx="2491">
                  <c:v>1.96278</c:v>
                </c:pt>
                <c:pt idx="2492">
                  <c:v>1.93611</c:v>
                </c:pt>
                <c:pt idx="2493">
                  <c:v>1.87639</c:v>
                </c:pt>
                <c:pt idx="2494">
                  <c:v>1.6769400000000001</c:v>
                </c:pt>
                <c:pt idx="2495">
                  <c:v>1.9169400000000001</c:v>
                </c:pt>
                <c:pt idx="2496">
                  <c:v>2.7922199999999999</c:v>
                </c:pt>
                <c:pt idx="2497">
                  <c:v>4.5133299999999998</c:v>
                </c:pt>
                <c:pt idx="2498">
                  <c:v>2.8402799999999999</c:v>
                </c:pt>
                <c:pt idx="2499">
                  <c:v>2.8675000000000002</c:v>
                </c:pt>
                <c:pt idx="2500">
                  <c:v>3.4330599999999998</c:v>
                </c:pt>
                <c:pt idx="2501">
                  <c:v>5.4574999999999996</c:v>
                </c:pt>
                <c:pt idx="2502">
                  <c:v>4.4455600000000004</c:v>
                </c:pt>
                <c:pt idx="2503">
                  <c:v>4.0875000000000004</c:v>
                </c:pt>
                <c:pt idx="2504">
                  <c:v>4.2011099999999999</c:v>
                </c:pt>
                <c:pt idx="2505">
                  <c:v>4.53111</c:v>
                </c:pt>
                <c:pt idx="2506">
                  <c:v>4.24444</c:v>
                </c:pt>
                <c:pt idx="2507">
                  <c:v>3.78694</c:v>
                </c:pt>
                <c:pt idx="2508">
                  <c:v>3.7202799999999998</c:v>
                </c:pt>
                <c:pt idx="2509">
                  <c:v>3.6352799999999998</c:v>
                </c:pt>
                <c:pt idx="2510">
                  <c:v>2.6786099999999999</c:v>
                </c:pt>
                <c:pt idx="2511">
                  <c:v>2.5380600000000002</c:v>
                </c:pt>
                <c:pt idx="2512">
                  <c:v>2.2322199999999999</c:v>
                </c:pt>
                <c:pt idx="2513">
                  <c:v>3.665</c:v>
                </c:pt>
                <c:pt idx="2514">
                  <c:v>3.2319399999999998</c:v>
                </c:pt>
                <c:pt idx="2515">
                  <c:v>4.3761099999999997</c:v>
                </c:pt>
                <c:pt idx="2516">
                  <c:v>7.71889</c:v>
                </c:pt>
                <c:pt idx="2517">
                  <c:v>7.42333</c:v>
                </c:pt>
                <c:pt idx="2518">
                  <c:v>10.9878</c:v>
                </c:pt>
                <c:pt idx="2519">
                  <c:v>12.022500000000001</c:v>
                </c:pt>
                <c:pt idx="2520">
                  <c:v>12.725</c:v>
                </c:pt>
                <c:pt idx="2521">
                  <c:v>12.964700000000001</c:v>
                </c:pt>
                <c:pt idx="2522">
                  <c:v>13.1922</c:v>
                </c:pt>
                <c:pt idx="2523">
                  <c:v>12.455299999999999</c:v>
                </c:pt>
                <c:pt idx="2524">
                  <c:v>12.8444</c:v>
                </c:pt>
                <c:pt idx="2525">
                  <c:v>13.3306</c:v>
                </c:pt>
                <c:pt idx="2526">
                  <c:v>13.7864</c:v>
                </c:pt>
                <c:pt idx="2527">
                  <c:v>15.4231</c:v>
                </c:pt>
                <c:pt idx="2528">
                  <c:v>13.3308</c:v>
                </c:pt>
                <c:pt idx="2529">
                  <c:v>10.8094</c:v>
                </c:pt>
                <c:pt idx="2530">
                  <c:v>8.2266700000000004</c:v>
                </c:pt>
                <c:pt idx="2531">
                  <c:v>5.7258300000000002</c:v>
                </c:pt>
                <c:pt idx="2532">
                  <c:v>4.4191700000000003</c:v>
                </c:pt>
                <c:pt idx="2533">
                  <c:v>3.8533300000000001</c:v>
                </c:pt>
                <c:pt idx="2534">
                  <c:v>3.3308300000000002</c:v>
                </c:pt>
                <c:pt idx="2535">
                  <c:v>3.51667</c:v>
                </c:pt>
                <c:pt idx="2536">
                  <c:v>3.5933299999999999</c:v>
                </c:pt>
                <c:pt idx="2537">
                  <c:v>3.99722</c:v>
                </c:pt>
                <c:pt idx="2538">
                  <c:v>4.7316700000000003</c:v>
                </c:pt>
                <c:pt idx="2539">
                  <c:v>5.4574999999999996</c:v>
                </c:pt>
                <c:pt idx="2540">
                  <c:v>8.1588899999999995</c:v>
                </c:pt>
                <c:pt idx="2541">
                  <c:v>13.1233</c:v>
                </c:pt>
                <c:pt idx="2542">
                  <c:v>16.083100000000002</c:v>
                </c:pt>
                <c:pt idx="2543">
                  <c:v>15.604200000000001</c:v>
                </c:pt>
                <c:pt idx="2544">
                  <c:v>15.3094</c:v>
                </c:pt>
                <c:pt idx="2545">
                  <c:v>15.5383</c:v>
                </c:pt>
                <c:pt idx="2546">
                  <c:v>15.001099999999999</c:v>
                </c:pt>
                <c:pt idx="2547">
                  <c:v>16.745000000000001</c:v>
                </c:pt>
                <c:pt idx="2548">
                  <c:v>16.739999999999998</c:v>
                </c:pt>
                <c:pt idx="2549">
                  <c:v>15.7331</c:v>
                </c:pt>
                <c:pt idx="2550">
                  <c:v>15.0639</c:v>
                </c:pt>
                <c:pt idx="2551">
                  <c:v>16.013300000000001</c:v>
                </c:pt>
                <c:pt idx="2552">
                  <c:v>15.5169</c:v>
                </c:pt>
                <c:pt idx="2553">
                  <c:v>11.865600000000001</c:v>
                </c:pt>
                <c:pt idx="2554">
                  <c:v>8.0163899999999995</c:v>
                </c:pt>
                <c:pt idx="2555">
                  <c:v>6.5236099999999997</c:v>
                </c:pt>
                <c:pt idx="2556">
                  <c:v>7.1852799999999997</c:v>
                </c:pt>
                <c:pt idx="2557">
                  <c:v>4.4933300000000003</c:v>
                </c:pt>
                <c:pt idx="2558">
                  <c:v>4.9541700000000004</c:v>
                </c:pt>
                <c:pt idx="2559">
                  <c:v>4.3780599999999996</c:v>
                </c:pt>
                <c:pt idx="2560">
                  <c:v>4.0494399999999997</c:v>
                </c:pt>
                <c:pt idx="2561">
                  <c:v>5.2455600000000002</c:v>
                </c:pt>
                <c:pt idx="2562">
                  <c:v>7.27278</c:v>
                </c:pt>
                <c:pt idx="2563">
                  <c:v>9.4611099999999997</c:v>
                </c:pt>
                <c:pt idx="2564">
                  <c:v>10.9633</c:v>
                </c:pt>
                <c:pt idx="2565">
                  <c:v>11.1547</c:v>
                </c:pt>
                <c:pt idx="2566">
                  <c:v>15.0564</c:v>
                </c:pt>
                <c:pt idx="2567">
                  <c:v>17.4819</c:v>
                </c:pt>
                <c:pt idx="2568">
                  <c:v>19.3856</c:v>
                </c:pt>
                <c:pt idx="2569">
                  <c:v>18.698899999999998</c:v>
                </c:pt>
                <c:pt idx="2570">
                  <c:v>18.314699999999998</c:v>
                </c:pt>
                <c:pt idx="2571">
                  <c:v>17.7058</c:v>
                </c:pt>
                <c:pt idx="2572">
                  <c:v>19.910799999999998</c:v>
                </c:pt>
                <c:pt idx="2573">
                  <c:v>18.945799999999998</c:v>
                </c:pt>
                <c:pt idx="2574">
                  <c:v>16.264700000000001</c:v>
                </c:pt>
                <c:pt idx="2575">
                  <c:v>13.800800000000001</c:v>
                </c:pt>
                <c:pt idx="2576">
                  <c:v>11.589399999999999</c:v>
                </c:pt>
                <c:pt idx="2577">
                  <c:v>9.1738900000000001</c:v>
                </c:pt>
                <c:pt idx="2578">
                  <c:v>9.5177800000000001</c:v>
                </c:pt>
                <c:pt idx="2579">
                  <c:v>6.5519400000000001</c:v>
                </c:pt>
                <c:pt idx="2580">
                  <c:v>3.9474999999999998</c:v>
                </c:pt>
                <c:pt idx="2581">
                  <c:v>3.4672200000000002</c:v>
                </c:pt>
                <c:pt idx="2582">
                  <c:v>3.5494400000000002</c:v>
                </c:pt>
                <c:pt idx="2583">
                  <c:v>4.1436099999999998</c:v>
                </c:pt>
                <c:pt idx="2584">
                  <c:v>4.2713900000000002</c:v>
                </c:pt>
                <c:pt idx="2585">
                  <c:v>4.6002799999999997</c:v>
                </c:pt>
                <c:pt idx="2586">
                  <c:v>8.2580600000000004</c:v>
                </c:pt>
                <c:pt idx="2587">
                  <c:v>6.1664399999999997</c:v>
                </c:pt>
                <c:pt idx="2588">
                  <c:v>8.6986100000000004</c:v>
                </c:pt>
                <c:pt idx="2589">
                  <c:v>5.85806</c:v>
                </c:pt>
                <c:pt idx="2590">
                  <c:v>7.2922200000000004</c:v>
                </c:pt>
                <c:pt idx="2591">
                  <c:v>9.7588899999999992</c:v>
                </c:pt>
                <c:pt idx="2592">
                  <c:v>15.7803</c:v>
                </c:pt>
                <c:pt idx="2593">
                  <c:v>21.471399999999999</c:v>
                </c:pt>
                <c:pt idx="2594">
                  <c:v>21.1631</c:v>
                </c:pt>
                <c:pt idx="2595">
                  <c:v>16.471900000000002</c:v>
                </c:pt>
                <c:pt idx="2596">
                  <c:v>12.432499999999999</c:v>
                </c:pt>
                <c:pt idx="2597">
                  <c:v>9.6338899999999992</c:v>
                </c:pt>
                <c:pt idx="2598">
                  <c:v>7.5616700000000003</c:v>
                </c:pt>
                <c:pt idx="2599">
                  <c:v>9.5377799999999997</c:v>
                </c:pt>
                <c:pt idx="2600">
                  <c:v>11.2439</c:v>
                </c:pt>
                <c:pt idx="2601">
                  <c:v>13.1167</c:v>
                </c:pt>
                <c:pt idx="2602">
                  <c:v>11.179399999999999</c:v>
                </c:pt>
                <c:pt idx="2603">
                  <c:v>9.1716700000000007</c:v>
                </c:pt>
                <c:pt idx="2604">
                  <c:v>8.7233300000000007</c:v>
                </c:pt>
                <c:pt idx="2605">
                  <c:v>8.7855600000000003</c:v>
                </c:pt>
                <c:pt idx="2606">
                  <c:v>7.5561100000000003</c:v>
                </c:pt>
                <c:pt idx="2607">
                  <c:v>6.5166700000000004</c:v>
                </c:pt>
                <c:pt idx="2608">
                  <c:v>7.34917</c:v>
                </c:pt>
                <c:pt idx="2609">
                  <c:v>7.72417</c:v>
                </c:pt>
                <c:pt idx="2610">
                  <c:v>9.2050000000000001</c:v>
                </c:pt>
                <c:pt idx="2611">
                  <c:v>10.6511</c:v>
                </c:pt>
                <c:pt idx="2612">
                  <c:v>25.2803</c:v>
                </c:pt>
                <c:pt idx="2613">
                  <c:v>23.434999999999999</c:v>
                </c:pt>
                <c:pt idx="2614">
                  <c:v>21.34</c:v>
                </c:pt>
                <c:pt idx="2615">
                  <c:v>18.7239</c:v>
                </c:pt>
                <c:pt idx="2616">
                  <c:v>22.718599999999999</c:v>
                </c:pt>
                <c:pt idx="2617">
                  <c:v>23.737200000000001</c:v>
                </c:pt>
                <c:pt idx="2618">
                  <c:v>23.5764</c:v>
                </c:pt>
                <c:pt idx="2619">
                  <c:v>24.4039</c:v>
                </c:pt>
                <c:pt idx="2620">
                  <c:v>24.5364</c:v>
                </c:pt>
                <c:pt idx="2621">
                  <c:v>25.275300000000001</c:v>
                </c:pt>
                <c:pt idx="2622">
                  <c:v>26.601099999999999</c:v>
                </c:pt>
                <c:pt idx="2623">
                  <c:v>28.465800000000002</c:v>
                </c:pt>
                <c:pt idx="2624">
                  <c:v>28.476400000000002</c:v>
                </c:pt>
                <c:pt idx="2625">
                  <c:v>25.941099999999999</c:v>
                </c:pt>
                <c:pt idx="2626">
                  <c:v>11.88</c:v>
                </c:pt>
                <c:pt idx="2627">
                  <c:v>5.8208299999999999</c:v>
                </c:pt>
                <c:pt idx="2628">
                  <c:v>5.0324999999999998</c:v>
                </c:pt>
                <c:pt idx="2629">
                  <c:v>5.5411099999999998</c:v>
                </c:pt>
                <c:pt idx="2630">
                  <c:v>7.0527800000000003</c:v>
                </c:pt>
                <c:pt idx="2631">
                  <c:v>6.80694</c:v>
                </c:pt>
                <c:pt idx="2632">
                  <c:v>11.983599999999999</c:v>
                </c:pt>
                <c:pt idx="2633">
                  <c:v>9.3372200000000003</c:v>
                </c:pt>
                <c:pt idx="2634">
                  <c:v>6.8122199999999999</c:v>
                </c:pt>
                <c:pt idx="2635">
                  <c:v>9.1950000000000003</c:v>
                </c:pt>
                <c:pt idx="2636">
                  <c:v>16.5992</c:v>
                </c:pt>
                <c:pt idx="2637">
                  <c:v>11.3697</c:v>
                </c:pt>
                <c:pt idx="2638">
                  <c:v>10.6256</c:v>
                </c:pt>
                <c:pt idx="2639">
                  <c:v>12.799200000000001</c:v>
                </c:pt>
                <c:pt idx="2640">
                  <c:v>12.383599999999999</c:v>
                </c:pt>
                <c:pt idx="2641">
                  <c:v>13.523899999999999</c:v>
                </c:pt>
                <c:pt idx="2642">
                  <c:v>13.365</c:v>
                </c:pt>
                <c:pt idx="2643">
                  <c:v>12.3711</c:v>
                </c:pt>
                <c:pt idx="2644">
                  <c:v>12.5975</c:v>
                </c:pt>
                <c:pt idx="2645">
                  <c:v>12.1142</c:v>
                </c:pt>
                <c:pt idx="2646">
                  <c:v>14.085000000000001</c:v>
                </c:pt>
                <c:pt idx="2647">
                  <c:v>16.657800000000002</c:v>
                </c:pt>
                <c:pt idx="2648">
                  <c:v>18.162500000000001</c:v>
                </c:pt>
                <c:pt idx="2649">
                  <c:v>17.183900000000001</c:v>
                </c:pt>
                <c:pt idx="2650">
                  <c:v>9.1488899999999997</c:v>
                </c:pt>
                <c:pt idx="2651">
                  <c:v>6.8838900000000001</c:v>
                </c:pt>
                <c:pt idx="2652">
                  <c:v>4.5197200000000004</c:v>
                </c:pt>
                <c:pt idx="2653">
                  <c:v>3.9383300000000001</c:v>
                </c:pt>
                <c:pt idx="2654">
                  <c:v>4.2136100000000001</c:v>
                </c:pt>
                <c:pt idx="2655">
                  <c:v>4.1272200000000003</c:v>
                </c:pt>
                <c:pt idx="2656">
                  <c:v>4.20167</c:v>
                </c:pt>
                <c:pt idx="2657">
                  <c:v>4.52806</c:v>
                </c:pt>
                <c:pt idx="2658">
                  <c:v>6.0644400000000003</c:v>
                </c:pt>
                <c:pt idx="2659">
                  <c:v>6.3558300000000001</c:v>
                </c:pt>
                <c:pt idx="2660">
                  <c:v>9.1238899999999994</c:v>
                </c:pt>
                <c:pt idx="2661">
                  <c:v>10.6267</c:v>
                </c:pt>
                <c:pt idx="2662">
                  <c:v>14.8269</c:v>
                </c:pt>
                <c:pt idx="2663">
                  <c:v>16.646699999999999</c:v>
                </c:pt>
                <c:pt idx="2664">
                  <c:v>15.4283</c:v>
                </c:pt>
                <c:pt idx="2665">
                  <c:v>15.463900000000001</c:v>
                </c:pt>
                <c:pt idx="2666">
                  <c:v>15.985300000000001</c:v>
                </c:pt>
                <c:pt idx="2667">
                  <c:v>17.725300000000001</c:v>
                </c:pt>
                <c:pt idx="2668">
                  <c:v>18.396899999999999</c:v>
                </c:pt>
                <c:pt idx="2669">
                  <c:v>16.587499999999999</c:v>
                </c:pt>
                <c:pt idx="2670">
                  <c:v>16.611899999999999</c:v>
                </c:pt>
                <c:pt idx="2671">
                  <c:v>16.8733</c:v>
                </c:pt>
                <c:pt idx="2672">
                  <c:v>17.668600000000001</c:v>
                </c:pt>
                <c:pt idx="2673">
                  <c:v>16.945599999999999</c:v>
                </c:pt>
                <c:pt idx="2674">
                  <c:v>14.7561</c:v>
                </c:pt>
                <c:pt idx="2675">
                  <c:v>13.118600000000001</c:v>
                </c:pt>
                <c:pt idx="2676">
                  <c:v>9.0527800000000003</c:v>
                </c:pt>
                <c:pt idx="2677">
                  <c:v>6.7461099999999998</c:v>
                </c:pt>
                <c:pt idx="2678">
                  <c:v>6.0016699999999998</c:v>
                </c:pt>
                <c:pt idx="2679">
                  <c:v>6.0419400000000003</c:v>
                </c:pt>
                <c:pt idx="2680">
                  <c:v>6.2908299999999997</c:v>
                </c:pt>
                <c:pt idx="2681">
                  <c:v>7.5066699999999997</c:v>
                </c:pt>
                <c:pt idx="2682">
                  <c:v>8.5666700000000002</c:v>
                </c:pt>
                <c:pt idx="2683">
                  <c:v>9.2755600000000005</c:v>
                </c:pt>
                <c:pt idx="2684">
                  <c:v>10.773899999999999</c:v>
                </c:pt>
                <c:pt idx="2685">
                  <c:v>11.5244</c:v>
                </c:pt>
                <c:pt idx="2686">
                  <c:v>11.793100000000001</c:v>
                </c:pt>
                <c:pt idx="2687">
                  <c:v>13.702199999999999</c:v>
                </c:pt>
                <c:pt idx="2688">
                  <c:v>15.232200000000001</c:v>
                </c:pt>
                <c:pt idx="2689">
                  <c:v>16.687200000000001</c:v>
                </c:pt>
                <c:pt idx="2690">
                  <c:v>16.938600000000001</c:v>
                </c:pt>
                <c:pt idx="2691">
                  <c:v>15.8881</c:v>
                </c:pt>
                <c:pt idx="2692">
                  <c:v>18.357199999999999</c:v>
                </c:pt>
                <c:pt idx="2693">
                  <c:v>17.285299999999999</c:v>
                </c:pt>
                <c:pt idx="2694">
                  <c:v>15.2</c:v>
                </c:pt>
                <c:pt idx="2695">
                  <c:v>17.797499999999999</c:v>
                </c:pt>
                <c:pt idx="2696">
                  <c:v>15.460599999999999</c:v>
                </c:pt>
                <c:pt idx="2697">
                  <c:v>8.2008299999999998</c:v>
                </c:pt>
                <c:pt idx="2698">
                  <c:v>9.3133300000000006</c:v>
                </c:pt>
                <c:pt idx="2699">
                  <c:v>5.75528</c:v>
                </c:pt>
                <c:pt idx="2700">
                  <c:v>6.3472200000000001</c:v>
                </c:pt>
                <c:pt idx="2701">
                  <c:v>5.2536100000000001</c:v>
                </c:pt>
                <c:pt idx="2702">
                  <c:v>5.1091699999999998</c:v>
                </c:pt>
                <c:pt idx="2703">
                  <c:v>4.7477799999999997</c:v>
                </c:pt>
                <c:pt idx="2704">
                  <c:v>4.46861</c:v>
                </c:pt>
                <c:pt idx="2705">
                  <c:v>6.3044399999999996</c:v>
                </c:pt>
                <c:pt idx="2706">
                  <c:v>11.8881</c:v>
                </c:pt>
                <c:pt idx="2707">
                  <c:v>12.7944</c:v>
                </c:pt>
                <c:pt idx="2708">
                  <c:v>26.889700000000001</c:v>
                </c:pt>
                <c:pt idx="2709">
                  <c:v>47.472499999999997</c:v>
                </c:pt>
                <c:pt idx="2710">
                  <c:v>21.368099999999998</c:v>
                </c:pt>
                <c:pt idx="2711">
                  <c:v>20.627500000000001</c:v>
                </c:pt>
                <c:pt idx="2712">
                  <c:v>16.613900000000001</c:v>
                </c:pt>
                <c:pt idx="2713">
                  <c:v>15.024699999999999</c:v>
                </c:pt>
                <c:pt idx="2714">
                  <c:v>13.5383</c:v>
                </c:pt>
                <c:pt idx="2715">
                  <c:v>12.952500000000001</c:v>
                </c:pt>
                <c:pt idx="2716">
                  <c:v>12.6928</c:v>
                </c:pt>
                <c:pt idx="2717">
                  <c:v>11.9033</c:v>
                </c:pt>
                <c:pt idx="2718">
                  <c:v>12.925000000000001</c:v>
                </c:pt>
                <c:pt idx="2719">
                  <c:v>15.238300000000001</c:v>
                </c:pt>
                <c:pt idx="2720">
                  <c:v>16.743600000000001</c:v>
                </c:pt>
                <c:pt idx="2721">
                  <c:v>15.635300000000001</c:v>
                </c:pt>
                <c:pt idx="2722">
                  <c:v>9.7916699999999999</c:v>
                </c:pt>
                <c:pt idx="2723">
                  <c:v>7.9044400000000001</c:v>
                </c:pt>
                <c:pt idx="2724">
                  <c:v>7.6311099999999996</c:v>
                </c:pt>
                <c:pt idx="2725">
                  <c:v>8.0530600000000003</c:v>
                </c:pt>
                <c:pt idx="2726">
                  <c:v>8.3777799999999996</c:v>
                </c:pt>
                <c:pt idx="2727">
                  <c:v>7.0888900000000001</c:v>
                </c:pt>
                <c:pt idx="2728">
                  <c:v>5.9824999999999999</c:v>
                </c:pt>
                <c:pt idx="2729">
                  <c:v>6.4952800000000002</c:v>
                </c:pt>
                <c:pt idx="2730">
                  <c:v>7.9522199999999996</c:v>
                </c:pt>
                <c:pt idx="2731">
                  <c:v>11.091900000000001</c:v>
                </c:pt>
                <c:pt idx="2732">
                  <c:v>51.385300000000001</c:v>
                </c:pt>
                <c:pt idx="2733">
                  <c:v>35.511400000000002</c:v>
                </c:pt>
                <c:pt idx="2734">
                  <c:v>29.029399999999999</c:v>
                </c:pt>
                <c:pt idx="2735">
                  <c:v>49.565600000000003</c:v>
                </c:pt>
                <c:pt idx="2736">
                  <c:v>19.854199999999999</c:v>
                </c:pt>
                <c:pt idx="2737">
                  <c:v>31.115600000000001</c:v>
                </c:pt>
                <c:pt idx="2738">
                  <c:v>21.044699999999999</c:v>
                </c:pt>
                <c:pt idx="2739">
                  <c:v>20.802800000000001</c:v>
                </c:pt>
                <c:pt idx="2740">
                  <c:v>17.387799999999999</c:v>
                </c:pt>
                <c:pt idx="2741">
                  <c:v>19.072199999999999</c:v>
                </c:pt>
                <c:pt idx="2742">
                  <c:v>22.806899999999999</c:v>
                </c:pt>
                <c:pt idx="2743">
                  <c:v>30.863900000000001</c:v>
                </c:pt>
                <c:pt idx="2744">
                  <c:v>32.591700000000003</c:v>
                </c:pt>
                <c:pt idx="2745">
                  <c:v>29.952500000000001</c:v>
                </c:pt>
                <c:pt idx="2746">
                  <c:v>24.587499999999999</c:v>
                </c:pt>
                <c:pt idx="2747">
                  <c:v>16.306899999999999</c:v>
                </c:pt>
                <c:pt idx="2748">
                  <c:v>10.6006</c:v>
                </c:pt>
                <c:pt idx="2749">
                  <c:v>8.7108299999999996</c:v>
                </c:pt>
                <c:pt idx="2750">
                  <c:v>9.8755600000000001</c:v>
                </c:pt>
                <c:pt idx="2751">
                  <c:v>10.9483</c:v>
                </c:pt>
                <c:pt idx="2752">
                  <c:v>10.027200000000001</c:v>
                </c:pt>
                <c:pt idx="2753">
                  <c:v>10.3264</c:v>
                </c:pt>
                <c:pt idx="2754">
                  <c:v>12.2178</c:v>
                </c:pt>
                <c:pt idx="2755">
                  <c:v>16.6372</c:v>
                </c:pt>
                <c:pt idx="2756">
                  <c:v>19.1433</c:v>
                </c:pt>
                <c:pt idx="2757">
                  <c:v>22.215599999999998</c:v>
                </c:pt>
                <c:pt idx="2758">
                  <c:v>27.4194</c:v>
                </c:pt>
                <c:pt idx="2759">
                  <c:v>26.429400000000001</c:v>
                </c:pt>
                <c:pt idx="2760">
                  <c:v>25.4758</c:v>
                </c:pt>
                <c:pt idx="2761">
                  <c:v>28.076699999999999</c:v>
                </c:pt>
                <c:pt idx="2762">
                  <c:v>27.968599999999999</c:v>
                </c:pt>
                <c:pt idx="2763">
                  <c:v>25.247199999999999</c:v>
                </c:pt>
                <c:pt idx="2764">
                  <c:v>24.7239</c:v>
                </c:pt>
                <c:pt idx="2765">
                  <c:v>25.1983</c:v>
                </c:pt>
                <c:pt idx="2766">
                  <c:v>26.770600000000002</c:v>
                </c:pt>
                <c:pt idx="2767">
                  <c:v>32.86</c:v>
                </c:pt>
                <c:pt idx="2768">
                  <c:v>27.7103</c:v>
                </c:pt>
                <c:pt idx="2769">
                  <c:v>19.7819</c:v>
                </c:pt>
                <c:pt idx="2770">
                  <c:v>17.279199999999999</c:v>
                </c:pt>
                <c:pt idx="2771">
                  <c:v>14.5122</c:v>
                </c:pt>
                <c:pt idx="2772">
                  <c:v>12.3581</c:v>
                </c:pt>
                <c:pt idx="2773">
                  <c:v>10.768599999999999</c:v>
                </c:pt>
                <c:pt idx="2774">
                  <c:v>9.6013900000000003</c:v>
                </c:pt>
                <c:pt idx="2775">
                  <c:v>8.2927800000000005</c:v>
                </c:pt>
                <c:pt idx="2776">
                  <c:v>8.0947200000000006</c:v>
                </c:pt>
                <c:pt idx="2777">
                  <c:v>8.21556</c:v>
                </c:pt>
                <c:pt idx="2778">
                  <c:v>8.9691700000000001</c:v>
                </c:pt>
                <c:pt idx="2779">
                  <c:v>11.9719</c:v>
                </c:pt>
                <c:pt idx="2780">
                  <c:v>14.4956</c:v>
                </c:pt>
                <c:pt idx="2781">
                  <c:v>16.1478</c:v>
                </c:pt>
                <c:pt idx="2782">
                  <c:v>22.199400000000001</c:v>
                </c:pt>
                <c:pt idx="2783">
                  <c:v>23.4603</c:v>
                </c:pt>
                <c:pt idx="2784">
                  <c:v>17.765000000000001</c:v>
                </c:pt>
                <c:pt idx="2785">
                  <c:v>17.3931</c:v>
                </c:pt>
                <c:pt idx="2786">
                  <c:v>19.589700000000001</c:v>
                </c:pt>
                <c:pt idx="2787">
                  <c:v>17.553599999999999</c:v>
                </c:pt>
                <c:pt idx="2788">
                  <c:v>18.066400000000002</c:v>
                </c:pt>
                <c:pt idx="2789">
                  <c:v>34.125300000000003</c:v>
                </c:pt>
                <c:pt idx="2790">
                  <c:v>24.793600000000001</c:v>
                </c:pt>
                <c:pt idx="2791">
                  <c:v>24.555</c:v>
                </c:pt>
                <c:pt idx="2792">
                  <c:v>42.103299999999997</c:v>
                </c:pt>
                <c:pt idx="2793">
                  <c:v>35.525599999999997</c:v>
                </c:pt>
                <c:pt idx="2794">
                  <c:v>33.062800000000003</c:v>
                </c:pt>
                <c:pt idx="2795">
                  <c:v>21.0533</c:v>
                </c:pt>
                <c:pt idx="2797">
                  <c:v>9.5748300000000004</c:v>
                </c:pt>
                <c:pt idx="2798">
                  <c:v>8.7950199999999992</c:v>
                </c:pt>
                <c:pt idx="2799">
                  <c:v>9.8657900000000005</c:v>
                </c:pt>
                <c:pt idx="2800">
                  <c:v>8.7452500000000004</c:v>
                </c:pt>
                <c:pt idx="2801">
                  <c:v>9.2803299999999993</c:v>
                </c:pt>
                <c:pt idx="2802">
                  <c:v>13.4375</c:v>
                </c:pt>
                <c:pt idx="2803">
                  <c:v>18.320699999999999</c:v>
                </c:pt>
                <c:pt idx="2804">
                  <c:v>19.713200000000001</c:v>
                </c:pt>
                <c:pt idx="2805">
                  <c:v>23.5076</c:v>
                </c:pt>
                <c:pt idx="2806">
                  <c:v>25.2102</c:v>
                </c:pt>
                <c:pt idx="2807">
                  <c:v>25.732299999999999</c:v>
                </c:pt>
                <c:pt idx="2808">
                  <c:v>23.755800000000001</c:v>
                </c:pt>
                <c:pt idx="2809">
                  <c:v>24.562899999999999</c:v>
                </c:pt>
                <c:pt idx="2810">
                  <c:v>26.6358</c:v>
                </c:pt>
                <c:pt idx="2811">
                  <c:v>30.769100000000002</c:v>
                </c:pt>
                <c:pt idx="2812">
                  <c:v>31.311800000000002</c:v>
                </c:pt>
                <c:pt idx="2813">
                  <c:v>30.914899999999999</c:v>
                </c:pt>
                <c:pt idx="2814">
                  <c:v>34.969499999999996</c:v>
                </c:pt>
                <c:pt idx="2815">
                  <c:v>37.109099999999998</c:v>
                </c:pt>
                <c:pt idx="2816">
                  <c:v>39.407200000000003</c:v>
                </c:pt>
                <c:pt idx="2817">
                  <c:v>25.021999999999998</c:v>
                </c:pt>
                <c:pt idx="2818">
                  <c:v>17.509599999999999</c:v>
                </c:pt>
                <c:pt idx="2819">
                  <c:v>15.4534</c:v>
                </c:pt>
                <c:pt idx="2820">
                  <c:v>12.1412</c:v>
                </c:pt>
                <c:pt idx="2821">
                  <c:v>10.4099</c:v>
                </c:pt>
                <c:pt idx="2822">
                  <c:v>9.7519899999999993</c:v>
                </c:pt>
                <c:pt idx="2823">
                  <c:v>9.7211200000000009</c:v>
                </c:pt>
                <c:pt idx="2824">
                  <c:v>9.9814299999999996</c:v>
                </c:pt>
                <c:pt idx="2825">
                  <c:v>11.821999999999999</c:v>
                </c:pt>
                <c:pt idx="2826">
                  <c:v>16.370899999999999</c:v>
                </c:pt>
                <c:pt idx="2827">
                  <c:v>26.433800000000002</c:v>
                </c:pt>
                <c:pt idx="2828">
                  <c:v>65.454300000000003</c:v>
                </c:pt>
                <c:pt idx="2829">
                  <c:v>27.190200000000001</c:v>
                </c:pt>
                <c:pt idx="2830">
                  <c:v>34.2624</c:v>
                </c:pt>
                <c:pt idx="2831">
                  <c:v>35.250799999999998</c:v>
                </c:pt>
                <c:pt idx="2832">
                  <c:v>30.891100000000002</c:v>
                </c:pt>
                <c:pt idx="2833">
                  <c:v>30.843399999999999</c:v>
                </c:pt>
                <c:pt idx="2834">
                  <c:v>28.506599999999999</c:v>
                </c:pt>
                <c:pt idx="2835">
                  <c:v>27.439299999999999</c:v>
                </c:pt>
                <c:pt idx="2836">
                  <c:v>27.180099999999999</c:v>
                </c:pt>
                <c:pt idx="2837">
                  <c:v>28.659099999999999</c:v>
                </c:pt>
                <c:pt idx="2838">
                  <c:v>29.7287</c:v>
                </c:pt>
                <c:pt idx="2839">
                  <c:v>28.355</c:v>
                </c:pt>
                <c:pt idx="2840">
                  <c:v>28.6816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B9-4C27-AB9D-F8BCAAE58C61}"/>
            </c:ext>
          </c:extLst>
        </c:ser>
        <c:ser>
          <c:idx val="1"/>
          <c:order val="1"/>
          <c:tx>
            <c:v>dane ze stacji PMŚ</c:v>
          </c:tx>
          <c:spPr>
            <a:ln w="9525" cap="rnd">
              <a:solidFill>
                <a:schemeClr val="accent2">
                  <a:alpha val="83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Arkusz1!$A$3:$A$2843</c:f>
              <c:numCache>
                <c:formatCode>General</c:formatCode>
                <c:ptCount val="2841"/>
                <c:pt idx="0" formatCode="m/d/yyyy">
                  <c:v>43972</c:v>
                </c:pt>
                <c:pt idx="49" formatCode="m/d/yyyy">
                  <c:v>43974</c:v>
                </c:pt>
                <c:pt idx="97" formatCode="m/d/yyyy">
                  <c:v>43976</c:v>
                </c:pt>
                <c:pt idx="145" formatCode="m/d/yyyy">
                  <c:v>43978</c:v>
                </c:pt>
                <c:pt idx="193" formatCode="m/d/yyyy">
                  <c:v>43980</c:v>
                </c:pt>
                <c:pt idx="241" formatCode="m/d/yyyy">
                  <c:v>43982</c:v>
                </c:pt>
                <c:pt idx="289" formatCode="m/d/yyyy">
                  <c:v>43984</c:v>
                </c:pt>
                <c:pt idx="337" formatCode="m/d/yyyy">
                  <c:v>43986</c:v>
                </c:pt>
                <c:pt idx="385" formatCode="m/d/yyyy">
                  <c:v>43988</c:v>
                </c:pt>
                <c:pt idx="433" formatCode="m/d/yyyy">
                  <c:v>43990</c:v>
                </c:pt>
                <c:pt idx="481" formatCode="m/d/yyyy">
                  <c:v>43992</c:v>
                </c:pt>
                <c:pt idx="529" formatCode="m/d/yyyy">
                  <c:v>43994</c:v>
                </c:pt>
                <c:pt idx="577" formatCode="m/d/yyyy">
                  <c:v>43996</c:v>
                </c:pt>
                <c:pt idx="625" formatCode="m/d/yyyy">
                  <c:v>43998</c:v>
                </c:pt>
                <c:pt idx="673" formatCode="m/d/yyyy">
                  <c:v>44000</c:v>
                </c:pt>
                <c:pt idx="721" formatCode="m/d/yyyy">
                  <c:v>44002</c:v>
                </c:pt>
                <c:pt idx="769" formatCode="m/d/yyyy">
                  <c:v>44004</c:v>
                </c:pt>
                <c:pt idx="817" formatCode="m/d/yyyy">
                  <c:v>44006</c:v>
                </c:pt>
                <c:pt idx="865" formatCode="m/d/yyyy">
                  <c:v>44008</c:v>
                </c:pt>
                <c:pt idx="913" formatCode="m/d/yyyy">
                  <c:v>44010</c:v>
                </c:pt>
                <c:pt idx="961" formatCode="m/d/yyyy">
                  <c:v>44012</c:v>
                </c:pt>
                <c:pt idx="1009" formatCode="m/d/yyyy">
                  <c:v>44014</c:v>
                </c:pt>
                <c:pt idx="1057" formatCode="m/d/yyyy">
                  <c:v>44016</c:v>
                </c:pt>
                <c:pt idx="1105" formatCode="m/d/yyyy">
                  <c:v>44018</c:v>
                </c:pt>
                <c:pt idx="1153" formatCode="m/d/yyyy">
                  <c:v>44020</c:v>
                </c:pt>
                <c:pt idx="1201" formatCode="m/d/yyyy">
                  <c:v>44022</c:v>
                </c:pt>
                <c:pt idx="1249" formatCode="m/d/yyyy">
                  <c:v>44024</c:v>
                </c:pt>
                <c:pt idx="1297" formatCode="m/d/yyyy">
                  <c:v>44026</c:v>
                </c:pt>
                <c:pt idx="1345" formatCode="m/d/yyyy">
                  <c:v>44028</c:v>
                </c:pt>
                <c:pt idx="1393" formatCode="m/d/yyyy">
                  <c:v>44030</c:v>
                </c:pt>
                <c:pt idx="1441" formatCode="m/d/yyyy">
                  <c:v>44032</c:v>
                </c:pt>
                <c:pt idx="1489" formatCode="m/d/yyyy">
                  <c:v>44034</c:v>
                </c:pt>
                <c:pt idx="1537" formatCode="m/d/yyyy">
                  <c:v>44036</c:v>
                </c:pt>
                <c:pt idx="1585" formatCode="m/d/yyyy">
                  <c:v>44038</c:v>
                </c:pt>
                <c:pt idx="1633" formatCode="m/d/yyyy">
                  <c:v>44040</c:v>
                </c:pt>
                <c:pt idx="1681" formatCode="m/d/yyyy">
                  <c:v>44042</c:v>
                </c:pt>
                <c:pt idx="1729" formatCode="m/d/yyyy">
                  <c:v>44044</c:v>
                </c:pt>
                <c:pt idx="1777" formatCode="m/d/yyyy">
                  <c:v>44046</c:v>
                </c:pt>
                <c:pt idx="1825" formatCode="m/d/yyyy">
                  <c:v>44048</c:v>
                </c:pt>
                <c:pt idx="1873" formatCode="m/d/yyyy">
                  <c:v>44050</c:v>
                </c:pt>
                <c:pt idx="1921" formatCode="m/d/yyyy">
                  <c:v>44052</c:v>
                </c:pt>
                <c:pt idx="1969" formatCode="m/d/yyyy">
                  <c:v>44054</c:v>
                </c:pt>
                <c:pt idx="2017" formatCode="m/d/yyyy">
                  <c:v>44056</c:v>
                </c:pt>
                <c:pt idx="2065" formatCode="m/d/yyyy">
                  <c:v>44058</c:v>
                </c:pt>
                <c:pt idx="2113" formatCode="m/d/yyyy">
                  <c:v>44060</c:v>
                </c:pt>
                <c:pt idx="2161" formatCode="m/d/yyyy">
                  <c:v>44062</c:v>
                </c:pt>
                <c:pt idx="2209" formatCode="m/d/yyyy">
                  <c:v>44064</c:v>
                </c:pt>
                <c:pt idx="2257" formatCode="m/d/yyyy">
                  <c:v>44066</c:v>
                </c:pt>
                <c:pt idx="2305" formatCode="m/d/yyyy">
                  <c:v>44068</c:v>
                </c:pt>
                <c:pt idx="2353" formatCode="m/d/yyyy">
                  <c:v>44070</c:v>
                </c:pt>
                <c:pt idx="2401" formatCode="m/d/yyyy">
                  <c:v>44072</c:v>
                </c:pt>
                <c:pt idx="2449" formatCode="m/d/yyyy">
                  <c:v>44074</c:v>
                </c:pt>
                <c:pt idx="2497" formatCode="m/d/yyyy">
                  <c:v>44076</c:v>
                </c:pt>
                <c:pt idx="2545" formatCode="m/d/yyyy">
                  <c:v>44078</c:v>
                </c:pt>
                <c:pt idx="2593" formatCode="m/d/yyyy">
                  <c:v>44080</c:v>
                </c:pt>
                <c:pt idx="2641" formatCode="m/d/yyyy">
                  <c:v>44082.041666666664</c:v>
                </c:pt>
                <c:pt idx="2689" formatCode="m/d/yyyy">
                  <c:v>44084.041666666664</c:v>
                </c:pt>
                <c:pt idx="2737" formatCode="m/d/yyyy">
                  <c:v>44086.041666666664</c:v>
                </c:pt>
                <c:pt idx="2785" formatCode="m/d/yyyy">
                  <c:v>44088.041666666664</c:v>
                </c:pt>
                <c:pt idx="2833" formatCode="m/d/yyyy">
                  <c:v>44090.041666666664</c:v>
                </c:pt>
              </c:numCache>
            </c:numRef>
          </c:cat>
          <c:val>
            <c:numRef>
              <c:f>Arkusz1!$D$3:$D$2843</c:f>
              <c:numCache>
                <c:formatCode>General</c:formatCode>
                <c:ptCount val="2841"/>
                <c:pt idx="0">
                  <c:v>17.012</c:v>
                </c:pt>
                <c:pt idx="1">
                  <c:v>19.754300000000001</c:v>
                </c:pt>
                <c:pt idx="2">
                  <c:v>17.4314</c:v>
                </c:pt>
                <c:pt idx="3">
                  <c:v>23.934699999999999</c:v>
                </c:pt>
                <c:pt idx="4">
                  <c:v>22.941199999999998</c:v>
                </c:pt>
                <c:pt idx="5">
                  <c:v>18.5138</c:v>
                </c:pt>
                <c:pt idx="6">
                  <c:v>13.7796</c:v>
                </c:pt>
                <c:pt idx="7">
                  <c:v>11.548</c:v>
                </c:pt>
                <c:pt idx="8">
                  <c:v>10.088100000000001</c:v>
                </c:pt>
                <c:pt idx="9">
                  <c:v>7.7034700000000003</c:v>
                </c:pt>
                <c:pt idx="10">
                  <c:v>6.9169400000000003</c:v>
                </c:pt>
                <c:pt idx="11">
                  <c:v>3.82884</c:v>
                </c:pt>
                <c:pt idx="12">
                  <c:v>2.5246499999999998</c:v>
                </c:pt>
                <c:pt idx="13">
                  <c:v>2.6899299999999999</c:v>
                </c:pt>
                <c:pt idx="14">
                  <c:v>2.83996</c:v>
                </c:pt>
                <c:pt idx="15">
                  <c:v>3.0717500000000002</c:v>
                </c:pt>
                <c:pt idx="16">
                  <c:v>3.1210300000000002</c:v>
                </c:pt>
                <c:pt idx="17">
                  <c:v>3.0281400000000001</c:v>
                </c:pt>
                <c:pt idx="18">
                  <c:v>3.7357300000000002</c:v>
                </c:pt>
                <c:pt idx="19">
                  <c:v>3.7477200000000002</c:v>
                </c:pt>
                <c:pt idx="20">
                  <c:v>4.0314100000000002</c:v>
                </c:pt>
                <c:pt idx="21">
                  <c:v>8.2743400000000005</c:v>
                </c:pt>
                <c:pt idx="22">
                  <c:v>11.8367</c:v>
                </c:pt>
                <c:pt idx="23">
                  <c:v>14.077</c:v>
                </c:pt>
                <c:pt idx="24">
                  <c:v>13.5703</c:v>
                </c:pt>
                <c:pt idx="25">
                  <c:v>20.2074</c:v>
                </c:pt>
                <c:pt idx="26">
                  <c:v>16.674499999999998</c:v>
                </c:pt>
                <c:pt idx="27">
                  <c:v>18.5334</c:v>
                </c:pt>
                <c:pt idx="28">
                  <c:v>19.666899999999998</c:v>
                </c:pt>
                <c:pt idx="29">
                  <c:v>19.010300000000001</c:v>
                </c:pt>
                <c:pt idx="30">
                  <c:v>26.500299999999999</c:v>
                </c:pt>
                <c:pt idx="31">
                  <c:v>24.493500000000001</c:v>
                </c:pt>
                <c:pt idx="32">
                  <c:v>20.1555</c:v>
                </c:pt>
                <c:pt idx="33">
                  <c:v>11.9763</c:v>
                </c:pt>
                <c:pt idx="34">
                  <c:v>11.8437</c:v>
                </c:pt>
                <c:pt idx="35">
                  <c:v>8.9548900000000007</c:v>
                </c:pt>
                <c:pt idx="36">
                  <c:v>6.5527899999999999</c:v>
                </c:pt>
                <c:pt idx="37">
                  <c:v>6.4291499999999999</c:v>
                </c:pt>
                <c:pt idx="38">
                  <c:v>6.5032899999999998</c:v>
                </c:pt>
                <c:pt idx="39">
                  <c:v>10.1389</c:v>
                </c:pt>
                <c:pt idx="40">
                  <c:v>8.4917400000000001</c:v>
                </c:pt>
                <c:pt idx="41">
                  <c:v>6.8744199999999998</c:v>
                </c:pt>
                <c:pt idx="42">
                  <c:v>6.8733300000000002</c:v>
                </c:pt>
                <c:pt idx="43">
                  <c:v>6.3814000000000002</c:v>
                </c:pt>
                <c:pt idx="44">
                  <c:v>9.1576799999999992</c:v>
                </c:pt>
                <c:pt idx="45">
                  <c:v>11.375999999999999</c:v>
                </c:pt>
                <c:pt idx="46">
                  <c:v>13.269600000000001</c:v>
                </c:pt>
                <c:pt idx="47">
                  <c:v>18.995000000000001</c:v>
                </c:pt>
                <c:pt idx="48">
                  <c:v>20.6525</c:v>
                </c:pt>
                <c:pt idx="49">
                  <c:v>23.406700000000001</c:v>
                </c:pt>
                <c:pt idx="50">
                  <c:v>23.177600000000002</c:v>
                </c:pt>
                <c:pt idx="51">
                  <c:v>24.679300000000001</c:v>
                </c:pt>
                <c:pt idx="52">
                  <c:v>24.370999999999999</c:v>
                </c:pt>
                <c:pt idx="53">
                  <c:v>22.3734</c:v>
                </c:pt>
                <c:pt idx="54">
                  <c:v>17.128900000000002</c:v>
                </c:pt>
                <c:pt idx="55">
                  <c:v>12.6839</c:v>
                </c:pt>
                <c:pt idx="56">
                  <c:v>18.610800000000001</c:v>
                </c:pt>
                <c:pt idx="57">
                  <c:v>21.597999999999999</c:v>
                </c:pt>
                <c:pt idx="58">
                  <c:v>20.936800000000002</c:v>
                </c:pt>
                <c:pt idx="59">
                  <c:v>18.5746</c:v>
                </c:pt>
                <c:pt idx="60">
                  <c:v>21.9663</c:v>
                </c:pt>
                <c:pt idx="61">
                  <c:v>16.2087</c:v>
                </c:pt>
                <c:pt idx="62">
                  <c:v>13.5844</c:v>
                </c:pt>
                <c:pt idx="63">
                  <c:v>14.378399999999999</c:v>
                </c:pt>
                <c:pt idx="64">
                  <c:v>15.522500000000001</c:v>
                </c:pt>
                <c:pt idx="65">
                  <c:v>15.720700000000001</c:v>
                </c:pt>
                <c:pt idx="66">
                  <c:v>15.828200000000001</c:v>
                </c:pt>
                <c:pt idx="67">
                  <c:v>15.696899999999999</c:v>
                </c:pt>
                <c:pt idx="68">
                  <c:v>19.967099999999999</c:v>
                </c:pt>
                <c:pt idx="69">
                  <c:v>25.093</c:v>
                </c:pt>
                <c:pt idx="70">
                  <c:v>11.0205</c:v>
                </c:pt>
                <c:pt idx="71">
                  <c:v>10.846500000000001</c:v>
                </c:pt>
                <c:pt idx="72">
                  <c:v>7.1273600000000004</c:v>
                </c:pt>
                <c:pt idx="73">
                  <c:v>6.6073000000000004</c:v>
                </c:pt>
                <c:pt idx="74">
                  <c:v>7.5924800000000001</c:v>
                </c:pt>
                <c:pt idx="75">
                  <c:v>10.542299999999999</c:v>
                </c:pt>
                <c:pt idx="76">
                  <c:v>11.7911</c:v>
                </c:pt>
                <c:pt idx="77">
                  <c:v>10.369</c:v>
                </c:pt>
                <c:pt idx="78">
                  <c:v>9.2248400000000004</c:v>
                </c:pt>
                <c:pt idx="79">
                  <c:v>9.4481300000000008</c:v>
                </c:pt>
                <c:pt idx="80">
                  <c:v>10.036</c:v>
                </c:pt>
                <c:pt idx="81">
                  <c:v>9.8739899999999992</c:v>
                </c:pt>
                <c:pt idx="82">
                  <c:v>8.8318999999999992</c:v>
                </c:pt>
                <c:pt idx="83">
                  <c:v>7.0525700000000002</c:v>
                </c:pt>
                <c:pt idx="84">
                  <c:v>7.1059900000000003</c:v>
                </c:pt>
                <c:pt idx="85">
                  <c:v>5.8308099999999996</c:v>
                </c:pt>
                <c:pt idx="86">
                  <c:v>5.4851900000000002</c:v>
                </c:pt>
                <c:pt idx="87">
                  <c:v>4.6655199999999999</c:v>
                </c:pt>
                <c:pt idx="88">
                  <c:v>5.4496399999999996</c:v>
                </c:pt>
                <c:pt idx="89">
                  <c:v>4.1753299999999998</c:v>
                </c:pt>
                <c:pt idx="90">
                  <c:v>6.0634699999999997</c:v>
                </c:pt>
                <c:pt idx="91">
                  <c:v>6.20106</c:v>
                </c:pt>
                <c:pt idx="92">
                  <c:v>6.0935600000000001</c:v>
                </c:pt>
                <c:pt idx="93">
                  <c:v>9.2468599999999999</c:v>
                </c:pt>
                <c:pt idx="94">
                  <c:v>9.9128100000000003</c:v>
                </c:pt>
                <c:pt idx="95">
                  <c:v>8.7082700000000006</c:v>
                </c:pt>
                <c:pt idx="96">
                  <c:v>10.8164</c:v>
                </c:pt>
                <c:pt idx="97">
                  <c:v>10.339499999999999</c:v>
                </c:pt>
                <c:pt idx="98">
                  <c:v>5.85501</c:v>
                </c:pt>
                <c:pt idx="99">
                  <c:v>5.9989299999999997</c:v>
                </c:pt>
                <c:pt idx="100">
                  <c:v>6.2459800000000003</c:v>
                </c:pt>
                <c:pt idx="101">
                  <c:v>5.5220399999999996</c:v>
                </c:pt>
                <c:pt idx="102">
                  <c:v>7.2272299999999996</c:v>
                </c:pt>
                <c:pt idx="103">
                  <c:v>9.1293299999999995</c:v>
                </c:pt>
                <c:pt idx="104">
                  <c:v>10.4017</c:v>
                </c:pt>
                <c:pt idx="105">
                  <c:v>9.9570699999999999</c:v>
                </c:pt>
                <c:pt idx="106">
                  <c:v>7.4237000000000002</c:v>
                </c:pt>
                <c:pt idx="107">
                  <c:v>6.8227399999999996</c:v>
                </c:pt>
                <c:pt idx="108">
                  <c:v>8.9718999999999998</c:v>
                </c:pt>
                <c:pt idx="109">
                  <c:v>7.5159399999999996</c:v>
                </c:pt>
                <c:pt idx="110">
                  <c:v>6.3826999999999998</c:v>
                </c:pt>
                <c:pt idx="111">
                  <c:v>3.9723199999999999</c:v>
                </c:pt>
                <c:pt idx="112">
                  <c:v>4.4450599999999998</c:v>
                </c:pt>
                <c:pt idx="113">
                  <c:v>6.7087000000000003</c:v>
                </c:pt>
                <c:pt idx="114">
                  <c:v>4.74336</c:v>
                </c:pt>
                <c:pt idx="115">
                  <c:v>8.4671000000000003</c:v>
                </c:pt>
                <c:pt idx="116">
                  <c:v>8.5390599999999992</c:v>
                </c:pt>
                <c:pt idx="117">
                  <c:v>10.2887</c:v>
                </c:pt>
                <c:pt idx="118">
                  <c:v>10.308400000000001</c:v>
                </c:pt>
                <c:pt idx="119">
                  <c:v>9.3853299999999997</c:v>
                </c:pt>
                <c:pt idx="120">
                  <c:v>11.0336</c:v>
                </c:pt>
                <c:pt idx="121">
                  <c:v>12.639799999999999</c:v>
                </c:pt>
                <c:pt idx="122">
                  <c:v>10.953799999999999</c:v>
                </c:pt>
                <c:pt idx="123">
                  <c:v>11.7883</c:v>
                </c:pt>
                <c:pt idx="124">
                  <c:v>15.115</c:v>
                </c:pt>
                <c:pt idx="125">
                  <c:v>15.784000000000001</c:v>
                </c:pt>
                <c:pt idx="126">
                  <c:v>17.040400000000002</c:v>
                </c:pt>
                <c:pt idx="127">
                  <c:v>20.3581</c:v>
                </c:pt>
                <c:pt idx="128">
                  <c:v>20.008800000000001</c:v>
                </c:pt>
                <c:pt idx="129">
                  <c:v>17.404499999999999</c:v>
                </c:pt>
                <c:pt idx="130">
                  <c:v>14.507199999999999</c:v>
                </c:pt>
                <c:pt idx="131">
                  <c:v>12.9521</c:v>
                </c:pt>
                <c:pt idx="132">
                  <c:v>11.3653</c:v>
                </c:pt>
                <c:pt idx="133">
                  <c:v>14.1014</c:v>
                </c:pt>
                <c:pt idx="134">
                  <c:v>15.454700000000001</c:v>
                </c:pt>
                <c:pt idx="135">
                  <c:v>15.6317</c:v>
                </c:pt>
                <c:pt idx="136">
                  <c:v>15.633100000000001</c:v>
                </c:pt>
                <c:pt idx="137">
                  <c:v>14.1065</c:v>
                </c:pt>
                <c:pt idx="138">
                  <c:v>16.359200000000001</c:v>
                </c:pt>
                <c:pt idx="139">
                  <c:v>17.589500000000001</c:v>
                </c:pt>
                <c:pt idx="140">
                  <c:v>20.900200000000002</c:v>
                </c:pt>
                <c:pt idx="141">
                  <c:v>23.5382</c:v>
                </c:pt>
                <c:pt idx="142">
                  <c:v>22.979299999999999</c:v>
                </c:pt>
                <c:pt idx="143">
                  <c:v>23.0943</c:v>
                </c:pt>
                <c:pt idx="144">
                  <c:v>23.051500000000001</c:v>
                </c:pt>
                <c:pt idx="145">
                  <c:v>22.865100000000002</c:v>
                </c:pt>
                <c:pt idx="146">
                  <c:v>21.6435</c:v>
                </c:pt>
                <c:pt idx="147">
                  <c:v>21.0764</c:v>
                </c:pt>
                <c:pt idx="148">
                  <c:v>20.826499999999999</c:v>
                </c:pt>
                <c:pt idx="149">
                  <c:v>22.752099999999999</c:v>
                </c:pt>
                <c:pt idx="150">
                  <c:v>26.384499999999999</c:v>
                </c:pt>
                <c:pt idx="151">
                  <c:v>25.541699999999999</c:v>
                </c:pt>
                <c:pt idx="152">
                  <c:v>23.401299999999999</c:v>
                </c:pt>
                <c:pt idx="153">
                  <c:v>18.644400000000001</c:v>
                </c:pt>
                <c:pt idx="154">
                  <c:v>12.3393</c:v>
                </c:pt>
                <c:pt idx="155">
                  <c:v>8.3929600000000004</c:v>
                </c:pt>
                <c:pt idx="156">
                  <c:v>5.4773399999999999</c:v>
                </c:pt>
                <c:pt idx="157">
                  <c:v>5.6733700000000002</c:v>
                </c:pt>
                <c:pt idx="158">
                  <c:v>6.1249599999999997</c:v>
                </c:pt>
                <c:pt idx="159">
                  <c:v>5.5909399999999998</c:v>
                </c:pt>
                <c:pt idx="160">
                  <c:v>6.0726300000000002</c:v>
                </c:pt>
                <c:pt idx="161">
                  <c:v>6.9208699999999999</c:v>
                </c:pt>
                <c:pt idx="162">
                  <c:v>7.9219600000000003</c:v>
                </c:pt>
                <c:pt idx="163">
                  <c:v>9.4448600000000003</c:v>
                </c:pt>
                <c:pt idx="164">
                  <c:v>10.180999999999999</c:v>
                </c:pt>
                <c:pt idx="165">
                  <c:v>12.678000000000001</c:v>
                </c:pt>
                <c:pt idx="166">
                  <c:v>14.1906</c:v>
                </c:pt>
                <c:pt idx="167">
                  <c:v>18.0046</c:v>
                </c:pt>
                <c:pt idx="168">
                  <c:v>18.989999999999998</c:v>
                </c:pt>
                <c:pt idx="169">
                  <c:v>23.701799999999999</c:v>
                </c:pt>
                <c:pt idx="170">
                  <c:v>21.254300000000001</c:v>
                </c:pt>
                <c:pt idx="171">
                  <c:v>22.3703</c:v>
                </c:pt>
                <c:pt idx="172">
                  <c:v>21.720300000000002</c:v>
                </c:pt>
                <c:pt idx="173">
                  <c:v>22.3553</c:v>
                </c:pt>
                <c:pt idx="174">
                  <c:v>22.6435</c:v>
                </c:pt>
                <c:pt idx="175">
                  <c:v>15.1806</c:v>
                </c:pt>
                <c:pt idx="176">
                  <c:v>14.295500000000001</c:v>
                </c:pt>
                <c:pt idx="177">
                  <c:v>22.493099999999998</c:v>
                </c:pt>
                <c:pt idx="178">
                  <c:v>21.450099999999999</c:v>
                </c:pt>
                <c:pt idx="179">
                  <c:v>15.9497</c:v>
                </c:pt>
                <c:pt idx="180">
                  <c:v>14.720499999999999</c:v>
                </c:pt>
                <c:pt idx="181">
                  <c:v>10.626899999999999</c:v>
                </c:pt>
                <c:pt idx="182">
                  <c:v>10.041700000000001</c:v>
                </c:pt>
                <c:pt idx="183">
                  <c:v>10.691700000000001</c:v>
                </c:pt>
                <c:pt idx="184">
                  <c:v>8.2479499999999994</c:v>
                </c:pt>
                <c:pt idx="185">
                  <c:v>8.5067799999999991</c:v>
                </c:pt>
                <c:pt idx="186">
                  <c:v>10.071300000000001</c:v>
                </c:pt>
                <c:pt idx="187">
                  <c:v>8.7490400000000008</c:v>
                </c:pt>
                <c:pt idx="188">
                  <c:v>9.6424199999999995</c:v>
                </c:pt>
                <c:pt idx="189">
                  <c:v>12.1745</c:v>
                </c:pt>
                <c:pt idx="190">
                  <c:v>14.404999999999999</c:v>
                </c:pt>
                <c:pt idx="191">
                  <c:v>16.302099999999999</c:v>
                </c:pt>
                <c:pt idx="192">
                  <c:v>16.7545</c:v>
                </c:pt>
                <c:pt idx="193">
                  <c:v>14.9902</c:v>
                </c:pt>
                <c:pt idx="194">
                  <c:v>14.478899999999999</c:v>
                </c:pt>
                <c:pt idx="195">
                  <c:v>12.9726</c:v>
                </c:pt>
                <c:pt idx="196">
                  <c:v>9.8484800000000003</c:v>
                </c:pt>
                <c:pt idx="197">
                  <c:v>9.8796599999999994</c:v>
                </c:pt>
                <c:pt idx="198">
                  <c:v>9.4766899999999996</c:v>
                </c:pt>
                <c:pt idx="199">
                  <c:v>9.2411899999999996</c:v>
                </c:pt>
                <c:pt idx="200">
                  <c:v>8.6840600000000006</c:v>
                </c:pt>
                <c:pt idx="201">
                  <c:v>11.2067</c:v>
                </c:pt>
                <c:pt idx="202">
                  <c:v>14.420500000000001</c:v>
                </c:pt>
                <c:pt idx="203">
                  <c:v>17.1967</c:v>
                </c:pt>
                <c:pt idx="204">
                  <c:v>19.183399999999999</c:v>
                </c:pt>
                <c:pt idx="205">
                  <c:v>15.4314</c:v>
                </c:pt>
                <c:pt idx="206">
                  <c:v>10.115399999999999</c:v>
                </c:pt>
                <c:pt idx="207">
                  <c:v>7.2767299999999997</c:v>
                </c:pt>
                <c:pt idx="208">
                  <c:v>7.3615599999999999</c:v>
                </c:pt>
                <c:pt idx="209">
                  <c:v>2.7049799999999999</c:v>
                </c:pt>
                <c:pt idx="210">
                  <c:v>3.2832599999999998</c:v>
                </c:pt>
                <c:pt idx="211">
                  <c:v>4.1471999999999998</c:v>
                </c:pt>
                <c:pt idx="212">
                  <c:v>6.9963100000000003</c:v>
                </c:pt>
                <c:pt idx="213">
                  <c:v>7.7662699999999996</c:v>
                </c:pt>
                <c:pt idx="214">
                  <c:v>6.9010199999999999</c:v>
                </c:pt>
                <c:pt idx="215">
                  <c:v>5.6694399999999998</c:v>
                </c:pt>
                <c:pt idx="216">
                  <c:v>5.6467700000000001</c:v>
                </c:pt>
                <c:pt idx="217">
                  <c:v>5.5595400000000001</c:v>
                </c:pt>
                <c:pt idx="218">
                  <c:v>5.3726700000000003</c:v>
                </c:pt>
                <c:pt idx="219">
                  <c:v>5.5588899999999999</c:v>
                </c:pt>
                <c:pt idx="220">
                  <c:v>5.8702699999999997</c:v>
                </c:pt>
                <c:pt idx="221">
                  <c:v>6.5959599999999998</c:v>
                </c:pt>
                <c:pt idx="222">
                  <c:v>6.7121899999999997</c:v>
                </c:pt>
                <c:pt idx="223">
                  <c:v>6.0277099999999999</c:v>
                </c:pt>
                <c:pt idx="224">
                  <c:v>6.1934300000000002</c:v>
                </c:pt>
                <c:pt idx="225">
                  <c:v>6.8606800000000003</c:v>
                </c:pt>
                <c:pt idx="226">
                  <c:v>7.7191700000000001</c:v>
                </c:pt>
                <c:pt idx="227">
                  <c:v>7.6506999999999996</c:v>
                </c:pt>
                <c:pt idx="228">
                  <c:v>7.2865399999999996</c:v>
                </c:pt>
                <c:pt idx="229">
                  <c:v>5.7850099999999998</c:v>
                </c:pt>
                <c:pt idx="230">
                  <c:v>7.58812</c:v>
                </c:pt>
                <c:pt idx="231">
                  <c:v>8.6299799999999998</c:v>
                </c:pt>
                <c:pt idx="232">
                  <c:v>8.1814400000000003</c:v>
                </c:pt>
                <c:pt idx="233">
                  <c:v>7.8482599999999998</c:v>
                </c:pt>
                <c:pt idx="234">
                  <c:v>6.9978400000000001</c:v>
                </c:pt>
                <c:pt idx="235">
                  <c:v>8.6463400000000004</c:v>
                </c:pt>
                <c:pt idx="236">
                  <c:v>8.1402300000000007</c:v>
                </c:pt>
                <c:pt idx="237">
                  <c:v>5.32186</c:v>
                </c:pt>
                <c:pt idx="238">
                  <c:v>5.6251800000000003</c:v>
                </c:pt>
                <c:pt idx="239">
                  <c:v>5.6509099999999997</c:v>
                </c:pt>
                <c:pt idx="240">
                  <c:v>6.0782999999999996</c:v>
                </c:pt>
                <c:pt idx="241">
                  <c:v>4.8994900000000001</c:v>
                </c:pt>
                <c:pt idx="242">
                  <c:v>4.4160599999999999</c:v>
                </c:pt>
                <c:pt idx="243">
                  <c:v>4.2315899999999997</c:v>
                </c:pt>
                <c:pt idx="244">
                  <c:v>5.6570200000000002</c:v>
                </c:pt>
                <c:pt idx="245">
                  <c:v>5.8295000000000003</c:v>
                </c:pt>
                <c:pt idx="246">
                  <c:v>5.9398299999999997</c:v>
                </c:pt>
                <c:pt idx="247">
                  <c:v>4.6799099999999996</c:v>
                </c:pt>
                <c:pt idx="248">
                  <c:v>3.53512</c:v>
                </c:pt>
                <c:pt idx="249">
                  <c:v>6.5508300000000004</c:v>
                </c:pt>
                <c:pt idx="250">
                  <c:v>7.4350399999999999</c:v>
                </c:pt>
                <c:pt idx="251">
                  <c:v>8.6685800000000004</c:v>
                </c:pt>
                <c:pt idx="252">
                  <c:v>11.0105</c:v>
                </c:pt>
                <c:pt idx="253">
                  <c:v>13.904500000000001</c:v>
                </c:pt>
                <c:pt idx="254">
                  <c:v>14.7475</c:v>
                </c:pt>
                <c:pt idx="255">
                  <c:v>14.105600000000001</c:v>
                </c:pt>
                <c:pt idx="256">
                  <c:v>23.2334</c:v>
                </c:pt>
                <c:pt idx="257">
                  <c:v>23.869199999999999</c:v>
                </c:pt>
                <c:pt idx="258">
                  <c:v>20.8354</c:v>
                </c:pt>
                <c:pt idx="259">
                  <c:v>26.593</c:v>
                </c:pt>
                <c:pt idx="260">
                  <c:v>32.055300000000003</c:v>
                </c:pt>
                <c:pt idx="261">
                  <c:v>40.862499999999997</c:v>
                </c:pt>
                <c:pt idx="262">
                  <c:v>36.440100000000001</c:v>
                </c:pt>
                <c:pt idx="263">
                  <c:v>32.561399999999999</c:v>
                </c:pt>
                <c:pt idx="264">
                  <c:v>31.153400000000001</c:v>
                </c:pt>
                <c:pt idx="265">
                  <c:v>26.8703</c:v>
                </c:pt>
                <c:pt idx="266">
                  <c:v>15.7994</c:v>
                </c:pt>
                <c:pt idx="267">
                  <c:v>11.398400000000001</c:v>
                </c:pt>
                <c:pt idx="268">
                  <c:v>9.1642200000000003</c:v>
                </c:pt>
                <c:pt idx="269">
                  <c:v>9.3683200000000006</c:v>
                </c:pt>
                <c:pt idx="270">
                  <c:v>11.1496</c:v>
                </c:pt>
                <c:pt idx="271">
                  <c:v>11.545199999999999</c:v>
                </c:pt>
                <c:pt idx="272">
                  <c:v>11.2279</c:v>
                </c:pt>
                <c:pt idx="273">
                  <c:v>10.5992</c:v>
                </c:pt>
                <c:pt idx="274">
                  <c:v>6.7645200000000001</c:v>
                </c:pt>
                <c:pt idx="275">
                  <c:v>4.7751999999999999</c:v>
                </c:pt>
                <c:pt idx="276">
                  <c:v>3.9572699999999998</c:v>
                </c:pt>
                <c:pt idx="277">
                  <c:v>3.8541300000000001</c:v>
                </c:pt>
                <c:pt idx="278">
                  <c:v>3.5848300000000002</c:v>
                </c:pt>
                <c:pt idx="279">
                  <c:v>3.5741499999999999</c:v>
                </c:pt>
                <c:pt idx="280">
                  <c:v>3.8443200000000002</c:v>
                </c:pt>
                <c:pt idx="281">
                  <c:v>3.9487700000000001</c:v>
                </c:pt>
                <c:pt idx="282">
                  <c:v>4.5290100000000004</c:v>
                </c:pt>
                <c:pt idx="283">
                  <c:v>3.9614199999999999</c:v>
                </c:pt>
                <c:pt idx="284">
                  <c:v>4.4365600000000001</c:v>
                </c:pt>
                <c:pt idx="285">
                  <c:v>9.2111000000000001</c:v>
                </c:pt>
                <c:pt idx="286">
                  <c:v>7.0200800000000001</c:v>
                </c:pt>
                <c:pt idx="287">
                  <c:v>6.90517</c:v>
                </c:pt>
                <c:pt idx="288">
                  <c:v>6.8877199999999998</c:v>
                </c:pt>
                <c:pt idx="289">
                  <c:v>6.3872799999999996</c:v>
                </c:pt>
                <c:pt idx="290">
                  <c:v>5.9306799999999997</c:v>
                </c:pt>
                <c:pt idx="291">
                  <c:v>6.0137499999999999</c:v>
                </c:pt>
                <c:pt idx="292">
                  <c:v>11.3424</c:v>
                </c:pt>
                <c:pt idx="293">
                  <c:v>8.8325600000000009</c:v>
                </c:pt>
                <c:pt idx="294">
                  <c:v>7.5641299999999996</c:v>
                </c:pt>
                <c:pt idx="295">
                  <c:v>6.6166799999999997</c:v>
                </c:pt>
                <c:pt idx="296">
                  <c:v>6.89513</c:v>
                </c:pt>
                <c:pt idx="297">
                  <c:v>6.6840599999999997</c:v>
                </c:pt>
                <c:pt idx="298">
                  <c:v>5.1772900000000002</c:v>
                </c:pt>
                <c:pt idx="299">
                  <c:v>4.2828299999999997</c:v>
                </c:pt>
                <c:pt idx="300">
                  <c:v>3.8966500000000002</c:v>
                </c:pt>
                <c:pt idx="301">
                  <c:v>3.4782000000000002</c:v>
                </c:pt>
                <c:pt idx="302">
                  <c:v>3.5409999999999999</c:v>
                </c:pt>
                <c:pt idx="303">
                  <c:v>3.0292300000000001</c:v>
                </c:pt>
                <c:pt idx="304">
                  <c:v>3.1249500000000001</c:v>
                </c:pt>
                <c:pt idx="305">
                  <c:v>3.90625</c:v>
                </c:pt>
                <c:pt idx="306">
                  <c:v>5.6500399999999997</c:v>
                </c:pt>
                <c:pt idx="307">
                  <c:v>5.6796899999999999</c:v>
                </c:pt>
                <c:pt idx="308">
                  <c:v>7.5796099999999997</c:v>
                </c:pt>
                <c:pt idx="309">
                  <c:v>10.163399999999999</c:v>
                </c:pt>
                <c:pt idx="310">
                  <c:v>8.4633900000000004</c:v>
                </c:pt>
                <c:pt idx="311">
                  <c:v>10.183</c:v>
                </c:pt>
                <c:pt idx="312">
                  <c:v>13.7643</c:v>
                </c:pt>
                <c:pt idx="313">
                  <c:v>13.074</c:v>
                </c:pt>
                <c:pt idx="314">
                  <c:v>11.957100000000001</c:v>
                </c:pt>
                <c:pt idx="315">
                  <c:v>11.3727</c:v>
                </c:pt>
                <c:pt idx="316">
                  <c:v>16.9634</c:v>
                </c:pt>
                <c:pt idx="317">
                  <c:v>12.4994</c:v>
                </c:pt>
                <c:pt idx="318">
                  <c:v>22.522099999999998</c:v>
                </c:pt>
                <c:pt idx="319">
                  <c:v>25.744900000000001</c:v>
                </c:pt>
                <c:pt idx="320">
                  <c:v>28.5184</c:v>
                </c:pt>
                <c:pt idx="321">
                  <c:v>21.2029</c:v>
                </c:pt>
                <c:pt idx="322">
                  <c:v>9.74512</c:v>
                </c:pt>
                <c:pt idx="323">
                  <c:v>5.0778600000000003</c:v>
                </c:pt>
                <c:pt idx="324">
                  <c:v>4.6007499999999997</c:v>
                </c:pt>
                <c:pt idx="325">
                  <c:v>3.6600600000000001</c:v>
                </c:pt>
                <c:pt idx="326">
                  <c:v>3.23834</c:v>
                </c:pt>
                <c:pt idx="327">
                  <c:v>4.66988</c:v>
                </c:pt>
                <c:pt idx="328">
                  <c:v>4.25448</c:v>
                </c:pt>
                <c:pt idx="329">
                  <c:v>4.0301</c:v>
                </c:pt>
                <c:pt idx="330">
                  <c:v>4.2049799999999999</c:v>
                </c:pt>
                <c:pt idx="331">
                  <c:v>5.1118800000000002</c:v>
                </c:pt>
                <c:pt idx="332">
                  <c:v>9.4027700000000003</c:v>
                </c:pt>
                <c:pt idx="333">
                  <c:v>8.5192099999999993</c:v>
                </c:pt>
                <c:pt idx="334">
                  <c:v>13.29</c:v>
                </c:pt>
                <c:pt idx="335">
                  <c:v>16.582899999999999</c:v>
                </c:pt>
                <c:pt idx="336">
                  <c:v>17.8263</c:v>
                </c:pt>
                <c:pt idx="337">
                  <c:v>19.415400000000002</c:v>
                </c:pt>
                <c:pt idx="338">
                  <c:v>19.371400000000001</c:v>
                </c:pt>
                <c:pt idx="339">
                  <c:v>20.321899999999999</c:v>
                </c:pt>
                <c:pt idx="340">
                  <c:v>21.4209</c:v>
                </c:pt>
                <c:pt idx="341">
                  <c:v>31.300599999999999</c:v>
                </c:pt>
                <c:pt idx="342">
                  <c:v>38.216900000000003</c:v>
                </c:pt>
                <c:pt idx="343">
                  <c:v>21.734300000000001</c:v>
                </c:pt>
                <c:pt idx="344">
                  <c:v>11.8535</c:v>
                </c:pt>
                <c:pt idx="350">
                  <c:v>5.7300500000000003</c:v>
                </c:pt>
                <c:pt idx="351">
                  <c:v>6.3855399999999998</c:v>
                </c:pt>
                <c:pt idx="352">
                  <c:v>5.4226099999999997</c:v>
                </c:pt>
                <c:pt idx="353">
                  <c:v>5.0697900000000002</c:v>
                </c:pt>
                <c:pt idx="354">
                  <c:v>6.6515700000000004</c:v>
                </c:pt>
                <c:pt idx="355">
                  <c:v>6.4391800000000003</c:v>
                </c:pt>
                <c:pt idx="356">
                  <c:v>7.6081799999999999</c:v>
                </c:pt>
                <c:pt idx="357">
                  <c:v>13.239699999999999</c:v>
                </c:pt>
                <c:pt idx="358">
                  <c:v>16.526</c:v>
                </c:pt>
                <c:pt idx="359">
                  <c:v>19.477399999999999</c:v>
                </c:pt>
                <c:pt idx="360">
                  <c:v>17.213100000000001</c:v>
                </c:pt>
                <c:pt idx="361">
                  <c:v>13.2493</c:v>
                </c:pt>
                <c:pt idx="362">
                  <c:v>11.2615</c:v>
                </c:pt>
                <c:pt idx="363">
                  <c:v>6.0828800000000003</c:v>
                </c:pt>
                <c:pt idx="364">
                  <c:v>5.3356000000000003</c:v>
                </c:pt>
                <c:pt idx="365">
                  <c:v>5.5774299999999997</c:v>
                </c:pt>
                <c:pt idx="366">
                  <c:v>6.5176800000000004</c:v>
                </c:pt>
                <c:pt idx="367">
                  <c:v>7.0285799999999998</c:v>
                </c:pt>
                <c:pt idx="368">
                  <c:v>7.1042500000000004</c:v>
                </c:pt>
                <c:pt idx="369">
                  <c:v>8.2056500000000003</c:v>
                </c:pt>
                <c:pt idx="370">
                  <c:v>7.6221300000000003</c:v>
                </c:pt>
                <c:pt idx="371">
                  <c:v>8.2418499999999995</c:v>
                </c:pt>
                <c:pt idx="372">
                  <c:v>4.6916799999999999</c:v>
                </c:pt>
                <c:pt idx="373">
                  <c:v>4.0457999999999998</c:v>
                </c:pt>
                <c:pt idx="374">
                  <c:v>4.3310199999999996</c:v>
                </c:pt>
                <c:pt idx="375">
                  <c:v>6.5362200000000001</c:v>
                </c:pt>
                <c:pt idx="376">
                  <c:v>6.8436700000000004</c:v>
                </c:pt>
                <c:pt idx="377">
                  <c:v>6.9762500000000003</c:v>
                </c:pt>
                <c:pt idx="378">
                  <c:v>10.849399999999999</c:v>
                </c:pt>
                <c:pt idx="379">
                  <c:v>11.246</c:v>
                </c:pt>
                <c:pt idx="380">
                  <c:v>9.8391000000000002</c:v>
                </c:pt>
                <c:pt idx="381">
                  <c:v>14.2484</c:v>
                </c:pt>
                <c:pt idx="382">
                  <c:v>12.1972</c:v>
                </c:pt>
                <c:pt idx="383">
                  <c:v>11.6038</c:v>
                </c:pt>
                <c:pt idx="384">
                  <c:v>10.85</c:v>
                </c:pt>
                <c:pt idx="385">
                  <c:v>9.6321700000000003</c:v>
                </c:pt>
                <c:pt idx="386">
                  <c:v>8.7172099999999997</c:v>
                </c:pt>
                <c:pt idx="387">
                  <c:v>8.9265399999999993</c:v>
                </c:pt>
                <c:pt idx="388">
                  <c:v>10.346500000000001</c:v>
                </c:pt>
                <c:pt idx="389">
                  <c:v>8.4969699999999992</c:v>
                </c:pt>
                <c:pt idx="390">
                  <c:v>5.3966599999999998</c:v>
                </c:pt>
                <c:pt idx="391">
                  <c:v>4.4372100000000003</c:v>
                </c:pt>
                <c:pt idx="392">
                  <c:v>3.6733600000000002</c:v>
                </c:pt>
                <c:pt idx="393">
                  <c:v>3.2701799999999999</c:v>
                </c:pt>
                <c:pt idx="394">
                  <c:v>2.7765</c:v>
                </c:pt>
                <c:pt idx="395">
                  <c:v>2.2507700000000002</c:v>
                </c:pt>
                <c:pt idx="396">
                  <c:v>1.95574</c:v>
                </c:pt>
                <c:pt idx="397">
                  <c:v>1.9217200000000001</c:v>
                </c:pt>
                <c:pt idx="398">
                  <c:v>2.1018400000000002</c:v>
                </c:pt>
                <c:pt idx="399">
                  <c:v>2.2440099999999998</c:v>
                </c:pt>
                <c:pt idx="400">
                  <c:v>2.7653799999999999</c:v>
                </c:pt>
                <c:pt idx="401">
                  <c:v>2.98082</c:v>
                </c:pt>
                <c:pt idx="402">
                  <c:v>3.38924</c:v>
                </c:pt>
                <c:pt idx="403">
                  <c:v>4.1783799999999998</c:v>
                </c:pt>
                <c:pt idx="404">
                  <c:v>23.220099999999999</c:v>
                </c:pt>
                <c:pt idx="405">
                  <c:v>15.158799999999999</c:v>
                </c:pt>
                <c:pt idx="406">
                  <c:v>13.4008</c:v>
                </c:pt>
                <c:pt idx="407">
                  <c:v>9.4115000000000002</c:v>
                </c:pt>
                <c:pt idx="408">
                  <c:v>4.4365600000000001</c:v>
                </c:pt>
                <c:pt idx="409">
                  <c:v>7.1373899999999999</c:v>
                </c:pt>
                <c:pt idx="410">
                  <c:v>6.1094799999999996</c:v>
                </c:pt>
                <c:pt idx="411">
                  <c:v>4.57524</c:v>
                </c:pt>
                <c:pt idx="412">
                  <c:v>5.8432300000000001</c:v>
                </c:pt>
                <c:pt idx="413">
                  <c:v>5.8428000000000004</c:v>
                </c:pt>
                <c:pt idx="414">
                  <c:v>6.82667</c:v>
                </c:pt>
                <c:pt idx="415">
                  <c:v>8.3678799999999995</c:v>
                </c:pt>
                <c:pt idx="416">
                  <c:v>10.8864</c:v>
                </c:pt>
                <c:pt idx="417">
                  <c:v>10.127599999999999</c:v>
                </c:pt>
                <c:pt idx="418">
                  <c:v>12.021599999999999</c:v>
                </c:pt>
                <c:pt idx="419">
                  <c:v>9.5700199999999995</c:v>
                </c:pt>
                <c:pt idx="420">
                  <c:v>8.0131099999999993</c:v>
                </c:pt>
                <c:pt idx="421">
                  <c:v>8.4197799999999994</c:v>
                </c:pt>
                <c:pt idx="422">
                  <c:v>9.4775700000000001</c:v>
                </c:pt>
                <c:pt idx="423">
                  <c:v>12.710699999999999</c:v>
                </c:pt>
                <c:pt idx="424">
                  <c:v>12.269299999999999</c:v>
                </c:pt>
                <c:pt idx="425">
                  <c:v>7.6552800000000003</c:v>
                </c:pt>
                <c:pt idx="426">
                  <c:v>6.27346</c:v>
                </c:pt>
                <c:pt idx="427">
                  <c:v>7.3225199999999999</c:v>
                </c:pt>
                <c:pt idx="428">
                  <c:v>8.8667899999999999</c:v>
                </c:pt>
                <c:pt idx="429">
                  <c:v>10.0532</c:v>
                </c:pt>
                <c:pt idx="430">
                  <c:v>14.4575</c:v>
                </c:pt>
                <c:pt idx="431">
                  <c:v>12.3744</c:v>
                </c:pt>
                <c:pt idx="432">
                  <c:v>6.4599000000000002</c:v>
                </c:pt>
                <c:pt idx="433">
                  <c:v>4.18405</c:v>
                </c:pt>
                <c:pt idx="434">
                  <c:v>4.80769</c:v>
                </c:pt>
                <c:pt idx="435">
                  <c:v>2.6740200000000001</c:v>
                </c:pt>
                <c:pt idx="436">
                  <c:v>3.0673900000000001</c:v>
                </c:pt>
                <c:pt idx="437">
                  <c:v>4.0357700000000003</c:v>
                </c:pt>
                <c:pt idx="438">
                  <c:v>4.4895500000000004</c:v>
                </c:pt>
                <c:pt idx="439">
                  <c:v>3.9845299999999999</c:v>
                </c:pt>
                <c:pt idx="440">
                  <c:v>3.1871</c:v>
                </c:pt>
                <c:pt idx="441">
                  <c:v>2.8120400000000001</c:v>
                </c:pt>
                <c:pt idx="442">
                  <c:v>4.7597199999999997</c:v>
                </c:pt>
                <c:pt idx="443">
                  <c:v>9.2252799999999997</c:v>
                </c:pt>
                <c:pt idx="444">
                  <c:v>9.6921300000000006</c:v>
                </c:pt>
                <c:pt idx="445">
                  <c:v>9.5959699999999994</c:v>
                </c:pt>
                <c:pt idx="446">
                  <c:v>10.2386</c:v>
                </c:pt>
                <c:pt idx="447">
                  <c:v>9.9577200000000001</c:v>
                </c:pt>
                <c:pt idx="448">
                  <c:v>9.5093999999999994</c:v>
                </c:pt>
                <c:pt idx="449">
                  <c:v>9.8231800000000007</c:v>
                </c:pt>
                <c:pt idx="450">
                  <c:v>12.5092</c:v>
                </c:pt>
                <c:pt idx="451">
                  <c:v>11.3954</c:v>
                </c:pt>
                <c:pt idx="452">
                  <c:v>12.6815</c:v>
                </c:pt>
                <c:pt idx="453">
                  <c:v>14.5181</c:v>
                </c:pt>
                <c:pt idx="454">
                  <c:v>14.867900000000001</c:v>
                </c:pt>
                <c:pt idx="455">
                  <c:v>16.428999999999998</c:v>
                </c:pt>
                <c:pt idx="456">
                  <c:v>14.7545</c:v>
                </c:pt>
                <c:pt idx="457">
                  <c:v>14.3629</c:v>
                </c:pt>
                <c:pt idx="458">
                  <c:v>12.304</c:v>
                </c:pt>
                <c:pt idx="459">
                  <c:v>12.14</c:v>
                </c:pt>
                <c:pt idx="460">
                  <c:v>11.270899999999999</c:v>
                </c:pt>
                <c:pt idx="461">
                  <c:v>9.7163400000000006</c:v>
                </c:pt>
                <c:pt idx="462">
                  <c:v>7.3196899999999996</c:v>
                </c:pt>
                <c:pt idx="463">
                  <c:v>13.3666</c:v>
                </c:pt>
                <c:pt idx="464">
                  <c:v>14.062200000000001</c:v>
                </c:pt>
                <c:pt idx="465">
                  <c:v>15.9277</c:v>
                </c:pt>
                <c:pt idx="466">
                  <c:v>13.155900000000001</c:v>
                </c:pt>
                <c:pt idx="467">
                  <c:v>10.0947</c:v>
                </c:pt>
                <c:pt idx="468">
                  <c:v>10.652200000000001</c:v>
                </c:pt>
                <c:pt idx="469">
                  <c:v>9.7113200000000006</c:v>
                </c:pt>
                <c:pt idx="470">
                  <c:v>14.1106</c:v>
                </c:pt>
                <c:pt idx="471">
                  <c:v>11.1623</c:v>
                </c:pt>
                <c:pt idx="472">
                  <c:v>8.0427599999999995</c:v>
                </c:pt>
                <c:pt idx="473">
                  <c:v>8.6140699999999999</c:v>
                </c:pt>
                <c:pt idx="474">
                  <c:v>6.4729799999999997</c:v>
                </c:pt>
                <c:pt idx="475">
                  <c:v>9.3628699999999991</c:v>
                </c:pt>
                <c:pt idx="476">
                  <c:v>10.526</c:v>
                </c:pt>
                <c:pt idx="477">
                  <c:v>14.624499999999999</c:v>
                </c:pt>
                <c:pt idx="478">
                  <c:v>18.4146</c:v>
                </c:pt>
                <c:pt idx="479">
                  <c:v>19.252800000000001</c:v>
                </c:pt>
                <c:pt idx="480">
                  <c:v>20.720500000000001</c:v>
                </c:pt>
                <c:pt idx="481">
                  <c:v>21.4192</c:v>
                </c:pt>
                <c:pt idx="482">
                  <c:v>22.7164</c:v>
                </c:pt>
                <c:pt idx="483">
                  <c:v>22.151</c:v>
                </c:pt>
                <c:pt idx="484">
                  <c:v>21.360499999999998</c:v>
                </c:pt>
                <c:pt idx="485">
                  <c:v>19.854199999999999</c:v>
                </c:pt>
                <c:pt idx="486">
                  <c:v>18.483000000000001</c:v>
                </c:pt>
                <c:pt idx="487">
                  <c:v>16.889700000000001</c:v>
                </c:pt>
                <c:pt idx="488">
                  <c:v>18.269600000000001</c:v>
                </c:pt>
                <c:pt idx="489">
                  <c:v>32.484999999999999</c:v>
                </c:pt>
                <c:pt idx="490">
                  <c:v>19.044799999999999</c:v>
                </c:pt>
                <c:pt idx="491">
                  <c:v>17.944400000000002</c:v>
                </c:pt>
                <c:pt idx="492">
                  <c:v>14.4948</c:v>
                </c:pt>
                <c:pt idx="493">
                  <c:v>16.850899999999999</c:v>
                </c:pt>
                <c:pt idx="494">
                  <c:v>18.8169</c:v>
                </c:pt>
                <c:pt idx="495">
                  <c:v>17.209599999999998</c:v>
                </c:pt>
                <c:pt idx="496">
                  <c:v>18.819500000000001</c:v>
                </c:pt>
                <c:pt idx="497">
                  <c:v>17.1235</c:v>
                </c:pt>
                <c:pt idx="498">
                  <c:v>17.6113</c:v>
                </c:pt>
                <c:pt idx="499">
                  <c:v>18.812100000000001</c:v>
                </c:pt>
                <c:pt idx="500">
                  <c:v>26.0367</c:v>
                </c:pt>
                <c:pt idx="501">
                  <c:v>23.807500000000001</c:v>
                </c:pt>
                <c:pt idx="502">
                  <c:v>24.005299999999998</c:v>
                </c:pt>
                <c:pt idx="503">
                  <c:v>24.6204</c:v>
                </c:pt>
                <c:pt idx="504">
                  <c:v>23.294899999999998</c:v>
                </c:pt>
                <c:pt idx="505">
                  <c:v>23.295500000000001</c:v>
                </c:pt>
                <c:pt idx="506">
                  <c:v>24.377700000000001</c:v>
                </c:pt>
                <c:pt idx="507">
                  <c:v>25.882300000000001</c:v>
                </c:pt>
                <c:pt idx="508">
                  <c:v>25.675000000000001</c:v>
                </c:pt>
                <c:pt idx="509">
                  <c:v>25.7744</c:v>
                </c:pt>
                <c:pt idx="510">
                  <c:v>28.389299999999999</c:v>
                </c:pt>
                <c:pt idx="511">
                  <c:v>31.928100000000001</c:v>
                </c:pt>
                <c:pt idx="512">
                  <c:v>25.393699999999999</c:v>
                </c:pt>
                <c:pt idx="513">
                  <c:v>20.7864</c:v>
                </c:pt>
                <c:pt idx="514">
                  <c:v>12.8073</c:v>
                </c:pt>
                <c:pt idx="515">
                  <c:v>8.7747700000000002</c:v>
                </c:pt>
                <c:pt idx="516">
                  <c:v>6.28</c:v>
                </c:pt>
                <c:pt idx="517">
                  <c:v>6.1892899999999997</c:v>
                </c:pt>
                <c:pt idx="518">
                  <c:v>4.5595400000000001</c:v>
                </c:pt>
                <c:pt idx="519">
                  <c:v>3.5979199999999998</c:v>
                </c:pt>
                <c:pt idx="520">
                  <c:v>4.0002300000000002</c:v>
                </c:pt>
                <c:pt idx="521">
                  <c:v>4.7941700000000003</c:v>
                </c:pt>
                <c:pt idx="522">
                  <c:v>4.8774699999999998</c:v>
                </c:pt>
                <c:pt idx="523">
                  <c:v>4.9712300000000003</c:v>
                </c:pt>
                <c:pt idx="524">
                  <c:v>6.5172400000000001</c:v>
                </c:pt>
                <c:pt idx="525">
                  <c:v>10.349600000000001</c:v>
                </c:pt>
                <c:pt idx="526">
                  <c:v>10.7105</c:v>
                </c:pt>
                <c:pt idx="527">
                  <c:v>11.876200000000001</c:v>
                </c:pt>
                <c:pt idx="528">
                  <c:v>14.2392</c:v>
                </c:pt>
                <c:pt idx="529">
                  <c:v>15.370100000000001</c:v>
                </c:pt>
                <c:pt idx="530">
                  <c:v>15.4595</c:v>
                </c:pt>
                <c:pt idx="531">
                  <c:v>16.2133</c:v>
                </c:pt>
                <c:pt idx="532">
                  <c:v>14.448399999999999</c:v>
                </c:pt>
                <c:pt idx="533">
                  <c:v>12.5541</c:v>
                </c:pt>
                <c:pt idx="534">
                  <c:v>13.369400000000001</c:v>
                </c:pt>
                <c:pt idx="535">
                  <c:v>19.924399999999999</c:v>
                </c:pt>
                <c:pt idx="536">
                  <c:v>22.015499999999999</c:v>
                </c:pt>
                <c:pt idx="537">
                  <c:v>22.7441</c:v>
                </c:pt>
                <c:pt idx="538">
                  <c:v>19.102799999999998</c:v>
                </c:pt>
                <c:pt idx="539">
                  <c:v>17.8507</c:v>
                </c:pt>
                <c:pt idx="540">
                  <c:v>17.332599999999999</c:v>
                </c:pt>
                <c:pt idx="541">
                  <c:v>17.362500000000001</c:v>
                </c:pt>
                <c:pt idx="542">
                  <c:v>13.091799999999999</c:v>
                </c:pt>
                <c:pt idx="543">
                  <c:v>11.264099999999999</c:v>
                </c:pt>
                <c:pt idx="544">
                  <c:v>10.446400000000001</c:v>
                </c:pt>
                <c:pt idx="545">
                  <c:v>9.8172999999999995</c:v>
                </c:pt>
                <c:pt idx="546">
                  <c:v>9.5521399999999996</c:v>
                </c:pt>
                <c:pt idx="547">
                  <c:v>9.3353900000000003</c:v>
                </c:pt>
                <c:pt idx="548">
                  <c:v>11.128</c:v>
                </c:pt>
                <c:pt idx="549">
                  <c:v>14.1448</c:v>
                </c:pt>
                <c:pt idx="550">
                  <c:v>17.639399999999998</c:v>
                </c:pt>
                <c:pt idx="551">
                  <c:v>21.4543</c:v>
                </c:pt>
                <c:pt idx="552">
                  <c:v>21.030799999999999</c:v>
                </c:pt>
                <c:pt idx="553">
                  <c:v>20.334800000000001</c:v>
                </c:pt>
                <c:pt idx="554">
                  <c:v>19.003299999999999</c:v>
                </c:pt>
                <c:pt idx="555">
                  <c:v>19.2973</c:v>
                </c:pt>
                <c:pt idx="556">
                  <c:v>19.432500000000001</c:v>
                </c:pt>
                <c:pt idx="557">
                  <c:v>23.527999999999999</c:v>
                </c:pt>
                <c:pt idx="558">
                  <c:v>27.668399999999998</c:v>
                </c:pt>
                <c:pt idx="559">
                  <c:v>27.766999999999999</c:v>
                </c:pt>
                <c:pt idx="560">
                  <c:v>23.426100000000002</c:v>
                </c:pt>
                <c:pt idx="561">
                  <c:v>16.378799999999998</c:v>
                </c:pt>
                <c:pt idx="562">
                  <c:v>16.1889</c:v>
                </c:pt>
                <c:pt idx="563">
                  <c:v>14.6365</c:v>
                </c:pt>
                <c:pt idx="564">
                  <c:v>13.6023</c:v>
                </c:pt>
                <c:pt idx="565">
                  <c:v>11.9697</c:v>
                </c:pt>
                <c:pt idx="566">
                  <c:v>8.3615600000000008</c:v>
                </c:pt>
                <c:pt idx="567">
                  <c:v>8.3907799999999995</c:v>
                </c:pt>
                <c:pt idx="568">
                  <c:v>8.9699299999999997</c:v>
                </c:pt>
                <c:pt idx="569">
                  <c:v>10.7216</c:v>
                </c:pt>
                <c:pt idx="570">
                  <c:v>11.031000000000001</c:v>
                </c:pt>
                <c:pt idx="571">
                  <c:v>11.0718</c:v>
                </c:pt>
                <c:pt idx="572">
                  <c:v>14.064399999999999</c:v>
                </c:pt>
                <c:pt idx="573">
                  <c:v>20.224699999999999</c:v>
                </c:pt>
                <c:pt idx="574">
                  <c:v>17.279800000000002</c:v>
                </c:pt>
                <c:pt idx="575">
                  <c:v>18.215299999999999</c:v>
                </c:pt>
                <c:pt idx="576">
                  <c:v>19.266300000000001</c:v>
                </c:pt>
                <c:pt idx="577">
                  <c:v>20.769600000000001</c:v>
                </c:pt>
                <c:pt idx="578">
                  <c:v>21.0502</c:v>
                </c:pt>
                <c:pt idx="579">
                  <c:v>20.227499999999999</c:v>
                </c:pt>
                <c:pt idx="580">
                  <c:v>19.377700000000001</c:v>
                </c:pt>
                <c:pt idx="581">
                  <c:v>17.931799999999999</c:v>
                </c:pt>
                <c:pt idx="582">
                  <c:v>16.3385</c:v>
                </c:pt>
                <c:pt idx="583">
                  <c:v>16.198499999999999</c:v>
                </c:pt>
                <c:pt idx="584">
                  <c:v>16.986699999999999</c:v>
                </c:pt>
                <c:pt idx="585">
                  <c:v>18.2286</c:v>
                </c:pt>
                <c:pt idx="586">
                  <c:v>17.028199999999998</c:v>
                </c:pt>
                <c:pt idx="587">
                  <c:v>15.6614</c:v>
                </c:pt>
                <c:pt idx="588">
                  <c:v>14.5334</c:v>
                </c:pt>
                <c:pt idx="589">
                  <c:v>13.2386</c:v>
                </c:pt>
                <c:pt idx="590">
                  <c:v>12.683</c:v>
                </c:pt>
                <c:pt idx="591">
                  <c:v>11.254300000000001</c:v>
                </c:pt>
                <c:pt idx="592">
                  <c:v>8.7769499999999994</c:v>
                </c:pt>
                <c:pt idx="593">
                  <c:v>8.5253200000000007</c:v>
                </c:pt>
                <c:pt idx="594">
                  <c:v>9.5944400000000005</c:v>
                </c:pt>
                <c:pt idx="595">
                  <c:v>11.2822</c:v>
                </c:pt>
                <c:pt idx="596">
                  <c:v>11.725099999999999</c:v>
                </c:pt>
                <c:pt idx="597">
                  <c:v>13.9534</c:v>
                </c:pt>
                <c:pt idx="598">
                  <c:v>17.950099999999999</c:v>
                </c:pt>
                <c:pt idx="599">
                  <c:v>15.9481</c:v>
                </c:pt>
                <c:pt idx="600">
                  <c:v>16.569199999999999</c:v>
                </c:pt>
                <c:pt idx="601">
                  <c:v>17.084900000000001</c:v>
                </c:pt>
                <c:pt idx="602">
                  <c:v>17.4436</c:v>
                </c:pt>
                <c:pt idx="603">
                  <c:v>17.796399999999998</c:v>
                </c:pt>
                <c:pt idx="604">
                  <c:v>18.816199999999998</c:v>
                </c:pt>
                <c:pt idx="605">
                  <c:v>19.254300000000001</c:v>
                </c:pt>
                <c:pt idx="606">
                  <c:v>20.636800000000001</c:v>
                </c:pt>
                <c:pt idx="607">
                  <c:v>21.370799999999999</c:v>
                </c:pt>
                <c:pt idx="608">
                  <c:v>15.507899999999999</c:v>
                </c:pt>
                <c:pt idx="609">
                  <c:v>10.7011</c:v>
                </c:pt>
                <c:pt idx="610">
                  <c:v>11.0528</c:v>
                </c:pt>
                <c:pt idx="611">
                  <c:v>9.0253200000000007</c:v>
                </c:pt>
                <c:pt idx="612">
                  <c:v>7.4335100000000001</c:v>
                </c:pt>
                <c:pt idx="613">
                  <c:v>6.4908599999999996</c:v>
                </c:pt>
                <c:pt idx="614">
                  <c:v>5.6834899999999999</c:v>
                </c:pt>
                <c:pt idx="615">
                  <c:v>5.5248699999999999</c:v>
                </c:pt>
                <c:pt idx="616">
                  <c:v>5.5948700000000002</c:v>
                </c:pt>
                <c:pt idx="617">
                  <c:v>6.3090000000000002</c:v>
                </c:pt>
                <c:pt idx="618">
                  <c:v>7.4950099999999997</c:v>
                </c:pt>
                <c:pt idx="619">
                  <c:v>11.601599999999999</c:v>
                </c:pt>
                <c:pt idx="620">
                  <c:v>15.4346</c:v>
                </c:pt>
                <c:pt idx="621">
                  <c:v>17.4998</c:v>
                </c:pt>
                <c:pt idx="622">
                  <c:v>14.306699999999999</c:v>
                </c:pt>
                <c:pt idx="623">
                  <c:v>13.607799999999999</c:v>
                </c:pt>
                <c:pt idx="624">
                  <c:v>13.017799999999999</c:v>
                </c:pt>
                <c:pt idx="625">
                  <c:v>13.5578</c:v>
                </c:pt>
                <c:pt idx="626">
                  <c:v>14.277799999999999</c:v>
                </c:pt>
                <c:pt idx="627">
                  <c:v>15.484999999999999</c:v>
                </c:pt>
                <c:pt idx="628">
                  <c:v>17.344799999999999</c:v>
                </c:pt>
                <c:pt idx="629">
                  <c:v>17.8949</c:v>
                </c:pt>
                <c:pt idx="630">
                  <c:v>18.325900000000001</c:v>
                </c:pt>
                <c:pt idx="631">
                  <c:v>16.8917</c:v>
                </c:pt>
                <c:pt idx="632">
                  <c:v>13.6754</c:v>
                </c:pt>
                <c:pt idx="633">
                  <c:v>9.9594699999999996</c:v>
                </c:pt>
                <c:pt idx="634">
                  <c:v>9.1064399999999992</c:v>
                </c:pt>
                <c:pt idx="635">
                  <c:v>9.0155100000000008</c:v>
                </c:pt>
                <c:pt idx="636">
                  <c:v>10.0915</c:v>
                </c:pt>
                <c:pt idx="637">
                  <c:v>10.534000000000001</c:v>
                </c:pt>
                <c:pt idx="638">
                  <c:v>11.879899999999999</c:v>
                </c:pt>
                <c:pt idx="639">
                  <c:v>14.3506</c:v>
                </c:pt>
                <c:pt idx="640">
                  <c:v>15.64</c:v>
                </c:pt>
                <c:pt idx="641">
                  <c:v>16.623200000000001</c:v>
                </c:pt>
                <c:pt idx="642">
                  <c:v>16.634399999999999</c:v>
                </c:pt>
                <c:pt idx="643">
                  <c:v>14.666399999999999</c:v>
                </c:pt>
                <c:pt idx="644">
                  <c:v>16.603200000000001</c:v>
                </c:pt>
                <c:pt idx="645">
                  <c:v>20.976700000000001</c:v>
                </c:pt>
                <c:pt idx="646">
                  <c:v>20.5578</c:v>
                </c:pt>
                <c:pt idx="647">
                  <c:v>21.505700000000001</c:v>
                </c:pt>
                <c:pt idx="648">
                  <c:v>21.581199999999999</c:v>
                </c:pt>
                <c:pt idx="649">
                  <c:v>21.657900000000001</c:v>
                </c:pt>
                <c:pt idx="650">
                  <c:v>22.831099999999999</c:v>
                </c:pt>
                <c:pt idx="651">
                  <c:v>25.924199999999999</c:v>
                </c:pt>
                <c:pt idx="652">
                  <c:v>26.546700000000001</c:v>
                </c:pt>
                <c:pt idx="653">
                  <c:v>27.474299999999999</c:v>
                </c:pt>
                <c:pt idx="654">
                  <c:v>30.185199999999998</c:v>
                </c:pt>
                <c:pt idx="655">
                  <c:v>23.371600000000001</c:v>
                </c:pt>
                <c:pt idx="656">
                  <c:v>16.501100000000001</c:v>
                </c:pt>
                <c:pt idx="657">
                  <c:v>12.562200000000001</c:v>
                </c:pt>
                <c:pt idx="658">
                  <c:v>16.2591</c:v>
                </c:pt>
                <c:pt idx="659">
                  <c:v>18.3705</c:v>
                </c:pt>
                <c:pt idx="660">
                  <c:v>17.6068</c:v>
                </c:pt>
                <c:pt idx="661">
                  <c:v>16.593699999999998</c:v>
                </c:pt>
                <c:pt idx="662">
                  <c:v>14.4689</c:v>
                </c:pt>
                <c:pt idx="663">
                  <c:v>12.706</c:v>
                </c:pt>
                <c:pt idx="664">
                  <c:v>10.909700000000001</c:v>
                </c:pt>
                <c:pt idx="665">
                  <c:v>11.3447</c:v>
                </c:pt>
                <c:pt idx="666">
                  <c:v>11.93</c:v>
                </c:pt>
                <c:pt idx="667">
                  <c:v>11.935700000000001</c:v>
                </c:pt>
                <c:pt idx="668">
                  <c:v>12.1919</c:v>
                </c:pt>
                <c:pt idx="669">
                  <c:v>13.2776</c:v>
                </c:pt>
                <c:pt idx="670">
                  <c:v>13.7425</c:v>
                </c:pt>
                <c:pt idx="671">
                  <c:v>16.053799999999999</c:v>
                </c:pt>
                <c:pt idx="672">
                  <c:v>19.124099999999999</c:v>
                </c:pt>
                <c:pt idx="673">
                  <c:v>23.040500000000002</c:v>
                </c:pt>
                <c:pt idx="674">
                  <c:v>21.483000000000001</c:v>
                </c:pt>
                <c:pt idx="675">
                  <c:v>19.877099999999999</c:v>
                </c:pt>
                <c:pt idx="676">
                  <c:v>21.693300000000001</c:v>
                </c:pt>
                <c:pt idx="677">
                  <c:v>21.762799999999999</c:v>
                </c:pt>
                <c:pt idx="678">
                  <c:v>24.152100000000001</c:v>
                </c:pt>
                <c:pt idx="679">
                  <c:v>20.8871</c:v>
                </c:pt>
                <c:pt idx="680">
                  <c:v>19.234200000000001</c:v>
                </c:pt>
                <c:pt idx="681">
                  <c:v>20.081900000000001</c:v>
                </c:pt>
                <c:pt idx="682">
                  <c:v>20.128499999999999</c:v>
                </c:pt>
                <c:pt idx="683">
                  <c:v>21.761299999999999</c:v>
                </c:pt>
                <c:pt idx="684">
                  <c:v>23.287800000000001</c:v>
                </c:pt>
                <c:pt idx="685">
                  <c:v>22.633299999999998</c:v>
                </c:pt>
                <c:pt idx="686">
                  <c:v>19.553799999999999</c:v>
                </c:pt>
                <c:pt idx="687">
                  <c:v>18.867899999999999</c:v>
                </c:pt>
                <c:pt idx="688">
                  <c:v>15.4918</c:v>
                </c:pt>
                <c:pt idx="689">
                  <c:v>13.238899999999999</c:v>
                </c:pt>
                <c:pt idx="690">
                  <c:v>13.157</c:v>
                </c:pt>
                <c:pt idx="691">
                  <c:v>10.3302</c:v>
                </c:pt>
                <c:pt idx="692">
                  <c:v>11.7606</c:v>
                </c:pt>
                <c:pt idx="693">
                  <c:v>13.2851</c:v>
                </c:pt>
                <c:pt idx="694">
                  <c:v>22.512599999999999</c:v>
                </c:pt>
                <c:pt idx="695">
                  <c:v>20.2958</c:v>
                </c:pt>
                <c:pt idx="696">
                  <c:v>12.7285</c:v>
                </c:pt>
                <c:pt idx="697">
                  <c:v>11.6211</c:v>
                </c:pt>
                <c:pt idx="698">
                  <c:v>13.6816</c:v>
                </c:pt>
                <c:pt idx="699">
                  <c:v>14.1936</c:v>
                </c:pt>
                <c:pt idx="700">
                  <c:v>14.492900000000001</c:v>
                </c:pt>
                <c:pt idx="701">
                  <c:v>14.9474</c:v>
                </c:pt>
                <c:pt idx="702">
                  <c:v>11.2966</c:v>
                </c:pt>
                <c:pt idx="703">
                  <c:v>11.9353</c:v>
                </c:pt>
                <c:pt idx="704">
                  <c:v>14.612399999999999</c:v>
                </c:pt>
                <c:pt idx="705">
                  <c:v>15.2735</c:v>
                </c:pt>
                <c:pt idx="706">
                  <c:v>17.133600000000001</c:v>
                </c:pt>
                <c:pt idx="707">
                  <c:v>15.3772</c:v>
                </c:pt>
                <c:pt idx="708">
                  <c:v>16.784700000000001</c:v>
                </c:pt>
                <c:pt idx="709">
                  <c:v>8.5821500000000004</c:v>
                </c:pt>
                <c:pt idx="710">
                  <c:v>11.365399999999999</c:v>
                </c:pt>
                <c:pt idx="711">
                  <c:v>12.1576</c:v>
                </c:pt>
                <c:pt idx="712">
                  <c:v>11.088699999999999</c:v>
                </c:pt>
                <c:pt idx="713">
                  <c:v>9.5109600000000007</c:v>
                </c:pt>
                <c:pt idx="714">
                  <c:v>11.107900000000001</c:v>
                </c:pt>
                <c:pt idx="715">
                  <c:v>13.316000000000001</c:v>
                </c:pt>
                <c:pt idx="716">
                  <c:v>13.015499999999999</c:v>
                </c:pt>
                <c:pt idx="717">
                  <c:v>12.863300000000001</c:v>
                </c:pt>
                <c:pt idx="718">
                  <c:v>12.3619</c:v>
                </c:pt>
                <c:pt idx="719">
                  <c:v>10.2523</c:v>
                </c:pt>
                <c:pt idx="720">
                  <c:v>6.2254699999999996</c:v>
                </c:pt>
                <c:pt idx="721">
                  <c:v>6.1468800000000003</c:v>
                </c:pt>
                <c:pt idx="722">
                  <c:v>6.3029299999999999</c:v>
                </c:pt>
                <c:pt idx="723">
                  <c:v>5.8868400000000003</c:v>
                </c:pt>
                <c:pt idx="724">
                  <c:v>4.3894000000000002</c:v>
                </c:pt>
                <c:pt idx="725">
                  <c:v>4.4139799999999996</c:v>
                </c:pt>
                <c:pt idx="726">
                  <c:v>2.6229100000000001</c:v>
                </c:pt>
                <c:pt idx="727">
                  <c:v>2.8758599999999999</c:v>
                </c:pt>
                <c:pt idx="728">
                  <c:v>4.0091999999999999</c:v>
                </c:pt>
                <c:pt idx="729">
                  <c:v>4.1532799999999996</c:v>
                </c:pt>
                <c:pt idx="730">
                  <c:v>3.0068999999999999</c:v>
                </c:pt>
                <c:pt idx="731">
                  <c:v>7.1419600000000001</c:v>
                </c:pt>
                <c:pt idx="732">
                  <c:v>7.19834</c:v>
                </c:pt>
                <c:pt idx="733">
                  <c:v>6.2452300000000003</c:v>
                </c:pt>
                <c:pt idx="734">
                  <c:v>7.88706</c:v>
                </c:pt>
                <c:pt idx="735">
                  <c:v>9.5715000000000003</c:v>
                </c:pt>
                <c:pt idx="736">
                  <c:v>5.9295</c:v>
                </c:pt>
                <c:pt idx="737">
                  <c:v>3.20316</c:v>
                </c:pt>
                <c:pt idx="738">
                  <c:v>4.2442900000000003</c:v>
                </c:pt>
                <c:pt idx="739">
                  <c:v>8.4645100000000006</c:v>
                </c:pt>
                <c:pt idx="740">
                  <c:v>5.4103399999999997</c:v>
                </c:pt>
                <c:pt idx="741">
                  <c:v>4.0151899999999996</c:v>
                </c:pt>
                <c:pt idx="742">
                  <c:v>2.4457499999999999</c:v>
                </c:pt>
                <c:pt idx="743">
                  <c:v>1.94689</c:v>
                </c:pt>
                <c:pt idx="744">
                  <c:v>1.3481700000000001</c:v>
                </c:pt>
                <c:pt idx="745">
                  <c:v>2.21163</c:v>
                </c:pt>
                <c:pt idx="746">
                  <c:v>3.4238200000000001</c:v>
                </c:pt>
                <c:pt idx="747">
                  <c:v>2.6095199999999998</c:v>
                </c:pt>
                <c:pt idx="748">
                  <c:v>2.9569800000000002</c:v>
                </c:pt>
                <c:pt idx="749">
                  <c:v>5.4400300000000001</c:v>
                </c:pt>
                <c:pt idx="750">
                  <c:v>4.54047</c:v>
                </c:pt>
                <c:pt idx="751">
                  <c:v>5.1040299999999998</c:v>
                </c:pt>
                <c:pt idx="752">
                  <c:v>4.5003700000000002</c:v>
                </c:pt>
                <c:pt idx="753">
                  <c:v>3.3847100000000001</c:v>
                </c:pt>
                <c:pt idx="754">
                  <c:v>4.01403</c:v>
                </c:pt>
                <c:pt idx="755">
                  <c:v>6.6725000000000003</c:v>
                </c:pt>
                <c:pt idx="756">
                  <c:v>8.1224299999999996</c:v>
                </c:pt>
                <c:pt idx="757">
                  <c:v>8.67502</c:v>
                </c:pt>
                <c:pt idx="758">
                  <c:v>10.2113</c:v>
                </c:pt>
                <c:pt idx="759">
                  <c:v>10.4693</c:v>
                </c:pt>
                <c:pt idx="760">
                  <c:v>11.134399999999999</c:v>
                </c:pt>
                <c:pt idx="761">
                  <c:v>10.4794</c:v>
                </c:pt>
                <c:pt idx="762">
                  <c:v>9.69726</c:v>
                </c:pt>
                <c:pt idx="763">
                  <c:v>7.6818200000000001</c:v>
                </c:pt>
                <c:pt idx="764">
                  <c:v>7.77766</c:v>
                </c:pt>
                <c:pt idx="765">
                  <c:v>9.8399900000000002</c:v>
                </c:pt>
                <c:pt idx="766">
                  <c:v>11.6134</c:v>
                </c:pt>
                <c:pt idx="767">
                  <c:v>10.8619</c:v>
                </c:pt>
                <c:pt idx="768">
                  <c:v>10.3264</c:v>
                </c:pt>
                <c:pt idx="769">
                  <c:v>12.0936</c:v>
                </c:pt>
                <c:pt idx="770">
                  <c:v>13.096500000000001</c:v>
                </c:pt>
                <c:pt idx="771">
                  <c:v>8.3221000000000007</c:v>
                </c:pt>
                <c:pt idx="772">
                  <c:v>4.0467000000000004</c:v>
                </c:pt>
                <c:pt idx="773">
                  <c:v>2.86164</c:v>
                </c:pt>
                <c:pt idx="774">
                  <c:v>11.672800000000001</c:v>
                </c:pt>
                <c:pt idx="775">
                  <c:v>13.648400000000001</c:v>
                </c:pt>
                <c:pt idx="776">
                  <c:v>10.938000000000001</c:v>
                </c:pt>
                <c:pt idx="777">
                  <c:v>13.204700000000001</c:v>
                </c:pt>
                <c:pt idx="778">
                  <c:v>13.766999999999999</c:v>
                </c:pt>
                <c:pt idx="779">
                  <c:v>15.809699999999999</c:v>
                </c:pt>
                <c:pt idx="780">
                  <c:v>18.766100000000002</c:v>
                </c:pt>
                <c:pt idx="781">
                  <c:v>16.6873</c:v>
                </c:pt>
                <c:pt idx="782">
                  <c:v>15.667400000000001</c:v>
                </c:pt>
                <c:pt idx="783">
                  <c:v>12.6929</c:v>
                </c:pt>
                <c:pt idx="784">
                  <c:v>8.2308500000000002</c:v>
                </c:pt>
                <c:pt idx="785">
                  <c:v>7.3737399999999997</c:v>
                </c:pt>
                <c:pt idx="786">
                  <c:v>7.0799099999999999</c:v>
                </c:pt>
                <c:pt idx="787">
                  <c:v>9.3083899999999993</c:v>
                </c:pt>
                <c:pt idx="788">
                  <c:v>11.1854</c:v>
                </c:pt>
                <c:pt idx="789">
                  <c:v>13.353300000000001</c:v>
                </c:pt>
                <c:pt idx="790">
                  <c:v>12.321899999999999</c:v>
                </c:pt>
                <c:pt idx="791">
                  <c:v>11.773300000000001</c:v>
                </c:pt>
                <c:pt idx="792">
                  <c:v>12.3376</c:v>
                </c:pt>
                <c:pt idx="793">
                  <c:v>12.2798</c:v>
                </c:pt>
                <c:pt idx="794">
                  <c:v>11.4139</c:v>
                </c:pt>
                <c:pt idx="795">
                  <c:v>12.193</c:v>
                </c:pt>
                <c:pt idx="796">
                  <c:v>10.4838</c:v>
                </c:pt>
                <c:pt idx="797">
                  <c:v>9.9179700000000004</c:v>
                </c:pt>
                <c:pt idx="798">
                  <c:v>9.0009700000000006</c:v>
                </c:pt>
                <c:pt idx="799">
                  <c:v>8.6978000000000009</c:v>
                </c:pt>
                <c:pt idx="800">
                  <c:v>7.2629000000000001</c:v>
                </c:pt>
                <c:pt idx="801">
                  <c:v>6.1518100000000002</c:v>
                </c:pt>
                <c:pt idx="802">
                  <c:v>5.1779200000000003</c:v>
                </c:pt>
                <c:pt idx="803">
                  <c:v>3.7846199999999999</c:v>
                </c:pt>
                <c:pt idx="804">
                  <c:v>3.4792200000000002</c:v>
                </c:pt>
                <c:pt idx="805">
                  <c:v>3.7898700000000001</c:v>
                </c:pt>
                <c:pt idx="806">
                  <c:v>3.50101</c:v>
                </c:pt>
                <c:pt idx="807">
                  <c:v>3.6490399999999998</c:v>
                </c:pt>
                <c:pt idx="808">
                  <c:v>3.3825400000000001</c:v>
                </c:pt>
                <c:pt idx="809">
                  <c:v>3.7547299999999999</c:v>
                </c:pt>
                <c:pt idx="810">
                  <c:v>4.9261999999999997</c:v>
                </c:pt>
                <c:pt idx="811">
                  <c:v>4.5406899999999997</c:v>
                </c:pt>
                <c:pt idx="812">
                  <c:v>5.5144099999999998</c:v>
                </c:pt>
                <c:pt idx="813">
                  <c:v>6.6533699999999998</c:v>
                </c:pt>
                <c:pt idx="814">
                  <c:v>5.7140500000000003</c:v>
                </c:pt>
                <c:pt idx="815">
                  <c:v>5.2698600000000004</c:v>
                </c:pt>
                <c:pt idx="816">
                  <c:v>7.8627900000000004</c:v>
                </c:pt>
                <c:pt idx="817">
                  <c:v>8.86477</c:v>
                </c:pt>
                <c:pt idx="818">
                  <c:v>5.7711699999999997</c:v>
                </c:pt>
                <c:pt idx="819">
                  <c:v>5.19503</c:v>
                </c:pt>
                <c:pt idx="820">
                  <c:v>6.0548099999999998</c:v>
                </c:pt>
                <c:pt idx="821">
                  <c:v>7.1430600000000002</c:v>
                </c:pt>
                <c:pt idx="822">
                  <c:v>8.1238700000000001</c:v>
                </c:pt>
                <c:pt idx="823">
                  <c:v>10.286300000000001</c:v>
                </c:pt>
                <c:pt idx="824">
                  <c:v>10.714399999999999</c:v>
                </c:pt>
                <c:pt idx="825">
                  <c:v>8.8460900000000002</c:v>
                </c:pt>
                <c:pt idx="826">
                  <c:v>9.6849699999999999</c:v>
                </c:pt>
                <c:pt idx="827">
                  <c:v>11.0692</c:v>
                </c:pt>
                <c:pt idx="828">
                  <c:v>8.8202099999999994</c:v>
                </c:pt>
                <c:pt idx="829">
                  <c:v>10.262600000000001</c:v>
                </c:pt>
                <c:pt idx="830">
                  <c:v>5.7373200000000004</c:v>
                </c:pt>
                <c:pt idx="831">
                  <c:v>3.7054200000000002</c:v>
                </c:pt>
                <c:pt idx="832">
                  <c:v>2.8089400000000002</c:v>
                </c:pt>
                <c:pt idx="833">
                  <c:v>3.5270000000000001</c:v>
                </c:pt>
                <c:pt idx="834">
                  <c:v>3.18302</c:v>
                </c:pt>
                <c:pt idx="835">
                  <c:v>3.7379600000000002</c:v>
                </c:pt>
                <c:pt idx="836">
                  <c:v>5.2457099999999999</c:v>
                </c:pt>
                <c:pt idx="837">
                  <c:v>5.6896000000000004</c:v>
                </c:pt>
                <c:pt idx="838">
                  <c:v>6.5975099999999998</c:v>
                </c:pt>
                <c:pt idx="839">
                  <c:v>7.4783299999999997</c:v>
                </c:pt>
                <c:pt idx="840">
                  <c:v>8.1910500000000006</c:v>
                </c:pt>
                <c:pt idx="841">
                  <c:v>7.6043599999999998</c:v>
                </c:pt>
                <c:pt idx="842">
                  <c:v>12.3469</c:v>
                </c:pt>
                <c:pt idx="843">
                  <c:v>12.1092</c:v>
                </c:pt>
                <c:pt idx="844">
                  <c:v>10.311299999999999</c:v>
                </c:pt>
                <c:pt idx="845">
                  <c:v>11.6173</c:v>
                </c:pt>
                <c:pt idx="846">
                  <c:v>13.804399999999999</c:v>
                </c:pt>
                <c:pt idx="847">
                  <c:v>19.298200000000001</c:v>
                </c:pt>
                <c:pt idx="848">
                  <c:v>19.828399999999998</c:v>
                </c:pt>
                <c:pt idx="849">
                  <c:v>17.04</c:v>
                </c:pt>
                <c:pt idx="850">
                  <c:v>12.21</c:v>
                </c:pt>
                <c:pt idx="851">
                  <c:v>12.4892</c:v>
                </c:pt>
                <c:pt idx="852">
                  <c:v>10.6767</c:v>
                </c:pt>
                <c:pt idx="853">
                  <c:v>9.5549199999999992</c:v>
                </c:pt>
                <c:pt idx="854">
                  <c:v>9.9815799999999992</c:v>
                </c:pt>
                <c:pt idx="855">
                  <c:v>11.9183</c:v>
                </c:pt>
                <c:pt idx="856">
                  <c:v>10.414899999999999</c:v>
                </c:pt>
                <c:pt idx="857">
                  <c:v>10.4686</c:v>
                </c:pt>
                <c:pt idx="858">
                  <c:v>11.2188</c:v>
                </c:pt>
                <c:pt idx="859">
                  <c:v>9.6152599999999993</c:v>
                </c:pt>
                <c:pt idx="860">
                  <c:v>10.1431</c:v>
                </c:pt>
                <c:pt idx="861">
                  <c:v>13.3065</c:v>
                </c:pt>
                <c:pt idx="862">
                  <c:v>17.8489</c:v>
                </c:pt>
                <c:pt idx="863">
                  <c:v>19.688300000000002</c:v>
                </c:pt>
                <c:pt idx="864">
                  <c:v>16.3993</c:v>
                </c:pt>
                <c:pt idx="865">
                  <c:v>16.704599999999999</c:v>
                </c:pt>
                <c:pt idx="866">
                  <c:v>18.1966</c:v>
                </c:pt>
                <c:pt idx="867">
                  <c:v>19.1921</c:v>
                </c:pt>
                <c:pt idx="868">
                  <c:v>18.9726</c:v>
                </c:pt>
                <c:pt idx="869">
                  <c:v>20.1111</c:v>
                </c:pt>
                <c:pt idx="870">
                  <c:v>21.3582</c:v>
                </c:pt>
                <c:pt idx="871">
                  <c:v>21.573899999999998</c:v>
                </c:pt>
                <c:pt idx="872">
                  <c:v>18.8934</c:v>
                </c:pt>
                <c:pt idx="873">
                  <c:v>12.879300000000001</c:v>
                </c:pt>
                <c:pt idx="874">
                  <c:v>13.477499999999999</c:v>
                </c:pt>
                <c:pt idx="875">
                  <c:v>8.3761299999999999</c:v>
                </c:pt>
                <c:pt idx="876">
                  <c:v>8.0360300000000002</c:v>
                </c:pt>
                <c:pt idx="877">
                  <c:v>7.0506700000000002</c:v>
                </c:pt>
                <c:pt idx="878">
                  <c:v>9.0467399999999998</c:v>
                </c:pt>
                <c:pt idx="879">
                  <c:v>9.0250699999999995</c:v>
                </c:pt>
                <c:pt idx="880">
                  <c:v>9.3728999999999996</c:v>
                </c:pt>
                <c:pt idx="881">
                  <c:v>8.8592200000000005</c:v>
                </c:pt>
                <c:pt idx="882">
                  <c:v>9.4699899999999992</c:v>
                </c:pt>
                <c:pt idx="883">
                  <c:v>11.0313</c:v>
                </c:pt>
                <c:pt idx="884">
                  <c:v>10.413500000000001</c:v>
                </c:pt>
                <c:pt idx="885">
                  <c:v>11.5505</c:v>
                </c:pt>
                <c:pt idx="886">
                  <c:v>13.1282</c:v>
                </c:pt>
                <c:pt idx="887">
                  <c:v>12.248200000000001</c:v>
                </c:pt>
                <c:pt idx="888">
                  <c:v>10.5177</c:v>
                </c:pt>
                <c:pt idx="889">
                  <c:v>10.879799999999999</c:v>
                </c:pt>
                <c:pt idx="890">
                  <c:v>11.900600000000001</c:v>
                </c:pt>
                <c:pt idx="891">
                  <c:v>11.688599999999999</c:v>
                </c:pt>
                <c:pt idx="892">
                  <c:v>13.681800000000001</c:v>
                </c:pt>
                <c:pt idx="893">
                  <c:v>14.720599999999999</c:v>
                </c:pt>
                <c:pt idx="894">
                  <c:v>13.3437</c:v>
                </c:pt>
                <c:pt idx="895">
                  <c:v>14.7095</c:v>
                </c:pt>
                <c:pt idx="896">
                  <c:v>14.020099999999999</c:v>
                </c:pt>
                <c:pt idx="897">
                  <c:v>9.9054300000000008</c:v>
                </c:pt>
                <c:pt idx="898">
                  <c:v>9.6939799999999998</c:v>
                </c:pt>
                <c:pt idx="899">
                  <c:v>7.71157</c:v>
                </c:pt>
                <c:pt idx="900">
                  <c:v>6.7210099999999997</c:v>
                </c:pt>
                <c:pt idx="901">
                  <c:v>7.1282399999999999</c:v>
                </c:pt>
                <c:pt idx="902">
                  <c:v>7.6875200000000001</c:v>
                </c:pt>
                <c:pt idx="903">
                  <c:v>9.0140899999999995</c:v>
                </c:pt>
                <c:pt idx="904">
                  <c:v>8.67666</c:v>
                </c:pt>
                <c:pt idx="905">
                  <c:v>6.44862</c:v>
                </c:pt>
                <c:pt idx="906">
                  <c:v>7.7566300000000004</c:v>
                </c:pt>
                <c:pt idx="907">
                  <c:v>8.5908300000000004</c:v>
                </c:pt>
                <c:pt idx="908">
                  <c:v>10.096500000000001</c:v>
                </c:pt>
                <c:pt idx="909">
                  <c:v>9.9896200000000004</c:v>
                </c:pt>
                <c:pt idx="910">
                  <c:v>10.598800000000001</c:v>
                </c:pt>
                <c:pt idx="911">
                  <c:v>11.1173</c:v>
                </c:pt>
                <c:pt idx="912">
                  <c:v>8.4594100000000001</c:v>
                </c:pt>
                <c:pt idx="913">
                  <c:v>9.8440300000000001</c:v>
                </c:pt>
                <c:pt idx="914">
                  <c:v>9.1947500000000009</c:v>
                </c:pt>
                <c:pt idx="915">
                  <c:v>9.2449700000000004</c:v>
                </c:pt>
                <c:pt idx="916">
                  <c:v>10.78</c:v>
                </c:pt>
                <c:pt idx="917">
                  <c:v>12.0412</c:v>
                </c:pt>
                <c:pt idx="918">
                  <c:v>12.972799999999999</c:v>
                </c:pt>
                <c:pt idx="919">
                  <c:v>10.354799999999999</c:v>
                </c:pt>
                <c:pt idx="920">
                  <c:v>9.0599100000000004</c:v>
                </c:pt>
                <c:pt idx="921">
                  <c:v>7.3814200000000003</c:v>
                </c:pt>
                <c:pt idx="922">
                  <c:v>6.7838900000000004</c:v>
                </c:pt>
                <c:pt idx="923">
                  <c:v>6.9928800000000004</c:v>
                </c:pt>
                <c:pt idx="924">
                  <c:v>6.0243700000000002</c:v>
                </c:pt>
                <c:pt idx="925">
                  <c:v>5.2401499999999999</c:v>
                </c:pt>
                <c:pt idx="926">
                  <c:v>4.7994599999999998</c:v>
                </c:pt>
                <c:pt idx="927">
                  <c:v>4.36822</c:v>
                </c:pt>
                <c:pt idx="928">
                  <c:v>4.1158999999999999</c:v>
                </c:pt>
                <c:pt idx="929">
                  <c:v>4.3361299999999998</c:v>
                </c:pt>
                <c:pt idx="930">
                  <c:v>5.3441599999999996</c:v>
                </c:pt>
                <c:pt idx="931">
                  <c:v>5.4036</c:v>
                </c:pt>
                <c:pt idx="932">
                  <c:v>5.43431</c:v>
                </c:pt>
                <c:pt idx="933">
                  <c:v>8.6847799999999999</c:v>
                </c:pt>
                <c:pt idx="934">
                  <c:v>9.9570000000000007</c:v>
                </c:pt>
                <c:pt idx="935">
                  <c:v>10.557</c:v>
                </c:pt>
                <c:pt idx="936">
                  <c:v>11.299200000000001</c:v>
                </c:pt>
                <c:pt idx="937">
                  <c:v>12.7525</c:v>
                </c:pt>
                <c:pt idx="938">
                  <c:v>14.4092</c:v>
                </c:pt>
                <c:pt idx="939">
                  <c:v>15.0876</c:v>
                </c:pt>
                <c:pt idx="940">
                  <c:v>15.272</c:v>
                </c:pt>
                <c:pt idx="941">
                  <c:v>15.2148</c:v>
                </c:pt>
                <c:pt idx="942">
                  <c:v>16.946100000000001</c:v>
                </c:pt>
                <c:pt idx="943">
                  <c:v>13.4391</c:v>
                </c:pt>
                <c:pt idx="944">
                  <c:v>6.7923400000000003</c:v>
                </c:pt>
                <c:pt idx="945">
                  <c:v>4.8450699999999998</c:v>
                </c:pt>
                <c:pt idx="946">
                  <c:v>6.7846700000000002</c:v>
                </c:pt>
                <c:pt idx="947">
                  <c:v>4.9468199999999998</c:v>
                </c:pt>
                <c:pt idx="948">
                  <c:v>6.7899200000000004</c:v>
                </c:pt>
                <c:pt idx="949">
                  <c:v>5.0643500000000001</c:v>
                </c:pt>
                <c:pt idx="950">
                  <c:v>5.9538700000000002</c:v>
                </c:pt>
                <c:pt idx="951">
                  <c:v>5.0820999999999996</c:v>
                </c:pt>
                <c:pt idx="952">
                  <c:v>3.9576699999999998</c:v>
                </c:pt>
                <c:pt idx="953">
                  <c:v>3.38822</c:v>
                </c:pt>
                <c:pt idx="954">
                  <c:v>3.76004</c:v>
                </c:pt>
                <c:pt idx="955">
                  <c:v>3.2649900000000001</c:v>
                </c:pt>
                <c:pt idx="956">
                  <c:v>4.5346299999999999</c:v>
                </c:pt>
                <c:pt idx="957">
                  <c:v>6.2411899999999996</c:v>
                </c:pt>
                <c:pt idx="958">
                  <c:v>7.9980599999999997</c:v>
                </c:pt>
                <c:pt idx="959">
                  <c:v>12.4819</c:v>
                </c:pt>
                <c:pt idx="960">
                  <c:v>10.2791</c:v>
                </c:pt>
                <c:pt idx="961">
                  <c:v>9.5408200000000001</c:v>
                </c:pt>
                <c:pt idx="962">
                  <c:v>9.6341300000000007</c:v>
                </c:pt>
                <c:pt idx="963">
                  <c:v>8.3957899999999999</c:v>
                </c:pt>
                <c:pt idx="964">
                  <c:v>7.4749400000000001</c:v>
                </c:pt>
                <c:pt idx="965">
                  <c:v>7.4738499999999997</c:v>
                </c:pt>
                <c:pt idx="966">
                  <c:v>7.1779500000000001</c:v>
                </c:pt>
                <c:pt idx="967">
                  <c:v>7.6714099999999998</c:v>
                </c:pt>
                <c:pt idx="968">
                  <c:v>6.7416200000000002</c:v>
                </c:pt>
                <c:pt idx="969">
                  <c:v>3.3593600000000001</c:v>
                </c:pt>
                <c:pt idx="970">
                  <c:v>3.3980199999999998</c:v>
                </c:pt>
                <c:pt idx="971">
                  <c:v>3.1744500000000002</c:v>
                </c:pt>
                <c:pt idx="972">
                  <c:v>2.5663</c:v>
                </c:pt>
                <c:pt idx="973">
                  <c:v>2.6735799999999998</c:v>
                </c:pt>
                <c:pt idx="974">
                  <c:v>2.7128299999999999</c:v>
                </c:pt>
                <c:pt idx="975">
                  <c:v>2.7186400000000002</c:v>
                </c:pt>
                <c:pt idx="976">
                  <c:v>2.5340199999999999</c:v>
                </c:pt>
                <c:pt idx="977">
                  <c:v>2.67096</c:v>
                </c:pt>
                <c:pt idx="978">
                  <c:v>2.8035399999999999</c:v>
                </c:pt>
                <c:pt idx="979">
                  <c:v>3.0314100000000002</c:v>
                </c:pt>
                <c:pt idx="980">
                  <c:v>4.37507</c:v>
                </c:pt>
                <c:pt idx="981">
                  <c:v>5.1147099999999996</c:v>
                </c:pt>
                <c:pt idx="982">
                  <c:v>6.1932099999999997</c:v>
                </c:pt>
                <c:pt idx="983">
                  <c:v>6.4518700000000004</c:v>
                </c:pt>
                <c:pt idx="984">
                  <c:v>7.3007200000000001</c:v>
                </c:pt>
                <c:pt idx="985">
                  <c:v>7.8353900000000003</c:v>
                </c:pt>
                <c:pt idx="986">
                  <c:v>9.3920899999999996</c:v>
                </c:pt>
                <c:pt idx="987">
                  <c:v>9.8654899999999994</c:v>
                </c:pt>
                <c:pt idx="988">
                  <c:v>10.147399999999999</c:v>
                </c:pt>
                <c:pt idx="989">
                  <c:v>9.5695899999999998</c:v>
                </c:pt>
                <c:pt idx="990">
                  <c:v>9.7213499999999993</c:v>
                </c:pt>
                <c:pt idx="991">
                  <c:v>7.6347800000000001</c:v>
                </c:pt>
                <c:pt idx="992">
                  <c:v>4.4075600000000001</c:v>
                </c:pt>
                <c:pt idx="993">
                  <c:v>3.6783800000000002</c:v>
                </c:pt>
                <c:pt idx="994">
                  <c:v>3.5122200000000001</c:v>
                </c:pt>
                <c:pt idx="995">
                  <c:v>3.43743</c:v>
                </c:pt>
                <c:pt idx="996">
                  <c:v>3.36503</c:v>
                </c:pt>
                <c:pt idx="997">
                  <c:v>3.21915</c:v>
                </c:pt>
                <c:pt idx="998">
                  <c:v>3.4208599999999998</c:v>
                </c:pt>
                <c:pt idx="999">
                  <c:v>3.6242999999999999</c:v>
                </c:pt>
                <c:pt idx="1000">
                  <c:v>3.6541800000000002</c:v>
                </c:pt>
                <c:pt idx="1001">
                  <c:v>3.65374</c:v>
                </c:pt>
                <c:pt idx="1002">
                  <c:v>3.3556599999999999</c:v>
                </c:pt>
                <c:pt idx="1003">
                  <c:v>3.2730100000000002</c:v>
                </c:pt>
                <c:pt idx="1004">
                  <c:v>3.86809</c:v>
                </c:pt>
                <c:pt idx="1005">
                  <c:v>4.6936499999999999</c:v>
                </c:pt>
                <c:pt idx="1006">
                  <c:v>4.73726</c:v>
                </c:pt>
                <c:pt idx="1007">
                  <c:v>5.8513000000000002</c:v>
                </c:pt>
                <c:pt idx="1008">
                  <c:v>8.5536700000000003</c:v>
                </c:pt>
                <c:pt idx="1009">
                  <c:v>7.6326000000000001</c:v>
                </c:pt>
                <c:pt idx="1010">
                  <c:v>6.6467700000000001</c:v>
                </c:pt>
                <c:pt idx="1011">
                  <c:v>4.9287099999999997</c:v>
                </c:pt>
                <c:pt idx="1012">
                  <c:v>4.8270999999999997</c:v>
                </c:pt>
                <c:pt idx="1013">
                  <c:v>5.1389199999999997</c:v>
                </c:pt>
                <c:pt idx="1014">
                  <c:v>4.6526500000000004</c:v>
                </c:pt>
                <c:pt idx="1015">
                  <c:v>5.2405299999999997</c:v>
                </c:pt>
                <c:pt idx="1016">
                  <c:v>5.75143</c:v>
                </c:pt>
                <c:pt idx="1017">
                  <c:v>6.2819599999999998</c:v>
                </c:pt>
                <c:pt idx="1018">
                  <c:v>5.4018899999999999</c:v>
                </c:pt>
                <c:pt idx="1019">
                  <c:v>4.84999</c:v>
                </c:pt>
                <c:pt idx="1020">
                  <c:v>5.6969200000000004</c:v>
                </c:pt>
                <c:pt idx="1021">
                  <c:v>5.1330299999999998</c:v>
                </c:pt>
                <c:pt idx="1022">
                  <c:v>5.1428399999999996</c:v>
                </c:pt>
                <c:pt idx="1023">
                  <c:v>2.5301</c:v>
                </c:pt>
                <c:pt idx="1024">
                  <c:v>1.73834</c:v>
                </c:pt>
                <c:pt idx="1025">
                  <c:v>2.7359399999999998</c:v>
                </c:pt>
                <c:pt idx="1026">
                  <c:v>3.80572</c:v>
                </c:pt>
                <c:pt idx="1027">
                  <c:v>3.9710100000000002</c:v>
                </c:pt>
                <c:pt idx="1028">
                  <c:v>4.7285300000000001</c:v>
                </c:pt>
                <c:pt idx="1029">
                  <c:v>11.3177</c:v>
                </c:pt>
                <c:pt idx="1030">
                  <c:v>7.8707200000000004</c:v>
                </c:pt>
                <c:pt idx="1031">
                  <c:v>9.7401099999999996</c:v>
                </c:pt>
                <c:pt idx="1032">
                  <c:v>11.2933</c:v>
                </c:pt>
                <c:pt idx="1033">
                  <c:v>12.565</c:v>
                </c:pt>
                <c:pt idx="1034">
                  <c:v>12.4819</c:v>
                </c:pt>
                <c:pt idx="1035">
                  <c:v>13.0609</c:v>
                </c:pt>
                <c:pt idx="1036">
                  <c:v>12.2277</c:v>
                </c:pt>
                <c:pt idx="1037">
                  <c:v>10.825100000000001</c:v>
                </c:pt>
                <c:pt idx="1038">
                  <c:v>10.1684</c:v>
                </c:pt>
                <c:pt idx="1039">
                  <c:v>14.7925</c:v>
                </c:pt>
                <c:pt idx="1040">
                  <c:v>11.835599999999999</c:v>
                </c:pt>
                <c:pt idx="1041">
                  <c:v>14.569800000000001</c:v>
                </c:pt>
                <c:pt idx="1042">
                  <c:v>16.912600000000001</c:v>
                </c:pt>
                <c:pt idx="1043">
                  <c:v>11.1991</c:v>
                </c:pt>
                <c:pt idx="1044">
                  <c:v>7.9812700000000003</c:v>
                </c:pt>
                <c:pt idx="1045">
                  <c:v>7.8113999999999999</c:v>
                </c:pt>
                <c:pt idx="1046">
                  <c:v>7.2313799999999997</c:v>
                </c:pt>
                <c:pt idx="1047">
                  <c:v>7.85785</c:v>
                </c:pt>
                <c:pt idx="1048">
                  <c:v>8.9958799999999997</c:v>
                </c:pt>
                <c:pt idx="1049">
                  <c:v>7.2797799999999997</c:v>
                </c:pt>
                <c:pt idx="1050">
                  <c:v>8.3255800000000004</c:v>
                </c:pt>
                <c:pt idx="1051">
                  <c:v>6.8033299999999999</c:v>
                </c:pt>
                <c:pt idx="1052">
                  <c:v>6.7054299999999998</c:v>
                </c:pt>
                <c:pt idx="1053">
                  <c:v>9.1478699999999993</c:v>
                </c:pt>
                <c:pt idx="1054">
                  <c:v>12.7569</c:v>
                </c:pt>
                <c:pt idx="1055">
                  <c:v>12.0467</c:v>
                </c:pt>
                <c:pt idx="1056">
                  <c:v>12.761699999999999</c:v>
                </c:pt>
                <c:pt idx="1057">
                  <c:v>12.6775</c:v>
                </c:pt>
                <c:pt idx="1058">
                  <c:v>12.5471</c:v>
                </c:pt>
                <c:pt idx="1059">
                  <c:v>13.1996</c:v>
                </c:pt>
                <c:pt idx="1060">
                  <c:v>13.5168</c:v>
                </c:pt>
                <c:pt idx="1061">
                  <c:v>13.4176</c:v>
                </c:pt>
                <c:pt idx="1062">
                  <c:v>12.6311</c:v>
                </c:pt>
                <c:pt idx="1063">
                  <c:v>9.3929600000000004</c:v>
                </c:pt>
                <c:pt idx="1064">
                  <c:v>8.5878999999999994</c:v>
                </c:pt>
                <c:pt idx="1065">
                  <c:v>6.9058200000000003</c:v>
                </c:pt>
                <c:pt idx="1066">
                  <c:v>5.07742</c:v>
                </c:pt>
                <c:pt idx="1067">
                  <c:v>4.5037200000000004</c:v>
                </c:pt>
                <c:pt idx="1068">
                  <c:v>3.8615499999999998</c:v>
                </c:pt>
                <c:pt idx="1069">
                  <c:v>3.8617599999999999</c:v>
                </c:pt>
                <c:pt idx="1070">
                  <c:v>3.8484600000000002</c:v>
                </c:pt>
                <c:pt idx="1071">
                  <c:v>3.54515</c:v>
                </c:pt>
                <c:pt idx="1072">
                  <c:v>3.5957400000000002</c:v>
                </c:pt>
                <c:pt idx="1073">
                  <c:v>4.1266999999999996</c:v>
                </c:pt>
                <c:pt idx="1074">
                  <c:v>4.3903299999999996</c:v>
                </c:pt>
                <c:pt idx="1075">
                  <c:v>4.9234799999999996</c:v>
                </c:pt>
                <c:pt idx="1076">
                  <c:v>6.5990200000000003</c:v>
                </c:pt>
                <c:pt idx="1077">
                  <c:v>11.5327</c:v>
                </c:pt>
                <c:pt idx="1078">
                  <c:v>16.881900000000002</c:v>
                </c:pt>
                <c:pt idx="1079">
                  <c:v>15.298999999999999</c:v>
                </c:pt>
                <c:pt idx="1080">
                  <c:v>14.5105</c:v>
                </c:pt>
                <c:pt idx="1081">
                  <c:v>16.979500000000002</c:v>
                </c:pt>
                <c:pt idx="1082">
                  <c:v>16.681899999999999</c:v>
                </c:pt>
                <c:pt idx="1083">
                  <c:v>15.8428</c:v>
                </c:pt>
                <c:pt idx="1084">
                  <c:v>13.4826</c:v>
                </c:pt>
                <c:pt idx="1085">
                  <c:v>15.5031</c:v>
                </c:pt>
                <c:pt idx="1086">
                  <c:v>14.0846</c:v>
                </c:pt>
                <c:pt idx="1087">
                  <c:v>11.224399999999999</c:v>
                </c:pt>
                <c:pt idx="1088">
                  <c:v>8.0612999999999992</c:v>
                </c:pt>
                <c:pt idx="1089">
                  <c:v>5.6332500000000003</c:v>
                </c:pt>
                <c:pt idx="1090">
                  <c:v>4.87507</c:v>
                </c:pt>
                <c:pt idx="1091">
                  <c:v>3.6504699999999999</c:v>
                </c:pt>
                <c:pt idx="1092">
                  <c:v>3.1190699999999998</c:v>
                </c:pt>
                <c:pt idx="1093">
                  <c:v>3.0080800000000001</c:v>
                </c:pt>
                <c:pt idx="1094">
                  <c:v>2.9005700000000001</c:v>
                </c:pt>
                <c:pt idx="1095">
                  <c:v>2.9393899999999999</c:v>
                </c:pt>
                <c:pt idx="1096">
                  <c:v>2.6354199999999999</c:v>
                </c:pt>
                <c:pt idx="1097">
                  <c:v>2.2697400000000001</c:v>
                </c:pt>
                <c:pt idx="1098">
                  <c:v>2.16682</c:v>
                </c:pt>
                <c:pt idx="1099">
                  <c:v>2.08941</c:v>
                </c:pt>
                <c:pt idx="1100">
                  <c:v>2.58352</c:v>
                </c:pt>
                <c:pt idx="1101">
                  <c:v>3.4851800000000002</c:v>
                </c:pt>
                <c:pt idx="1102">
                  <c:v>4.1371700000000002</c:v>
                </c:pt>
                <c:pt idx="1103">
                  <c:v>4.3382199999999997</c:v>
                </c:pt>
                <c:pt idx="1104">
                  <c:v>4.7444499999999996</c:v>
                </c:pt>
                <c:pt idx="1105">
                  <c:v>5.2664799999999996</c:v>
                </c:pt>
                <c:pt idx="1106">
                  <c:v>5.1642099999999997</c:v>
                </c:pt>
                <c:pt idx="1107">
                  <c:v>6.1216900000000001</c:v>
                </c:pt>
                <c:pt idx="1108">
                  <c:v>6.5137600000000004</c:v>
                </c:pt>
                <c:pt idx="1109">
                  <c:v>8.3733299999999993</c:v>
                </c:pt>
                <c:pt idx="1110">
                  <c:v>9.7769600000000008</c:v>
                </c:pt>
                <c:pt idx="1111">
                  <c:v>6.5987999999999998</c:v>
                </c:pt>
                <c:pt idx="1112">
                  <c:v>5.0905100000000001</c:v>
                </c:pt>
                <c:pt idx="1113">
                  <c:v>3.63673</c:v>
                </c:pt>
                <c:pt idx="1114">
                  <c:v>2.5702199999999999</c:v>
                </c:pt>
                <c:pt idx="1115">
                  <c:v>2.27061</c:v>
                </c:pt>
                <c:pt idx="1116">
                  <c:v>3.0087299999999999</c:v>
                </c:pt>
                <c:pt idx="1117">
                  <c:v>4.8238200000000004</c:v>
                </c:pt>
                <c:pt idx="1118">
                  <c:v>4.9747199999999996</c:v>
                </c:pt>
                <c:pt idx="1119">
                  <c:v>3.1794699999999998</c:v>
                </c:pt>
                <c:pt idx="1120">
                  <c:v>3.9055900000000001</c:v>
                </c:pt>
                <c:pt idx="1121">
                  <c:v>5.1236499999999996</c:v>
                </c:pt>
                <c:pt idx="1122">
                  <c:v>5.7887199999999996</c:v>
                </c:pt>
                <c:pt idx="1123">
                  <c:v>5.4269699999999998</c:v>
                </c:pt>
                <c:pt idx="1124">
                  <c:v>6.9500799999999998</c:v>
                </c:pt>
                <c:pt idx="1125">
                  <c:v>5.59727</c:v>
                </c:pt>
                <c:pt idx="1126">
                  <c:v>6.4241299999999999</c:v>
                </c:pt>
                <c:pt idx="1127">
                  <c:v>6.9568399999999997</c:v>
                </c:pt>
                <c:pt idx="1128">
                  <c:v>8.9841099999999994</c:v>
                </c:pt>
                <c:pt idx="1129">
                  <c:v>9.2876399999999997</c:v>
                </c:pt>
                <c:pt idx="1130">
                  <c:v>6.3643900000000002</c:v>
                </c:pt>
                <c:pt idx="1131">
                  <c:v>5.8041999999999998</c:v>
                </c:pt>
                <c:pt idx="1132">
                  <c:v>5.7595000000000001</c:v>
                </c:pt>
                <c:pt idx="1133">
                  <c:v>4.6439300000000001</c:v>
                </c:pt>
                <c:pt idx="1134">
                  <c:v>4.06128</c:v>
                </c:pt>
                <c:pt idx="1135">
                  <c:v>4.6844900000000003</c:v>
                </c:pt>
                <c:pt idx="1136">
                  <c:v>4.1958299999999999</c:v>
                </c:pt>
                <c:pt idx="1137">
                  <c:v>6.63565</c:v>
                </c:pt>
                <c:pt idx="1138">
                  <c:v>4.7045500000000002</c:v>
                </c:pt>
                <c:pt idx="1139">
                  <c:v>4.0695699999999997</c:v>
                </c:pt>
                <c:pt idx="1140">
                  <c:v>3.9973900000000002</c:v>
                </c:pt>
                <c:pt idx="1141">
                  <c:v>3.9849700000000001</c:v>
                </c:pt>
                <c:pt idx="1142">
                  <c:v>3.8094299999999999</c:v>
                </c:pt>
                <c:pt idx="1143">
                  <c:v>3.77759</c:v>
                </c:pt>
                <c:pt idx="1144">
                  <c:v>4.3301499999999997</c:v>
                </c:pt>
                <c:pt idx="1145">
                  <c:v>5.2904600000000004</c:v>
                </c:pt>
                <c:pt idx="1146">
                  <c:v>5.5063399999999998</c:v>
                </c:pt>
                <c:pt idx="1147">
                  <c:v>5.1251800000000003</c:v>
                </c:pt>
                <c:pt idx="1148">
                  <c:v>5.3266600000000004</c:v>
                </c:pt>
                <c:pt idx="1149">
                  <c:v>5.3999300000000003</c:v>
                </c:pt>
                <c:pt idx="1150">
                  <c:v>5.5231300000000001</c:v>
                </c:pt>
                <c:pt idx="1151">
                  <c:v>6.1277999999999997</c:v>
                </c:pt>
                <c:pt idx="1152">
                  <c:v>7.5342599999999997</c:v>
                </c:pt>
                <c:pt idx="1153">
                  <c:v>9.8358299999999996</c:v>
                </c:pt>
                <c:pt idx="1154">
                  <c:v>9.7664899999999992</c:v>
                </c:pt>
                <c:pt idx="1155">
                  <c:v>7.4387499999999998</c:v>
                </c:pt>
                <c:pt idx="1156">
                  <c:v>7.2126200000000003</c:v>
                </c:pt>
                <c:pt idx="1157">
                  <c:v>9.6027299999999993</c:v>
                </c:pt>
                <c:pt idx="1158">
                  <c:v>7.6812199999999997</c:v>
                </c:pt>
                <c:pt idx="1159">
                  <c:v>6.79941</c:v>
                </c:pt>
                <c:pt idx="1160">
                  <c:v>8.5329499999999996</c:v>
                </c:pt>
                <c:pt idx="1161">
                  <c:v>7.3894700000000002</c:v>
                </c:pt>
                <c:pt idx="1162">
                  <c:v>4.9123599999999996</c:v>
                </c:pt>
                <c:pt idx="1163">
                  <c:v>5.3316800000000004</c:v>
                </c:pt>
                <c:pt idx="1164">
                  <c:v>4.9295799999999996</c:v>
                </c:pt>
                <c:pt idx="1165">
                  <c:v>4.3183699999999998</c:v>
                </c:pt>
                <c:pt idx="1166">
                  <c:v>4.2198099999999998</c:v>
                </c:pt>
                <c:pt idx="1167">
                  <c:v>5.4378700000000002</c:v>
                </c:pt>
                <c:pt idx="1168">
                  <c:v>6.0547500000000003</c:v>
                </c:pt>
                <c:pt idx="1169">
                  <c:v>7.4646999999999997</c:v>
                </c:pt>
                <c:pt idx="1170">
                  <c:v>6.0896400000000002</c:v>
                </c:pt>
                <c:pt idx="1171">
                  <c:v>7.3183800000000003</c:v>
                </c:pt>
                <c:pt idx="1172">
                  <c:v>8.6748999999999992</c:v>
                </c:pt>
                <c:pt idx="1173">
                  <c:v>9.7848100000000002</c:v>
                </c:pt>
                <c:pt idx="1174">
                  <c:v>8.3986300000000007</c:v>
                </c:pt>
                <c:pt idx="1175">
                  <c:v>12.4237</c:v>
                </c:pt>
                <c:pt idx="1176">
                  <c:v>15.007</c:v>
                </c:pt>
                <c:pt idx="1177">
                  <c:v>15.960100000000001</c:v>
                </c:pt>
                <c:pt idx="1178">
                  <c:v>14.3973</c:v>
                </c:pt>
                <c:pt idx="1179">
                  <c:v>13.125</c:v>
                </c:pt>
                <c:pt idx="1180">
                  <c:v>13.2157</c:v>
                </c:pt>
                <c:pt idx="1181">
                  <c:v>12.5022</c:v>
                </c:pt>
                <c:pt idx="1182">
                  <c:v>13.952299999999999</c:v>
                </c:pt>
                <c:pt idx="1183">
                  <c:v>16.817799999999998</c:v>
                </c:pt>
                <c:pt idx="1184">
                  <c:v>16.9878</c:v>
                </c:pt>
                <c:pt idx="1185">
                  <c:v>21.123699999999999</c:v>
                </c:pt>
                <c:pt idx="1186">
                  <c:v>16.3066</c:v>
                </c:pt>
                <c:pt idx="1187">
                  <c:v>10.315099999999999</c:v>
                </c:pt>
                <c:pt idx="1188">
                  <c:v>10.3123</c:v>
                </c:pt>
                <c:pt idx="1189">
                  <c:v>5.98475</c:v>
                </c:pt>
                <c:pt idx="1190">
                  <c:v>4.5684800000000001</c:v>
                </c:pt>
                <c:pt idx="1191">
                  <c:v>3.7869700000000002</c:v>
                </c:pt>
                <c:pt idx="1192">
                  <c:v>3.9378700000000002</c:v>
                </c:pt>
                <c:pt idx="1193">
                  <c:v>4.3299300000000001</c:v>
                </c:pt>
                <c:pt idx="1194">
                  <c:v>5.4151899999999999</c:v>
                </c:pt>
                <c:pt idx="1195">
                  <c:v>6.1075200000000001</c:v>
                </c:pt>
                <c:pt idx="1196">
                  <c:v>8.16662</c:v>
                </c:pt>
                <c:pt idx="1197">
                  <c:v>11.473599999999999</c:v>
                </c:pt>
                <c:pt idx="1198">
                  <c:v>12.817299999999999</c:v>
                </c:pt>
                <c:pt idx="1199">
                  <c:v>14.0877</c:v>
                </c:pt>
                <c:pt idx="1200">
                  <c:v>14.4878</c:v>
                </c:pt>
                <c:pt idx="1201">
                  <c:v>15.315300000000001</c:v>
                </c:pt>
                <c:pt idx="1202">
                  <c:v>16.5838</c:v>
                </c:pt>
                <c:pt idx="1203">
                  <c:v>15.712400000000001</c:v>
                </c:pt>
                <c:pt idx="1204">
                  <c:v>9.2501300000000004</c:v>
                </c:pt>
                <c:pt idx="1205">
                  <c:v>7.9149799999999999</c:v>
                </c:pt>
                <c:pt idx="1206">
                  <c:v>7.8724600000000002</c:v>
                </c:pt>
                <c:pt idx="1207">
                  <c:v>7.4356900000000001</c:v>
                </c:pt>
                <c:pt idx="1208">
                  <c:v>6.22614</c:v>
                </c:pt>
                <c:pt idx="1209">
                  <c:v>5.1258299999999997</c:v>
                </c:pt>
                <c:pt idx="1210">
                  <c:v>5.0183299999999997</c:v>
                </c:pt>
                <c:pt idx="1211">
                  <c:v>4.8574099999999998</c:v>
                </c:pt>
                <c:pt idx="1212">
                  <c:v>4.7485999999999997</c:v>
                </c:pt>
                <c:pt idx="1213">
                  <c:v>5.1016300000000001</c:v>
                </c:pt>
                <c:pt idx="1214">
                  <c:v>6.57721</c:v>
                </c:pt>
                <c:pt idx="1215">
                  <c:v>7.7649600000000003</c:v>
                </c:pt>
                <c:pt idx="1216">
                  <c:v>8.3755100000000002</c:v>
                </c:pt>
                <c:pt idx="1217">
                  <c:v>7.24817</c:v>
                </c:pt>
                <c:pt idx="1218">
                  <c:v>7.9335199999999997</c:v>
                </c:pt>
                <c:pt idx="1219">
                  <c:v>8.6853700000000007</c:v>
                </c:pt>
                <c:pt idx="1220">
                  <c:v>9.2477400000000003</c:v>
                </c:pt>
                <c:pt idx="1221">
                  <c:v>5.8380000000000001</c:v>
                </c:pt>
                <c:pt idx="1222">
                  <c:v>7.0647799999999998</c:v>
                </c:pt>
                <c:pt idx="1223">
                  <c:v>7.6155900000000001</c:v>
                </c:pt>
                <c:pt idx="1224">
                  <c:v>7.8508699999999996</c:v>
                </c:pt>
                <c:pt idx="1225">
                  <c:v>6.2878499999999997</c:v>
                </c:pt>
                <c:pt idx="1226">
                  <c:v>6.7562300000000004</c:v>
                </c:pt>
                <c:pt idx="1227">
                  <c:v>7.1670499999999997</c:v>
                </c:pt>
                <c:pt idx="1228">
                  <c:v>6.6070799999999998</c:v>
                </c:pt>
                <c:pt idx="1229">
                  <c:v>7.2137099999999998</c:v>
                </c:pt>
                <c:pt idx="1230">
                  <c:v>6.8177300000000001</c:v>
                </c:pt>
                <c:pt idx="1231">
                  <c:v>5.58833</c:v>
                </c:pt>
                <c:pt idx="1232">
                  <c:v>3.1382599999999998</c:v>
                </c:pt>
                <c:pt idx="1233">
                  <c:v>2.6445799999999999</c:v>
                </c:pt>
                <c:pt idx="1234">
                  <c:v>3.0889700000000002</c:v>
                </c:pt>
                <c:pt idx="1235">
                  <c:v>3.17903</c:v>
                </c:pt>
                <c:pt idx="1236">
                  <c:v>2.89534</c:v>
                </c:pt>
                <c:pt idx="1237">
                  <c:v>3.28762</c:v>
                </c:pt>
                <c:pt idx="1238">
                  <c:v>3.86503</c:v>
                </c:pt>
                <c:pt idx="1239">
                  <c:v>5.6624699999999999</c:v>
                </c:pt>
                <c:pt idx="1240">
                  <c:v>3.84388</c:v>
                </c:pt>
                <c:pt idx="1241">
                  <c:v>3.4714399999999999</c:v>
                </c:pt>
                <c:pt idx="1242">
                  <c:v>3.5386099999999998</c:v>
                </c:pt>
                <c:pt idx="1243">
                  <c:v>5.0996699999999997</c:v>
                </c:pt>
                <c:pt idx="1244">
                  <c:v>5.09443</c:v>
                </c:pt>
                <c:pt idx="1245">
                  <c:v>6.1631200000000002</c:v>
                </c:pt>
                <c:pt idx="1246">
                  <c:v>8.0660900000000009</c:v>
                </c:pt>
                <c:pt idx="1247">
                  <c:v>10.811400000000001</c:v>
                </c:pt>
                <c:pt idx="1248">
                  <c:v>10.5718</c:v>
                </c:pt>
                <c:pt idx="1249">
                  <c:v>9.2564600000000006</c:v>
                </c:pt>
                <c:pt idx="1250">
                  <c:v>9.2601700000000005</c:v>
                </c:pt>
                <c:pt idx="1251">
                  <c:v>7.8744199999999998</c:v>
                </c:pt>
                <c:pt idx="1252">
                  <c:v>7.9851900000000002</c:v>
                </c:pt>
                <c:pt idx="1253">
                  <c:v>6.6120999999999999</c:v>
                </c:pt>
                <c:pt idx="1254">
                  <c:v>8.7882899999999999</c:v>
                </c:pt>
                <c:pt idx="1255">
                  <c:v>10.702199999999999</c:v>
                </c:pt>
                <c:pt idx="1256">
                  <c:v>11.663399999999999</c:v>
                </c:pt>
                <c:pt idx="1257">
                  <c:v>9.0719799999999999</c:v>
                </c:pt>
                <c:pt idx="1258">
                  <c:v>6.1016300000000001</c:v>
                </c:pt>
                <c:pt idx="1259">
                  <c:v>3.3111700000000002</c:v>
                </c:pt>
                <c:pt idx="1260">
                  <c:v>3.33799</c:v>
                </c:pt>
                <c:pt idx="1261">
                  <c:v>3.3475899999999998</c:v>
                </c:pt>
                <c:pt idx="1262">
                  <c:v>2.66289</c:v>
                </c:pt>
                <c:pt idx="1263">
                  <c:v>1.9673</c:v>
                </c:pt>
                <c:pt idx="1264">
                  <c:v>1.9620599999999999</c:v>
                </c:pt>
                <c:pt idx="1265">
                  <c:v>1.7658100000000001</c:v>
                </c:pt>
                <c:pt idx="1266">
                  <c:v>1.98997</c:v>
                </c:pt>
                <c:pt idx="1267">
                  <c:v>2.1493699999999998</c:v>
                </c:pt>
                <c:pt idx="1268">
                  <c:v>4.1482900000000003</c:v>
                </c:pt>
                <c:pt idx="1269">
                  <c:v>4.681</c:v>
                </c:pt>
                <c:pt idx="1270">
                  <c:v>5.79657</c:v>
                </c:pt>
                <c:pt idx="1271">
                  <c:v>6.4167199999999998</c:v>
                </c:pt>
                <c:pt idx="1272">
                  <c:v>6.58833</c:v>
                </c:pt>
                <c:pt idx="1273">
                  <c:v>5.99369</c:v>
                </c:pt>
                <c:pt idx="1274">
                  <c:v>6.0381799999999997</c:v>
                </c:pt>
                <c:pt idx="1275">
                  <c:v>5.3587199999999999</c:v>
                </c:pt>
                <c:pt idx="1276">
                  <c:v>5.3264399999999998</c:v>
                </c:pt>
                <c:pt idx="1277">
                  <c:v>5.9116999999999997</c:v>
                </c:pt>
                <c:pt idx="1278">
                  <c:v>6.7878499999999997</c:v>
                </c:pt>
                <c:pt idx="1279">
                  <c:v>7.9671000000000003</c:v>
                </c:pt>
                <c:pt idx="1280">
                  <c:v>6.2045500000000002</c:v>
                </c:pt>
                <c:pt idx="1281">
                  <c:v>7.0314199999999998</c:v>
                </c:pt>
                <c:pt idx="1282">
                  <c:v>3.37615</c:v>
                </c:pt>
                <c:pt idx="1283">
                  <c:v>3.5473300000000001</c:v>
                </c:pt>
                <c:pt idx="1284">
                  <c:v>4.2658199999999997</c:v>
                </c:pt>
                <c:pt idx="1285">
                  <c:v>3.5887600000000002</c:v>
                </c:pt>
                <c:pt idx="1286">
                  <c:v>3.76233</c:v>
                </c:pt>
                <c:pt idx="1287">
                  <c:v>3.9117000000000002</c:v>
                </c:pt>
                <c:pt idx="1288">
                  <c:v>3.52094</c:v>
                </c:pt>
                <c:pt idx="1289">
                  <c:v>3.8794300000000002</c:v>
                </c:pt>
                <c:pt idx="1290">
                  <c:v>3.7202500000000001</c:v>
                </c:pt>
                <c:pt idx="1291">
                  <c:v>4.5069900000000001</c:v>
                </c:pt>
                <c:pt idx="1292">
                  <c:v>4.7215600000000002</c:v>
                </c:pt>
                <c:pt idx="1293">
                  <c:v>6.1807800000000004</c:v>
                </c:pt>
                <c:pt idx="1294">
                  <c:v>6.13368</c:v>
                </c:pt>
                <c:pt idx="1295">
                  <c:v>6.25143</c:v>
                </c:pt>
                <c:pt idx="1296">
                  <c:v>6.5697999999999999</c:v>
                </c:pt>
                <c:pt idx="1297">
                  <c:v>9.9625199999999996</c:v>
                </c:pt>
                <c:pt idx="1298">
                  <c:v>7.8984100000000002</c:v>
                </c:pt>
                <c:pt idx="1299">
                  <c:v>8.5850600000000004</c:v>
                </c:pt>
                <c:pt idx="1300">
                  <c:v>9.9287200000000002</c:v>
                </c:pt>
                <c:pt idx="1301">
                  <c:v>10.289</c:v>
                </c:pt>
                <c:pt idx="1302">
                  <c:v>12.185600000000001</c:v>
                </c:pt>
                <c:pt idx="1303">
                  <c:v>17.021000000000001</c:v>
                </c:pt>
                <c:pt idx="1304">
                  <c:v>15.0044</c:v>
                </c:pt>
                <c:pt idx="1305">
                  <c:v>8.5953099999999996</c:v>
                </c:pt>
                <c:pt idx="1306">
                  <c:v>8.0602099999999997</c:v>
                </c:pt>
                <c:pt idx="1307">
                  <c:v>4.99282</c:v>
                </c:pt>
                <c:pt idx="1308">
                  <c:v>6.7302799999999996</c:v>
                </c:pt>
                <c:pt idx="1309">
                  <c:v>6.5165899999999999</c:v>
                </c:pt>
                <c:pt idx="1310">
                  <c:v>6.2021499999999996</c:v>
                </c:pt>
                <c:pt idx="1311">
                  <c:v>4.2610200000000003</c:v>
                </c:pt>
                <c:pt idx="1312">
                  <c:v>3.6894999999999998</c:v>
                </c:pt>
                <c:pt idx="1313">
                  <c:v>3.9520400000000002</c:v>
                </c:pt>
                <c:pt idx="1314">
                  <c:v>5.1851399999999996</c:v>
                </c:pt>
                <c:pt idx="1315">
                  <c:v>7.6406700000000001</c:v>
                </c:pt>
                <c:pt idx="1316">
                  <c:v>11.311199999999999</c:v>
                </c:pt>
                <c:pt idx="1317">
                  <c:v>8.6496099999999991</c:v>
                </c:pt>
                <c:pt idx="1318">
                  <c:v>11.8186</c:v>
                </c:pt>
                <c:pt idx="1319">
                  <c:v>12.4994</c:v>
                </c:pt>
                <c:pt idx="1320">
                  <c:v>12.707800000000001</c:v>
                </c:pt>
                <c:pt idx="1321">
                  <c:v>14.1045</c:v>
                </c:pt>
                <c:pt idx="1322">
                  <c:v>16.958600000000001</c:v>
                </c:pt>
                <c:pt idx="1323">
                  <c:v>14.9213</c:v>
                </c:pt>
                <c:pt idx="1324">
                  <c:v>14.403</c:v>
                </c:pt>
                <c:pt idx="1325">
                  <c:v>14.492599999999999</c:v>
                </c:pt>
                <c:pt idx="1326">
                  <c:v>16.587</c:v>
                </c:pt>
                <c:pt idx="1327">
                  <c:v>19.898</c:v>
                </c:pt>
                <c:pt idx="1328">
                  <c:v>12.3276</c:v>
                </c:pt>
                <c:pt idx="1329">
                  <c:v>16.0075</c:v>
                </c:pt>
                <c:pt idx="1330">
                  <c:v>7.2067399999999999</c:v>
                </c:pt>
                <c:pt idx="1331">
                  <c:v>3.7440099999999998</c:v>
                </c:pt>
                <c:pt idx="1332">
                  <c:v>3.3290500000000001</c:v>
                </c:pt>
                <c:pt idx="1333">
                  <c:v>3.2344200000000001</c:v>
                </c:pt>
                <c:pt idx="1334">
                  <c:v>3.3744100000000001</c:v>
                </c:pt>
                <c:pt idx="1335">
                  <c:v>3.4175800000000001</c:v>
                </c:pt>
                <c:pt idx="1336">
                  <c:v>3.5457999999999998</c:v>
                </c:pt>
                <c:pt idx="1337">
                  <c:v>3.9611999999999998</c:v>
                </c:pt>
                <c:pt idx="1338">
                  <c:v>4.72112</c:v>
                </c:pt>
                <c:pt idx="1339">
                  <c:v>5.5492999999999997</c:v>
                </c:pt>
                <c:pt idx="1340">
                  <c:v>6.2839299999999998</c:v>
                </c:pt>
                <c:pt idx="1341">
                  <c:v>7.3787799999999999</c:v>
                </c:pt>
                <c:pt idx="1342">
                  <c:v>8.7941800000000008</c:v>
                </c:pt>
                <c:pt idx="1343">
                  <c:v>11.548</c:v>
                </c:pt>
                <c:pt idx="1344">
                  <c:v>11.046900000000001</c:v>
                </c:pt>
                <c:pt idx="1345">
                  <c:v>12.3812</c:v>
                </c:pt>
                <c:pt idx="1346">
                  <c:v>14.1204</c:v>
                </c:pt>
                <c:pt idx="1347">
                  <c:v>11.6045</c:v>
                </c:pt>
                <c:pt idx="1348">
                  <c:v>11.861800000000001</c:v>
                </c:pt>
                <c:pt idx="1349">
                  <c:v>15.492599999999999</c:v>
                </c:pt>
                <c:pt idx="1350">
                  <c:v>13.202999999999999</c:v>
                </c:pt>
                <c:pt idx="1351">
                  <c:v>10.8522</c:v>
                </c:pt>
                <c:pt idx="1352">
                  <c:v>11.824299999999999</c:v>
                </c:pt>
                <c:pt idx="1353">
                  <c:v>12.123900000000001</c:v>
                </c:pt>
                <c:pt idx="1354">
                  <c:v>11.8223</c:v>
                </c:pt>
                <c:pt idx="1355">
                  <c:v>10.6496</c:v>
                </c:pt>
                <c:pt idx="1356">
                  <c:v>9.5695899999999998</c:v>
                </c:pt>
                <c:pt idx="1357">
                  <c:v>5.8864099999999997</c:v>
                </c:pt>
                <c:pt idx="1358">
                  <c:v>5.7843600000000004</c:v>
                </c:pt>
                <c:pt idx="1359">
                  <c:v>5.9367799999999997</c:v>
                </c:pt>
                <c:pt idx="1360">
                  <c:v>3.9077700000000002</c:v>
                </c:pt>
                <c:pt idx="1361">
                  <c:v>2.9910700000000001</c:v>
                </c:pt>
                <c:pt idx="1362">
                  <c:v>3.9372099999999999</c:v>
                </c:pt>
                <c:pt idx="1363">
                  <c:v>4.63957</c:v>
                </c:pt>
                <c:pt idx="1364">
                  <c:v>6.4352600000000004</c:v>
                </c:pt>
                <c:pt idx="1365">
                  <c:v>8.0111399999999993</c:v>
                </c:pt>
                <c:pt idx="1366">
                  <c:v>8.3436800000000009</c:v>
                </c:pt>
                <c:pt idx="1367">
                  <c:v>8.6829699999999992</c:v>
                </c:pt>
                <c:pt idx="1368">
                  <c:v>9.5708900000000003</c:v>
                </c:pt>
                <c:pt idx="1369">
                  <c:v>10.054500000000001</c:v>
                </c:pt>
                <c:pt idx="1370">
                  <c:v>9.1736000000000004</c:v>
                </c:pt>
                <c:pt idx="1371">
                  <c:v>8.9313400000000005</c:v>
                </c:pt>
                <c:pt idx="1372">
                  <c:v>9.0447299999999995</c:v>
                </c:pt>
                <c:pt idx="1373">
                  <c:v>10.0763</c:v>
                </c:pt>
                <c:pt idx="1374">
                  <c:v>9.9343900000000005</c:v>
                </c:pt>
                <c:pt idx="1375">
                  <c:v>9.22288</c:v>
                </c:pt>
                <c:pt idx="1376">
                  <c:v>11.8323</c:v>
                </c:pt>
                <c:pt idx="1377">
                  <c:v>18.992599999999999</c:v>
                </c:pt>
                <c:pt idx="1378">
                  <c:v>9.2867700000000006</c:v>
                </c:pt>
                <c:pt idx="1379">
                  <c:v>4.8454100000000002</c:v>
                </c:pt>
                <c:pt idx="1380">
                  <c:v>3.3170600000000001</c:v>
                </c:pt>
                <c:pt idx="1381">
                  <c:v>3.9572699999999998</c:v>
                </c:pt>
                <c:pt idx="1382">
                  <c:v>3.3281800000000001</c:v>
                </c:pt>
                <c:pt idx="1383">
                  <c:v>4.0639000000000003</c:v>
                </c:pt>
                <c:pt idx="1384">
                  <c:v>3.6565699999999999</c:v>
                </c:pt>
                <c:pt idx="1385">
                  <c:v>3.6038000000000001</c:v>
                </c:pt>
                <c:pt idx="1386">
                  <c:v>5.0455899999999998</c:v>
                </c:pt>
                <c:pt idx="1387">
                  <c:v>5.8595899999999999</c:v>
                </c:pt>
                <c:pt idx="1388">
                  <c:v>9.1485199999999995</c:v>
                </c:pt>
                <c:pt idx="1389">
                  <c:v>8.7688900000000007</c:v>
                </c:pt>
                <c:pt idx="1390">
                  <c:v>9.8561099999999993</c:v>
                </c:pt>
                <c:pt idx="1391">
                  <c:v>13.405799999999999</c:v>
                </c:pt>
                <c:pt idx="1392">
                  <c:v>12.1167</c:v>
                </c:pt>
                <c:pt idx="1393">
                  <c:v>10.6241</c:v>
                </c:pt>
                <c:pt idx="1394">
                  <c:v>9.7385800000000007</c:v>
                </c:pt>
                <c:pt idx="1395">
                  <c:v>10.937900000000001</c:v>
                </c:pt>
                <c:pt idx="1396">
                  <c:v>14.5467</c:v>
                </c:pt>
                <c:pt idx="1397">
                  <c:v>12.982799999999999</c:v>
                </c:pt>
                <c:pt idx="1398">
                  <c:v>14.5594</c:v>
                </c:pt>
                <c:pt idx="1399">
                  <c:v>15.6922</c:v>
                </c:pt>
                <c:pt idx="1400">
                  <c:v>13.6187</c:v>
                </c:pt>
                <c:pt idx="1401">
                  <c:v>12.367000000000001</c:v>
                </c:pt>
                <c:pt idx="1402">
                  <c:v>10.2988</c:v>
                </c:pt>
                <c:pt idx="1403">
                  <c:v>9.6997699999999991</c:v>
                </c:pt>
                <c:pt idx="1404">
                  <c:v>9.82667</c:v>
                </c:pt>
                <c:pt idx="1405">
                  <c:v>9.94224</c:v>
                </c:pt>
                <c:pt idx="1406">
                  <c:v>9.32667</c:v>
                </c:pt>
                <c:pt idx="1407">
                  <c:v>10.2591</c:v>
                </c:pt>
                <c:pt idx="1408">
                  <c:v>10.6745</c:v>
                </c:pt>
                <c:pt idx="1409">
                  <c:v>13.854200000000001</c:v>
                </c:pt>
                <c:pt idx="1410">
                  <c:v>14.0059</c:v>
                </c:pt>
                <c:pt idx="1411">
                  <c:v>15.907400000000001</c:v>
                </c:pt>
                <c:pt idx="1412">
                  <c:v>16.5426</c:v>
                </c:pt>
                <c:pt idx="1413">
                  <c:v>18.821200000000001</c:v>
                </c:pt>
                <c:pt idx="1414">
                  <c:v>18.810300000000002</c:v>
                </c:pt>
                <c:pt idx="1415">
                  <c:v>20.012</c:v>
                </c:pt>
                <c:pt idx="1416">
                  <c:v>19.77</c:v>
                </c:pt>
                <c:pt idx="1417">
                  <c:v>21.2685</c:v>
                </c:pt>
                <c:pt idx="1418">
                  <c:v>20.7484</c:v>
                </c:pt>
                <c:pt idx="1419">
                  <c:v>19.929200000000002</c:v>
                </c:pt>
                <c:pt idx="1420">
                  <c:v>18.760000000000002</c:v>
                </c:pt>
                <c:pt idx="1421">
                  <c:v>18.400600000000001</c:v>
                </c:pt>
                <c:pt idx="1422">
                  <c:v>17.9953</c:v>
                </c:pt>
                <c:pt idx="1423">
                  <c:v>24.3782</c:v>
                </c:pt>
                <c:pt idx="1424">
                  <c:v>28.139199999999999</c:v>
                </c:pt>
                <c:pt idx="1425">
                  <c:v>22.8993</c:v>
                </c:pt>
                <c:pt idx="1426">
                  <c:v>17.620899999999999</c:v>
                </c:pt>
                <c:pt idx="1427">
                  <c:v>13.3103</c:v>
                </c:pt>
                <c:pt idx="1428">
                  <c:v>9.8918700000000008</c:v>
                </c:pt>
                <c:pt idx="1429">
                  <c:v>9.40517</c:v>
                </c:pt>
                <c:pt idx="1430">
                  <c:v>9.5907400000000003</c:v>
                </c:pt>
                <c:pt idx="1431">
                  <c:v>9.0595499999999998</c:v>
                </c:pt>
                <c:pt idx="1432">
                  <c:v>8.1326000000000001</c:v>
                </c:pt>
                <c:pt idx="1433">
                  <c:v>6.9847599999999996</c:v>
                </c:pt>
                <c:pt idx="1434">
                  <c:v>8.0366599999999995</c:v>
                </c:pt>
                <c:pt idx="1435">
                  <c:v>9.6369699999999998</c:v>
                </c:pt>
                <c:pt idx="1436">
                  <c:v>10.9754</c:v>
                </c:pt>
                <c:pt idx="1437">
                  <c:v>13.1716</c:v>
                </c:pt>
                <c:pt idx="1438">
                  <c:v>11.8908</c:v>
                </c:pt>
                <c:pt idx="1439">
                  <c:v>10.3672</c:v>
                </c:pt>
                <c:pt idx="1440">
                  <c:v>14.147</c:v>
                </c:pt>
                <c:pt idx="1441">
                  <c:v>15.0618</c:v>
                </c:pt>
                <c:pt idx="1442">
                  <c:v>15.613200000000001</c:v>
                </c:pt>
                <c:pt idx="1443">
                  <c:v>15.466699999999999</c:v>
                </c:pt>
                <c:pt idx="1444">
                  <c:v>16.624600000000001</c:v>
                </c:pt>
                <c:pt idx="1445">
                  <c:v>18.143699999999999</c:v>
                </c:pt>
                <c:pt idx="1446">
                  <c:v>18.843900000000001</c:v>
                </c:pt>
                <c:pt idx="1447">
                  <c:v>20.319700000000001</c:v>
                </c:pt>
                <c:pt idx="1448">
                  <c:v>16.688199999999998</c:v>
                </c:pt>
                <c:pt idx="1449">
                  <c:v>15.5707</c:v>
                </c:pt>
                <c:pt idx="1450">
                  <c:v>13.5138</c:v>
                </c:pt>
                <c:pt idx="1451">
                  <c:v>13.814299999999999</c:v>
                </c:pt>
                <c:pt idx="1452">
                  <c:v>12.161799999999999</c:v>
                </c:pt>
                <c:pt idx="1453">
                  <c:v>9.0303299999999993</c:v>
                </c:pt>
                <c:pt idx="1454">
                  <c:v>8.0303299999999993</c:v>
                </c:pt>
                <c:pt idx="1455">
                  <c:v>8.4843200000000003</c:v>
                </c:pt>
                <c:pt idx="1456">
                  <c:v>8.5658799999999999</c:v>
                </c:pt>
                <c:pt idx="1457">
                  <c:v>9.3580699999999997</c:v>
                </c:pt>
                <c:pt idx="1458">
                  <c:v>8.7381399999999996</c:v>
                </c:pt>
                <c:pt idx="1459">
                  <c:v>6.5434099999999997</c:v>
                </c:pt>
                <c:pt idx="1460">
                  <c:v>7.7854599999999996</c:v>
                </c:pt>
                <c:pt idx="1461">
                  <c:v>7.5394899999999998</c:v>
                </c:pt>
                <c:pt idx="1462">
                  <c:v>6.8526100000000003</c:v>
                </c:pt>
                <c:pt idx="1463">
                  <c:v>8.9566300000000005</c:v>
                </c:pt>
                <c:pt idx="1464">
                  <c:v>9.7967999999999993</c:v>
                </c:pt>
                <c:pt idx="1465">
                  <c:v>10.841100000000001</c:v>
                </c:pt>
                <c:pt idx="1466">
                  <c:v>11.822800000000001</c:v>
                </c:pt>
                <c:pt idx="1467">
                  <c:v>14.009399999999999</c:v>
                </c:pt>
                <c:pt idx="1468">
                  <c:v>16.369900000000001</c:v>
                </c:pt>
                <c:pt idx="1469">
                  <c:v>19.2864</c:v>
                </c:pt>
                <c:pt idx="1470">
                  <c:v>22.367699999999999</c:v>
                </c:pt>
                <c:pt idx="1471">
                  <c:v>20.0731</c:v>
                </c:pt>
                <c:pt idx="1472">
                  <c:v>15.1579</c:v>
                </c:pt>
                <c:pt idx="1473">
                  <c:v>12.2013</c:v>
                </c:pt>
                <c:pt idx="1474">
                  <c:v>10.505000000000001</c:v>
                </c:pt>
                <c:pt idx="1475">
                  <c:v>8.7418499999999995</c:v>
                </c:pt>
                <c:pt idx="1476">
                  <c:v>8.8541500000000006</c:v>
                </c:pt>
                <c:pt idx="1477">
                  <c:v>9.03993</c:v>
                </c:pt>
                <c:pt idx="1478">
                  <c:v>7.4727600000000001</c:v>
                </c:pt>
                <c:pt idx="1479">
                  <c:v>7.7272299999999996</c:v>
                </c:pt>
                <c:pt idx="1480">
                  <c:v>7.3443300000000002</c:v>
                </c:pt>
                <c:pt idx="1481">
                  <c:v>7.5333800000000002</c:v>
                </c:pt>
                <c:pt idx="1482">
                  <c:v>7.84084</c:v>
                </c:pt>
                <c:pt idx="1483">
                  <c:v>7.8039899999999998</c:v>
                </c:pt>
                <c:pt idx="1484">
                  <c:v>9.2344399999999993</c:v>
                </c:pt>
                <c:pt idx="1485">
                  <c:v>11.0665</c:v>
                </c:pt>
                <c:pt idx="1486">
                  <c:v>15.0275</c:v>
                </c:pt>
                <c:pt idx="1487">
                  <c:v>15.686500000000001</c:v>
                </c:pt>
                <c:pt idx="1488">
                  <c:v>16.663399999999999</c:v>
                </c:pt>
                <c:pt idx="1489">
                  <c:v>14.831</c:v>
                </c:pt>
                <c:pt idx="1490">
                  <c:v>11.6647</c:v>
                </c:pt>
                <c:pt idx="1491">
                  <c:v>9.4527099999999997</c:v>
                </c:pt>
                <c:pt idx="1492">
                  <c:v>10.870100000000001</c:v>
                </c:pt>
                <c:pt idx="1493">
                  <c:v>11.218299999999999</c:v>
                </c:pt>
                <c:pt idx="1494">
                  <c:v>9.5137599999999996</c:v>
                </c:pt>
                <c:pt idx="1495">
                  <c:v>9.9437700000000007</c:v>
                </c:pt>
                <c:pt idx="1496">
                  <c:v>7.2749899999999998</c:v>
                </c:pt>
                <c:pt idx="1497">
                  <c:v>4.5342500000000001</c:v>
                </c:pt>
                <c:pt idx="1498">
                  <c:v>5.1624699999999999</c:v>
                </c:pt>
                <c:pt idx="1499">
                  <c:v>3.4130099999999999</c:v>
                </c:pt>
                <c:pt idx="1500">
                  <c:v>3.4502899999999999</c:v>
                </c:pt>
                <c:pt idx="1501">
                  <c:v>2.9356800000000001</c:v>
                </c:pt>
                <c:pt idx="1502">
                  <c:v>3.0364200000000001</c:v>
                </c:pt>
                <c:pt idx="1503">
                  <c:v>3.37201</c:v>
                </c:pt>
                <c:pt idx="1504">
                  <c:v>3.6380400000000002</c:v>
                </c:pt>
                <c:pt idx="1505">
                  <c:v>3.0667300000000002</c:v>
                </c:pt>
                <c:pt idx="1506">
                  <c:v>2.9782000000000002</c:v>
                </c:pt>
                <c:pt idx="1507">
                  <c:v>3.5588799999999998</c:v>
                </c:pt>
                <c:pt idx="1508">
                  <c:v>5.6504700000000003</c:v>
                </c:pt>
                <c:pt idx="1509">
                  <c:v>8.3495699999999999</c:v>
                </c:pt>
                <c:pt idx="1510">
                  <c:v>7.1055599999999997</c:v>
                </c:pt>
                <c:pt idx="1511">
                  <c:v>7.2222200000000001</c:v>
                </c:pt>
                <c:pt idx="1512">
                  <c:v>7.1962700000000002</c:v>
                </c:pt>
                <c:pt idx="1513">
                  <c:v>8.5163799999999998</c:v>
                </c:pt>
                <c:pt idx="1514">
                  <c:v>9.5776500000000002</c:v>
                </c:pt>
                <c:pt idx="1515">
                  <c:v>9.80748</c:v>
                </c:pt>
                <c:pt idx="1516">
                  <c:v>9.3681000000000001</c:v>
                </c:pt>
                <c:pt idx="1517">
                  <c:v>9.9531500000000008</c:v>
                </c:pt>
                <c:pt idx="1518">
                  <c:v>10.6638</c:v>
                </c:pt>
                <c:pt idx="1519">
                  <c:v>13.4034</c:v>
                </c:pt>
                <c:pt idx="1520">
                  <c:v>14.6182</c:v>
                </c:pt>
                <c:pt idx="1521">
                  <c:v>11.3498</c:v>
                </c:pt>
                <c:pt idx="1522">
                  <c:v>9.8905600000000007</c:v>
                </c:pt>
                <c:pt idx="1523">
                  <c:v>7.3761700000000001</c:v>
                </c:pt>
                <c:pt idx="1524">
                  <c:v>12.7384</c:v>
                </c:pt>
                <c:pt idx="1525">
                  <c:v>8.4215199999999992</c:v>
                </c:pt>
                <c:pt idx="1526">
                  <c:v>5.7366099999999998</c:v>
                </c:pt>
                <c:pt idx="1527">
                  <c:v>5.1735899999999999</c:v>
                </c:pt>
                <c:pt idx="1528">
                  <c:v>5.68994</c:v>
                </c:pt>
                <c:pt idx="1529">
                  <c:v>4.7361700000000004</c:v>
                </c:pt>
                <c:pt idx="1530">
                  <c:v>5.7123999999999997</c:v>
                </c:pt>
                <c:pt idx="1531">
                  <c:v>6.0831</c:v>
                </c:pt>
                <c:pt idx="1532">
                  <c:v>10.0107</c:v>
                </c:pt>
                <c:pt idx="1533">
                  <c:v>11.928699999999999</c:v>
                </c:pt>
                <c:pt idx="1534">
                  <c:v>9.4651399999999999</c:v>
                </c:pt>
                <c:pt idx="1535">
                  <c:v>8.2097899999999999</c:v>
                </c:pt>
                <c:pt idx="1536">
                  <c:v>7.9428900000000002</c:v>
                </c:pt>
                <c:pt idx="1537">
                  <c:v>7.2363900000000001</c:v>
                </c:pt>
                <c:pt idx="1538">
                  <c:v>7.86897</c:v>
                </c:pt>
                <c:pt idx="1539">
                  <c:v>7.9466000000000001</c:v>
                </c:pt>
                <c:pt idx="1540">
                  <c:v>8.4415800000000001</c:v>
                </c:pt>
                <c:pt idx="1541">
                  <c:v>9.46448</c:v>
                </c:pt>
                <c:pt idx="1542">
                  <c:v>12.731199999999999</c:v>
                </c:pt>
                <c:pt idx="1543">
                  <c:v>16.686299999999999</c:v>
                </c:pt>
                <c:pt idx="1544">
                  <c:v>13.1045</c:v>
                </c:pt>
                <c:pt idx="1545">
                  <c:v>15.514699999999999</c:v>
                </c:pt>
                <c:pt idx="1546">
                  <c:v>10.0327</c:v>
                </c:pt>
                <c:pt idx="1547">
                  <c:v>13.2445</c:v>
                </c:pt>
                <c:pt idx="1548">
                  <c:v>10.9579</c:v>
                </c:pt>
                <c:pt idx="1549">
                  <c:v>6.5340299999999996</c:v>
                </c:pt>
                <c:pt idx="1550">
                  <c:v>5.6914699999999998</c:v>
                </c:pt>
                <c:pt idx="1551">
                  <c:v>7.1858000000000004</c:v>
                </c:pt>
                <c:pt idx="1552">
                  <c:v>8.6081800000000008</c:v>
                </c:pt>
                <c:pt idx="1553">
                  <c:v>8.4736399999999996</c:v>
                </c:pt>
                <c:pt idx="1554">
                  <c:v>6.8940400000000004</c:v>
                </c:pt>
                <c:pt idx="1555">
                  <c:v>6.7337699999999998</c:v>
                </c:pt>
                <c:pt idx="1556">
                  <c:v>7.7721499999999999</c:v>
                </c:pt>
                <c:pt idx="1557">
                  <c:v>7.4934799999999999</c:v>
                </c:pt>
                <c:pt idx="1558">
                  <c:v>8.3135899999999996</c:v>
                </c:pt>
                <c:pt idx="1559">
                  <c:v>11.2661</c:v>
                </c:pt>
                <c:pt idx="1560">
                  <c:v>10.5345</c:v>
                </c:pt>
                <c:pt idx="1561">
                  <c:v>11.262600000000001</c:v>
                </c:pt>
                <c:pt idx="1562">
                  <c:v>12.1754</c:v>
                </c:pt>
                <c:pt idx="1563">
                  <c:v>12.2852</c:v>
                </c:pt>
                <c:pt idx="1564">
                  <c:v>12.758599999999999</c:v>
                </c:pt>
                <c:pt idx="1565">
                  <c:v>12.8003</c:v>
                </c:pt>
                <c:pt idx="1566">
                  <c:v>15.4795</c:v>
                </c:pt>
                <c:pt idx="1567">
                  <c:v>19.304500000000001</c:v>
                </c:pt>
                <c:pt idx="1568">
                  <c:v>19.133299999999998</c:v>
                </c:pt>
                <c:pt idx="1569">
                  <c:v>8.5203000000000007</c:v>
                </c:pt>
                <c:pt idx="1570">
                  <c:v>6.6007600000000002</c:v>
                </c:pt>
                <c:pt idx="1571">
                  <c:v>5.5453700000000001</c:v>
                </c:pt>
                <c:pt idx="1572">
                  <c:v>4.0990099999999998</c:v>
                </c:pt>
                <c:pt idx="1573">
                  <c:v>3.9710100000000002</c:v>
                </c:pt>
                <c:pt idx="1574">
                  <c:v>3.5464600000000002</c:v>
                </c:pt>
                <c:pt idx="1575">
                  <c:v>3.36612</c:v>
                </c:pt>
                <c:pt idx="1576">
                  <c:v>2.9007900000000002</c:v>
                </c:pt>
                <c:pt idx="1577">
                  <c:v>2.6903700000000002</c:v>
                </c:pt>
                <c:pt idx="1578">
                  <c:v>2.8565299999999998</c:v>
                </c:pt>
                <c:pt idx="1579">
                  <c:v>4.4973999999999998</c:v>
                </c:pt>
                <c:pt idx="1580">
                  <c:v>6.0152799999999997</c:v>
                </c:pt>
                <c:pt idx="1581">
                  <c:v>8.6458999999999993</c:v>
                </c:pt>
                <c:pt idx="1582">
                  <c:v>13.765599999999999</c:v>
                </c:pt>
                <c:pt idx="1583">
                  <c:v>18.267199999999999</c:v>
                </c:pt>
                <c:pt idx="1584">
                  <c:v>18.353300000000001</c:v>
                </c:pt>
                <c:pt idx="1585">
                  <c:v>13.994999999999999</c:v>
                </c:pt>
                <c:pt idx="1586">
                  <c:v>14.446</c:v>
                </c:pt>
                <c:pt idx="1587">
                  <c:v>14.525600000000001</c:v>
                </c:pt>
                <c:pt idx="1588">
                  <c:v>15.5116</c:v>
                </c:pt>
                <c:pt idx="1589">
                  <c:v>17.423100000000002</c:v>
                </c:pt>
                <c:pt idx="1590">
                  <c:v>20.929600000000001</c:v>
                </c:pt>
                <c:pt idx="1591">
                  <c:v>25.055499999999999</c:v>
                </c:pt>
                <c:pt idx="1592">
                  <c:v>20.700700000000001</c:v>
                </c:pt>
                <c:pt idx="1593">
                  <c:v>17.473199999999999</c:v>
                </c:pt>
                <c:pt idx="1594">
                  <c:v>13.7163</c:v>
                </c:pt>
                <c:pt idx="1595">
                  <c:v>9.6145099999999992</c:v>
                </c:pt>
                <c:pt idx="1596">
                  <c:v>6.6524400000000004</c:v>
                </c:pt>
                <c:pt idx="1597">
                  <c:v>7.5538800000000004</c:v>
                </c:pt>
                <c:pt idx="1598">
                  <c:v>7.2182899999999997</c:v>
                </c:pt>
                <c:pt idx="1599">
                  <c:v>6.62148</c:v>
                </c:pt>
                <c:pt idx="1600">
                  <c:v>7.2658300000000002</c:v>
                </c:pt>
                <c:pt idx="1601">
                  <c:v>6.4725400000000004</c:v>
                </c:pt>
                <c:pt idx="1602">
                  <c:v>5.0499499999999999</c:v>
                </c:pt>
                <c:pt idx="1603">
                  <c:v>4.7895899999999996</c:v>
                </c:pt>
                <c:pt idx="1604">
                  <c:v>6.4040699999999999</c:v>
                </c:pt>
                <c:pt idx="1605">
                  <c:v>9.6299899999999994</c:v>
                </c:pt>
                <c:pt idx="1606">
                  <c:v>11.9612</c:v>
                </c:pt>
                <c:pt idx="1607">
                  <c:v>15.160500000000001</c:v>
                </c:pt>
                <c:pt idx="1608">
                  <c:v>16.844799999999999</c:v>
                </c:pt>
                <c:pt idx="1609">
                  <c:v>18.5413</c:v>
                </c:pt>
                <c:pt idx="1610">
                  <c:v>18.5367</c:v>
                </c:pt>
                <c:pt idx="1611">
                  <c:v>15.6027</c:v>
                </c:pt>
                <c:pt idx="1612">
                  <c:v>12.693</c:v>
                </c:pt>
                <c:pt idx="1613">
                  <c:v>13.143700000000001</c:v>
                </c:pt>
                <c:pt idx="1614">
                  <c:v>12.606400000000001</c:v>
                </c:pt>
                <c:pt idx="1615">
                  <c:v>10.483499999999999</c:v>
                </c:pt>
                <c:pt idx="1616">
                  <c:v>7.6570200000000002</c:v>
                </c:pt>
                <c:pt idx="1617">
                  <c:v>4.3070300000000001</c:v>
                </c:pt>
                <c:pt idx="1618">
                  <c:v>2.9675199999999999</c:v>
                </c:pt>
                <c:pt idx="1619">
                  <c:v>2.5285700000000002</c:v>
                </c:pt>
                <c:pt idx="1620">
                  <c:v>2.84911</c:v>
                </c:pt>
                <c:pt idx="1621">
                  <c:v>3.6142699999999999</c:v>
                </c:pt>
                <c:pt idx="1622">
                  <c:v>3.6894999999999998</c:v>
                </c:pt>
                <c:pt idx="1623">
                  <c:v>3.8536999999999999</c:v>
                </c:pt>
                <c:pt idx="1624">
                  <c:v>3.55932</c:v>
                </c:pt>
                <c:pt idx="1625">
                  <c:v>3.1923300000000001</c:v>
                </c:pt>
                <c:pt idx="1626">
                  <c:v>3.6700900000000001</c:v>
                </c:pt>
                <c:pt idx="1627">
                  <c:v>4.2959100000000001</c:v>
                </c:pt>
                <c:pt idx="1628">
                  <c:v>4.6764200000000002</c:v>
                </c:pt>
                <c:pt idx="1629">
                  <c:v>6.4217399999999998</c:v>
                </c:pt>
                <c:pt idx="1630">
                  <c:v>8.2180800000000005</c:v>
                </c:pt>
                <c:pt idx="1631">
                  <c:v>10.073499999999999</c:v>
                </c:pt>
                <c:pt idx="1632">
                  <c:v>10.514900000000001</c:v>
                </c:pt>
                <c:pt idx="1633">
                  <c:v>10.806800000000001</c:v>
                </c:pt>
                <c:pt idx="1634">
                  <c:v>10.847200000000001</c:v>
                </c:pt>
                <c:pt idx="1635">
                  <c:v>13.0467</c:v>
                </c:pt>
                <c:pt idx="1636">
                  <c:v>15.651199999999999</c:v>
                </c:pt>
                <c:pt idx="1637">
                  <c:v>19.441600000000001</c:v>
                </c:pt>
                <c:pt idx="1638">
                  <c:v>19.777899999999999</c:v>
                </c:pt>
                <c:pt idx="1639">
                  <c:v>16.7776</c:v>
                </c:pt>
                <c:pt idx="1640">
                  <c:v>9.1463400000000004</c:v>
                </c:pt>
                <c:pt idx="1641">
                  <c:v>7.0285799999999998</c:v>
                </c:pt>
                <c:pt idx="1642">
                  <c:v>11.2712</c:v>
                </c:pt>
                <c:pt idx="1643">
                  <c:v>5.8414900000000003</c:v>
                </c:pt>
                <c:pt idx="1644">
                  <c:v>5.3360399999999997</c:v>
                </c:pt>
                <c:pt idx="1645">
                  <c:v>3.84497</c:v>
                </c:pt>
                <c:pt idx="1646">
                  <c:v>4.1888500000000004</c:v>
                </c:pt>
                <c:pt idx="1647">
                  <c:v>4.4832200000000002</c:v>
                </c:pt>
                <c:pt idx="1648">
                  <c:v>4.8458500000000004</c:v>
                </c:pt>
                <c:pt idx="1649">
                  <c:v>5.1533100000000003</c:v>
                </c:pt>
                <c:pt idx="1650">
                  <c:v>5.9095199999999997</c:v>
                </c:pt>
                <c:pt idx="1651">
                  <c:v>6.78</c:v>
                </c:pt>
                <c:pt idx="1652">
                  <c:v>6.19496</c:v>
                </c:pt>
                <c:pt idx="1653">
                  <c:v>8.2468599999999999</c:v>
                </c:pt>
                <c:pt idx="1654">
                  <c:v>10.1531</c:v>
                </c:pt>
                <c:pt idx="1655">
                  <c:v>10.6625</c:v>
                </c:pt>
                <c:pt idx="1656">
                  <c:v>11.034000000000001</c:v>
                </c:pt>
                <c:pt idx="1657">
                  <c:v>9.8698499999999996</c:v>
                </c:pt>
                <c:pt idx="1658">
                  <c:v>9.3345199999999995</c:v>
                </c:pt>
                <c:pt idx="1659">
                  <c:v>8.30138</c:v>
                </c:pt>
                <c:pt idx="1660">
                  <c:v>9.95533</c:v>
                </c:pt>
                <c:pt idx="1661">
                  <c:v>11.951599999999999</c:v>
                </c:pt>
                <c:pt idx="1662">
                  <c:v>13.7813</c:v>
                </c:pt>
                <c:pt idx="1663">
                  <c:v>13.6409</c:v>
                </c:pt>
                <c:pt idx="1664">
                  <c:v>11.337999999999999</c:v>
                </c:pt>
                <c:pt idx="1665">
                  <c:v>8.3781300000000005</c:v>
                </c:pt>
                <c:pt idx="1666">
                  <c:v>8.4995899999999995</c:v>
                </c:pt>
                <c:pt idx="1667">
                  <c:v>7.5235700000000003</c:v>
                </c:pt>
                <c:pt idx="1668">
                  <c:v>7.0955300000000001</c:v>
                </c:pt>
                <c:pt idx="1669">
                  <c:v>7.1219099999999997</c:v>
                </c:pt>
                <c:pt idx="1670">
                  <c:v>6.2647399999999998</c:v>
                </c:pt>
                <c:pt idx="1671">
                  <c:v>6.3181599999999998</c:v>
                </c:pt>
                <c:pt idx="1672">
                  <c:v>6.2662599999999999</c:v>
                </c:pt>
                <c:pt idx="1673">
                  <c:v>6.2625599999999997</c:v>
                </c:pt>
                <c:pt idx="1674">
                  <c:v>6.7791300000000003</c:v>
                </c:pt>
                <c:pt idx="1675">
                  <c:v>7.5985800000000001</c:v>
                </c:pt>
                <c:pt idx="1676">
                  <c:v>39.257399999999997</c:v>
                </c:pt>
                <c:pt idx="1677">
                  <c:v>27.620899999999999</c:v>
                </c:pt>
                <c:pt idx="1678">
                  <c:v>17.529699999999998</c:v>
                </c:pt>
                <c:pt idx="1679">
                  <c:v>18.921800000000001</c:v>
                </c:pt>
                <c:pt idx="1680">
                  <c:v>18.831900000000001</c:v>
                </c:pt>
                <c:pt idx="1681">
                  <c:v>19.524899999999999</c:v>
                </c:pt>
                <c:pt idx="1682">
                  <c:v>18.877700000000001</c:v>
                </c:pt>
                <c:pt idx="1683">
                  <c:v>18.480599999999999</c:v>
                </c:pt>
                <c:pt idx="1684">
                  <c:v>18.725100000000001</c:v>
                </c:pt>
                <c:pt idx="1685">
                  <c:v>17.8902</c:v>
                </c:pt>
                <c:pt idx="1686">
                  <c:v>17.0975</c:v>
                </c:pt>
                <c:pt idx="1687">
                  <c:v>17.918099999999999</c:v>
                </c:pt>
                <c:pt idx="1688">
                  <c:v>19.133500000000002</c:v>
                </c:pt>
                <c:pt idx="1689">
                  <c:v>15.475199999999999</c:v>
                </c:pt>
                <c:pt idx="1690">
                  <c:v>11.5136</c:v>
                </c:pt>
                <c:pt idx="1691">
                  <c:v>9.6173400000000004</c:v>
                </c:pt>
                <c:pt idx="1692">
                  <c:v>7.5013300000000003</c:v>
                </c:pt>
                <c:pt idx="1693">
                  <c:v>5.4503000000000004</c:v>
                </c:pt>
                <c:pt idx="1694">
                  <c:v>4.8957800000000002</c:v>
                </c:pt>
                <c:pt idx="1695">
                  <c:v>4.1945199999999998</c:v>
                </c:pt>
                <c:pt idx="1696">
                  <c:v>4.5074300000000003</c:v>
                </c:pt>
                <c:pt idx="1697">
                  <c:v>3.35697</c:v>
                </c:pt>
                <c:pt idx="1698">
                  <c:v>4.0658599999999998</c:v>
                </c:pt>
                <c:pt idx="1699">
                  <c:v>5.5106999999999999</c:v>
                </c:pt>
                <c:pt idx="1700">
                  <c:v>14.0236</c:v>
                </c:pt>
                <c:pt idx="1701">
                  <c:v>10.8858</c:v>
                </c:pt>
                <c:pt idx="1702">
                  <c:v>11.956</c:v>
                </c:pt>
                <c:pt idx="1703">
                  <c:v>9.5937900000000003</c:v>
                </c:pt>
                <c:pt idx="1704">
                  <c:v>12.2562</c:v>
                </c:pt>
                <c:pt idx="1705">
                  <c:v>16.3428</c:v>
                </c:pt>
                <c:pt idx="1706">
                  <c:v>12.6911</c:v>
                </c:pt>
                <c:pt idx="1707">
                  <c:v>11.601599999999999</c:v>
                </c:pt>
                <c:pt idx="1708">
                  <c:v>12.5702</c:v>
                </c:pt>
                <c:pt idx="1709">
                  <c:v>12.5282</c:v>
                </c:pt>
                <c:pt idx="1710">
                  <c:v>11.737299999999999</c:v>
                </c:pt>
                <c:pt idx="1711">
                  <c:v>14.4261</c:v>
                </c:pt>
                <c:pt idx="1712">
                  <c:v>15.035600000000001</c:v>
                </c:pt>
                <c:pt idx="1713">
                  <c:v>11.402100000000001</c:v>
                </c:pt>
                <c:pt idx="1714">
                  <c:v>7.2728099999999998</c:v>
                </c:pt>
                <c:pt idx="1715">
                  <c:v>4.6373899999999999</c:v>
                </c:pt>
                <c:pt idx="1716">
                  <c:v>4.8083400000000003</c:v>
                </c:pt>
                <c:pt idx="1717">
                  <c:v>4.0939899999999998</c:v>
                </c:pt>
                <c:pt idx="1718">
                  <c:v>3.0617200000000002</c:v>
                </c:pt>
                <c:pt idx="1719">
                  <c:v>3.0625900000000001</c:v>
                </c:pt>
                <c:pt idx="1720">
                  <c:v>3.2287499999999998</c:v>
                </c:pt>
                <c:pt idx="1721">
                  <c:v>3.1450200000000001</c:v>
                </c:pt>
                <c:pt idx="1722">
                  <c:v>3.0224700000000002</c:v>
                </c:pt>
                <c:pt idx="1723">
                  <c:v>3.5034999999999998</c:v>
                </c:pt>
                <c:pt idx="1724">
                  <c:v>5.4788600000000001</c:v>
                </c:pt>
                <c:pt idx="1725">
                  <c:v>7.4311199999999999</c:v>
                </c:pt>
                <c:pt idx="1726">
                  <c:v>10.8262</c:v>
                </c:pt>
                <c:pt idx="1727">
                  <c:v>10.718299999999999</c:v>
                </c:pt>
                <c:pt idx="1728">
                  <c:v>8.7252799999999997</c:v>
                </c:pt>
                <c:pt idx="1729">
                  <c:v>9.8349600000000006</c:v>
                </c:pt>
                <c:pt idx="1730">
                  <c:v>13.641999999999999</c:v>
                </c:pt>
                <c:pt idx="1731">
                  <c:v>10.5731</c:v>
                </c:pt>
                <c:pt idx="1732">
                  <c:v>10.2111</c:v>
                </c:pt>
                <c:pt idx="1733">
                  <c:v>10.7852</c:v>
                </c:pt>
                <c:pt idx="1734">
                  <c:v>10.8666</c:v>
                </c:pt>
                <c:pt idx="1735">
                  <c:v>11.928900000000001</c:v>
                </c:pt>
                <c:pt idx="1736">
                  <c:v>10.9298</c:v>
                </c:pt>
                <c:pt idx="1737">
                  <c:v>9.1101399999999995</c:v>
                </c:pt>
                <c:pt idx="1738">
                  <c:v>9.7102299999999993</c:v>
                </c:pt>
                <c:pt idx="1739">
                  <c:v>5.6430600000000002</c:v>
                </c:pt>
                <c:pt idx="1740">
                  <c:v>4.25448</c:v>
                </c:pt>
                <c:pt idx="1741">
                  <c:v>2.74248</c:v>
                </c:pt>
                <c:pt idx="1742">
                  <c:v>2.2621099999999998</c:v>
                </c:pt>
                <c:pt idx="1743">
                  <c:v>1.9790700000000001</c:v>
                </c:pt>
                <c:pt idx="1744">
                  <c:v>2.02399</c:v>
                </c:pt>
                <c:pt idx="1745">
                  <c:v>2.6149200000000001</c:v>
                </c:pt>
                <c:pt idx="1746">
                  <c:v>4.1615900000000003</c:v>
                </c:pt>
                <c:pt idx="1747">
                  <c:v>6.3787799999999999</c:v>
                </c:pt>
                <c:pt idx="1748">
                  <c:v>8.2206899999999994</c:v>
                </c:pt>
                <c:pt idx="1749">
                  <c:v>11.328200000000001</c:v>
                </c:pt>
                <c:pt idx="1750">
                  <c:v>15.111499999999999</c:v>
                </c:pt>
                <c:pt idx="1751">
                  <c:v>15.489800000000001</c:v>
                </c:pt>
                <c:pt idx="1752">
                  <c:v>16.0077</c:v>
                </c:pt>
                <c:pt idx="1753">
                  <c:v>17.163399999999999</c:v>
                </c:pt>
                <c:pt idx="1754">
                  <c:v>16.006599999999999</c:v>
                </c:pt>
                <c:pt idx="1755">
                  <c:v>14.376200000000001</c:v>
                </c:pt>
                <c:pt idx="1756">
                  <c:v>13.9564</c:v>
                </c:pt>
                <c:pt idx="1757">
                  <c:v>13.7273</c:v>
                </c:pt>
                <c:pt idx="1758">
                  <c:v>15.700699999999999</c:v>
                </c:pt>
                <c:pt idx="1759">
                  <c:v>18.866800000000001</c:v>
                </c:pt>
                <c:pt idx="1760">
                  <c:v>20.5092</c:v>
                </c:pt>
                <c:pt idx="1761">
                  <c:v>18.1145</c:v>
                </c:pt>
                <c:pt idx="1762">
                  <c:v>12.379200000000001</c:v>
                </c:pt>
                <c:pt idx="1763">
                  <c:v>8.5015499999999999</c:v>
                </c:pt>
                <c:pt idx="1764">
                  <c:v>7.2839299999999998</c:v>
                </c:pt>
                <c:pt idx="1765">
                  <c:v>7.4889000000000001</c:v>
                </c:pt>
                <c:pt idx="1766">
                  <c:v>5.7479399999999998</c:v>
                </c:pt>
                <c:pt idx="1767">
                  <c:v>4.2858799999999997</c:v>
                </c:pt>
                <c:pt idx="1768">
                  <c:v>4.0451499999999996</c:v>
                </c:pt>
                <c:pt idx="1769">
                  <c:v>5.0597599999999998</c:v>
                </c:pt>
                <c:pt idx="1770">
                  <c:v>5.9199900000000003</c:v>
                </c:pt>
                <c:pt idx="1771">
                  <c:v>6.6343399999999999</c:v>
                </c:pt>
                <c:pt idx="1772">
                  <c:v>8.2435899999999993</c:v>
                </c:pt>
                <c:pt idx="1773">
                  <c:v>9.3757300000000008</c:v>
                </c:pt>
                <c:pt idx="1774">
                  <c:v>8.2763000000000009</c:v>
                </c:pt>
                <c:pt idx="1775">
                  <c:v>9.0573700000000006</c:v>
                </c:pt>
                <c:pt idx="1776">
                  <c:v>10.8012</c:v>
                </c:pt>
                <c:pt idx="1777">
                  <c:v>10.6304</c:v>
                </c:pt>
                <c:pt idx="1778">
                  <c:v>9.8949300000000004</c:v>
                </c:pt>
                <c:pt idx="1779">
                  <c:v>9.6853700000000007</c:v>
                </c:pt>
                <c:pt idx="1780">
                  <c:v>10.087199999999999</c:v>
                </c:pt>
                <c:pt idx="1781">
                  <c:v>10.2456</c:v>
                </c:pt>
                <c:pt idx="1782">
                  <c:v>11.5524</c:v>
                </c:pt>
                <c:pt idx="1783">
                  <c:v>14.0814</c:v>
                </c:pt>
                <c:pt idx="1784">
                  <c:v>16.558299999999999</c:v>
                </c:pt>
                <c:pt idx="1785">
                  <c:v>17.537800000000001</c:v>
                </c:pt>
                <c:pt idx="1786">
                  <c:v>17.393599999999999</c:v>
                </c:pt>
                <c:pt idx="1787">
                  <c:v>15.3287</c:v>
                </c:pt>
                <c:pt idx="1788">
                  <c:v>14.496600000000001</c:v>
                </c:pt>
                <c:pt idx="1789">
                  <c:v>14.1747</c:v>
                </c:pt>
                <c:pt idx="1790">
                  <c:v>6.7885099999999996</c:v>
                </c:pt>
                <c:pt idx="1791">
                  <c:v>6.6844900000000003</c:v>
                </c:pt>
                <c:pt idx="1792">
                  <c:v>7.7719399999999998</c:v>
                </c:pt>
                <c:pt idx="1793">
                  <c:v>8.4300300000000004</c:v>
                </c:pt>
                <c:pt idx="1794">
                  <c:v>10.247999999999999</c:v>
                </c:pt>
                <c:pt idx="1795">
                  <c:v>11.0238</c:v>
                </c:pt>
                <c:pt idx="1796">
                  <c:v>3.3482400000000001</c:v>
                </c:pt>
                <c:pt idx="1797">
                  <c:v>3.46861</c:v>
                </c:pt>
                <c:pt idx="1798">
                  <c:v>3.2069399999999999</c:v>
                </c:pt>
                <c:pt idx="1799">
                  <c:v>4.9971800000000002</c:v>
                </c:pt>
                <c:pt idx="1800">
                  <c:v>9.1594200000000008</c:v>
                </c:pt>
                <c:pt idx="1801">
                  <c:v>13.695600000000001</c:v>
                </c:pt>
                <c:pt idx="1802">
                  <c:v>14.9048</c:v>
                </c:pt>
                <c:pt idx="1803">
                  <c:v>12.7155</c:v>
                </c:pt>
                <c:pt idx="1804">
                  <c:v>11.765000000000001</c:v>
                </c:pt>
                <c:pt idx="1805">
                  <c:v>8.4064800000000002</c:v>
                </c:pt>
                <c:pt idx="1806">
                  <c:v>5.0205099999999998</c:v>
                </c:pt>
                <c:pt idx="1807">
                  <c:v>3.1476299999999999</c:v>
                </c:pt>
                <c:pt idx="1808">
                  <c:v>1.7819499999999999</c:v>
                </c:pt>
                <c:pt idx="1809">
                  <c:v>2.1735799999999998</c:v>
                </c:pt>
                <c:pt idx="1810">
                  <c:v>4.77956</c:v>
                </c:pt>
                <c:pt idx="1811">
                  <c:v>5.8702699999999997</c:v>
                </c:pt>
                <c:pt idx="1812">
                  <c:v>8.5063499999999994</c:v>
                </c:pt>
                <c:pt idx="1813">
                  <c:v>8.1062200000000004</c:v>
                </c:pt>
                <c:pt idx="1814">
                  <c:v>8.1836300000000008</c:v>
                </c:pt>
                <c:pt idx="1815">
                  <c:v>4.2097800000000003</c:v>
                </c:pt>
                <c:pt idx="1816">
                  <c:v>3.4718800000000001</c:v>
                </c:pt>
                <c:pt idx="1817">
                  <c:v>4.9963100000000003</c:v>
                </c:pt>
                <c:pt idx="1818">
                  <c:v>2.2311399999999999</c:v>
                </c:pt>
                <c:pt idx="1819">
                  <c:v>2.2359399999999998</c:v>
                </c:pt>
                <c:pt idx="1820">
                  <c:v>3.84781</c:v>
                </c:pt>
                <c:pt idx="1821">
                  <c:v>6.20085</c:v>
                </c:pt>
                <c:pt idx="1822">
                  <c:v>5.5671799999999996</c:v>
                </c:pt>
                <c:pt idx="1823">
                  <c:v>6.1216900000000001</c:v>
                </c:pt>
                <c:pt idx="1824">
                  <c:v>5.5362099999999996</c:v>
                </c:pt>
                <c:pt idx="1825">
                  <c:v>6.4023300000000001</c:v>
                </c:pt>
                <c:pt idx="1826">
                  <c:v>6.9276299999999997</c:v>
                </c:pt>
                <c:pt idx="1827">
                  <c:v>7.7514399999999997</c:v>
                </c:pt>
                <c:pt idx="1828">
                  <c:v>10.9497</c:v>
                </c:pt>
                <c:pt idx="1829">
                  <c:v>9.7752099999999995</c:v>
                </c:pt>
                <c:pt idx="1830">
                  <c:v>10.3901</c:v>
                </c:pt>
                <c:pt idx="1831">
                  <c:v>10.5367</c:v>
                </c:pt>
                <c:pt idx="1832">
                  <c:v>11.1843</c:v>
                </c:pt>
                <c:pt idx="1833">
                  <c:v>9.2909100000000002</c:v>
                </c:pt>
                <c:pt idx="1834">
                  <c:v>8.1373999999999995</c:v>
                </c:pt>
                <c:pt idx="1835">
                  <c:v>10.692600000000001</c:v>
                </c:pt>
                <c:pt idx="1836">
                  <c:v>7.7302900000000001</c:v>
                </c:pt>
                <c:pt idx="1837">
                  <c:v>5.9657799999999996</c:v>
                </c:pt>
                <c:pt idx="1838">
                  <c:v>5.2802199999999999</c:v>
                </c:pt>
                <c:pt idx="1839">
                  <c:v>4.2108699999999999</c:v>
                </c:pt>
                <c:pt idx="1840">
                  <c:v>3.8393000000000002</c:v>
                </c:pt>
                <c:pt idx="1841">
                  <c:v>3.9178000000000002</c:v>
                </c:pt>
                <c:pt idx="1842">
                  <c:v>4.2440199999999999</c:v>
                </c:pt>
                <c:pt idx="1843">
                  <c:v>5.1956100000000003</c:v>
                </c:pt>
                <c:pt idx="1844">
                  <c:v>8.0471199999999996</c:v>
                </c:pt>
                <c:pt idx="1845">
                  <c:v>13.5212</c:v>
                </c:pt>
                <c:pt idx="1846">
                  <c:v>9.0093999999999994</c:v>
                </c:pt>
                <c:pt idx="1847">
                  <c:v>8.6875499999999999</c:v>
                </c:pt>
                <c:pt idx="1848">
                  <c:v>8.6092700000000004</c:v>
                </c:pt>
                <c:pt idx="1849">
                  <c:v>8.3142399999999999</c:v>
                </c:pt>
                <c:pt idx="1850">
                  <c:v>9.1790500000000002</c:v>
                </c:pt>
                <c:pt idx="1851">
                  <c:v>9.8667999999999996</c:v>
                </c:pt>
                <c:pt idx="1852">
                  <c:v>12.274800000000001</c:v>
                </c:pt>
                <c:pt idx="1853">
                  <c:v>13.245100000000001</c:v>
                </c:pt>
                <c:pt idx="1854">
                  <c:v>12.1972</c:v>
                </c:pt>
                <c:pt idx="1855">
                  <c:v>10.1913</c:v>
                </c:pt>
                <c:pt idx="1856">
                  <c:v>10.685600000000001</c:v>
                </c:pt>
                <c:pt idx="1857">
                  <c:v>8.5008999999999997</c:v>
                </c:pt>
                <c:pt idx="1858">
                  <c:v>8.4647000000000006</c:v>
                </c:pt>
                <c:pt idx="1859">
                  <c:v>9.8201300000000007</c:v>
                </c:pt>
                <c:pt idx="1860">
                  <c:v>12.2286</c:v>
                </c:pt>
                <c:pt idx="1861">
                  <c:v>12.9139</c:v>
                </c:pt>
                <c:pt idx="1862">
                  <c:v>14.212</c:v>
                </c:pt>
                <c:pt idx="1863">
                  <c:v>14.7545</c:v>
                </c:pt>
                <c:pt idx="1864">
                  <c:v>16.285499999999999</c:v>
                </c:pt>
                <c:pt idx="1865">
                  <c:v>18.0504</c:v>
                </c:pt>
                <c:pt idx="1866">
                  <c:v>19.355499999999999</c:v>
                </c:pt>
                <c:pt idx="1867">
                  <c:v>22.568300000000001</c:v>
                </c:pt>
                <c:pt idx="1868">
                  <c:v>25.4709</c:v>
                </c:pt>
                <c:pt idx="1869">
                  <c:v>27.351400000000002</c:v>
                </c:pt>
                <c:pt idx="1870">
                  <c:v>30.123699999999999</c:v>
                </c:pt>
                <c:pt idx="1871">
                  <c:v>29.0411</c:v>
                </c:pt>
                <c:pt idx="1872">
                  <c:v>27.463899999999999</c:v>
                </c:pt>
                <c:pt idx="1873">
                  <c:v>25.837800000000001</c:v>
                </c:pt>
                <c:pt idx="1874">
                  <c:v>25.278300000000002</c:v>
                </c:pt>
                <c:pt idx="1875">
                  <c:v>24.805599999999998</c:v>
                </c:pt>
                <c:pt idx="1876">
                  <c:v>24.811199999999999</c:v>
                </c:pt>
                <c:pt idx="1877">
                  <c:v>24.6065</c:v>
                </c:pt>
                <c:pt idx="1878">
                  <c:v>24.807099999999998</c:v>
                </c:pt>
                <c:pt idx="1879">
                  <c:v>27.985900000000001</c:v>
                </c:pt>
                <c:pt idx="1880">
                  <c:v>30.917899999999999</c:v>
                </c:pt>
                <c:pt idx="1881">
                  <c:v>22.914999999999999</c:v>
                </c:pt>
                <c:pt idx="1882">
                  <c:v>19.346299999999999</c:v>
                </c:pt>
                <c:pt idx="1883">
                  <c:v>19.483699999999999</c:v>
                </c:pt>
                <c:pt idx="1884">
                  <c:v>19.8156</c:v>
                </c:pt>
                <c:pt idx="1885">
                  <c:v>16.777799999999999</c:v>
                </c:pt>
                <c:pt idx="1886">
                  <c:v>13.875500000000001</c:v>
                </c:pt>
                <c:pt idx="1887">
                  <c:v>12.0059</c:v>
                </c:pt>
                <c:pt idx="1888">
                  <c:v>9.9847599999999996</c:v>
                </c:pt>
                <c:pt idx="1889">
                  <c:v>10.2887</c:v>
                </c:pt>
                <c:pt idx="1890">
                  <c:v>12.388</c:v>
                </c:pt>
                <c:pt idx="1891">
                  <c:v>17.476500000000001</c:v>
                </c:pt>
                <c:pt idx="1892">
                  <c:v>24.7332</c:v>
                </c:pt>
                <c:pt idx="1893">
                  <c:v>28.851099999999999</c:v>
                </c:pt>
                <c:pt idx="1894">
                  <c:v>34.4711</c:v>
                </c:pt>
                <c:pt idx="1895">
                  <c:v>35.331099999999999</c:v>
                </c:pt>
                <c:pt idx="1896">
                  <c:v>36.270499999999998</c:v>
                </c:pt>
                <c:pt idx="1897">
                  <c:v>36.018599999999999</c:v>
                </c:pt>
                <c:pt idx="1898">
                  <c:v>36.420299999999997</c:v>
                </c:pt>
                <c:pt idx="1899">
                  <c:v>35.939</c:v>
                </c:pt>
                <c:pt idx="1900">
                  <c:v>37.546100000000003</c:v>
                </c:pt>
                <c:pt idx="1901">
                  <c:v>36.523899999999998</c:v>
                </c:pt>
                <c:pt idx="1902">
                  <c:v>35.393500000000003</c:v>
                </c:pt>
                <c:pt idx="1903">
                  <c:v>37.350999999999999</c:v>
                </c:pt>
                <c:pt idx="1904">
                  <c:v>32.17</c:v>
                </c:pt>
                <c:pt idx="1905">
                  <c:v>22.5609</c:v>
                </c:pt>
                <c:pt idx="1906">
                  <c:v>17.190200000000001</c:v>
                </c:pt>
                <c:pt idx="1907">
                  <c:v>14.41</c:v>
                </c:pt>
                <c:pt idx="1908">
                  <c:v>12.382899999999999</c:v>
                </c:pt>
                <c:pt idx="1909">
                  <c:v>11.353300000000001</c:v>
                </c:pt>
                <c:pt idx="1910">
                  <c:v>10.9861</c:v>
                </c:pt>
                <c:pt idx="1911">
                  <c:v>10.9444</c:v>
                </c:pt>
                <c:pt idx="1912">
                  <c:v>11.290900000000001</c:v>
                </c:pt>
                <c:pt idx="1913">
                  <c:v>12.127599999999999</c:v>
                </c:pt>
                <c:pt idx="1914">
                  <c:v>14.1747</c:v>
                </c:pt>
                <c:pt idx="1915">
                  <c:v>16.646999999999998</c:v>
                </c:pt>
                <c:pt idx="1916">
                  <c:v>20.857199999999999</c:v>
                </c:pt>
                <c:pt idx="1917">
                  <c:v>26.583400000000001</c:v>
                </c:pt>
                <c:pt idx="1918">
                  <c:v>26.0456</c:v>
                </c:pt>
                <c:pt idx="1919">
                  <c:v>29.5108</c:v>
                </c:pt>
                <c:pt idx="1920">
                  <c:v>30.871700000000001</c:v>
                </c:pt>
                <c:pt idx="1921">
                  <c:v>31.4375</c:v>
                </c:pt>
                <c:pt idx="1922">
                  <c:v>31.6843</c:v>
                </c:pt>
                <c:pt idx="1923">
                  <c:v>32.338900000000002</c:v>
                </c:pt>
                <c:pt idx="1924">
                  <c:v>34.081400000000002</c:v>
                </c:pt>
                <c:pt idx="1925">
                  <c:v>32.2727</c:v>
                </c:pt>
                <c:pt idx="1926">
                  <c:v>33.415100000000002</c:v>
                </c:pt>
                <c:pt idx="1927">
                  <c:v>35.8187</c:v>
                </c:pt>
                <c:pt idx="1928">
                  <c:v>30.4054</c:v>
                </c:pt>
                <c:pt idx="1929">
                  <c:v>24.649000000000001</c:v>
                </c:pt>
                <c:pt idx="1930">
                  <c:v>21.2286</c:v>
                </c:pt>
                <c:pt idx="1931">
                  <c:v>16.104099999999999</c:v>
                </c:pt>
                <c:pt idx="1932">
                  <c:v>12.925000000000001</c:v>
                </c:pt>
                <c:pt idx="1933">
                  <c:v>13.2135</c:v>
                </c:pt>
                <c:pt idx="1934">
                  <c:v>17.6477</c:v>
                </c:pt>
                <c:pt idx="1935">
                  <c:v>16.8003</c:v>
                </c:pt>
                <c:pt idx="1936">
                  <c:v>14.506399999999999</c:v>
                </c:pt>
                <c:pt idx="1937">
                  <c:v>14.577</c:v>
                </c:pt>
                <c:pt idx="1938">
                  <c:v>16.539300000000001</c:v>
                </c:pt>
                <c:pt idx="1939">
                  <c:v>17.941800000000001</c:v>
                </c:pt>
                <c:pt idx="1940">
                  <c:v>22.101199999999999</c:v>
                </c:pt>
                <c:pt idx="1941">
                  <c:v>25.482199999999999</c:v>
                </c:pt>
                <c:pt idx="1942">
                  <c:v>28.128299999999999</c:v>
                </c:pt>
                <c:pt idx="1943">
                  <c:v>29.227699999999999</c:v>
                </c:pt>
                <c:pt idx="1944">
                  <c:v>27.5563</c:v>
                </c:pt>
                <c:pt idx="1945">
                  <c:v>24.915500000000002</c:v>
                </c:pt>
                <c:pt idx="1946">
                  <c:v>25.5733</c:v>
                </c:pt>
                <c:pt idx="1947">
                  <c:v>26.1128</c:v>
                </c:pt>
                <c:pt idx="1948">
                  <c:v>25.381699999999999</c:v>
                </c:pt>
                <c:pt idx="1949">
                  <c:v>24.612400000000001</c:v>
                </c:pt>
                <c:pt idx="1950">
                  <c:v>24.220500000000001</c:v>
                </c:pt>
                <c:pt idx="1951">
                  <c:v>20.244700000000002</c:v>
                </c:pt>
                <c:pt idx="1952">
                  <c:v>15.6067</c:v>
                </c:pt>
                <c:pt idx="1953">
                  <c:v>11.047599999999999</c:v>
                </c:pt>
                <c:pt idx="1954">
                  <c:v>9.8087900000000001</c:v>
                </c:pt>
                <c:pt idx="1955">
                  <c:v>9.52576</c:v>
                </c:pt>
                <c:pt idx="1956">
                  <c:v>7.9585900000000001</c:v>
                </c:pt>
                <c:pt idx="1957">
                  <c:v>8.0698000000000008</c:v>
                </c:pt>
                <c:pt idx="1958">
                  <c:v>7.5551899999999996</c:v>
                </c:pt>
                <c:pt idx="1959">
                  <c:v>7.5235700000000003</c:v>
                </c:pt>
                <c:pt idx="1960">
                  <c:v>7.2409699999999999</c:v>
                </c:pt>
                <c:pt idx="1961">
                  <c:v>7.4032</c:v>
                </c:pt>
                <c:pt idx="1962">
                  <c:v>7.96753</c:v>
                </c:pt>
                <c:pt idx="1963">
                  <c:v>10.1348</c:v>
                </c:pt>
                <c:pt idx="1964">
                  <c:v>17.031199999999998</c:v>
                </c:pt>
                <c:pt idx="1965">
                  <c:v>21.434000000000001</c:v>
                </c:pt>
                <c:pt idx="1966">
                  <c:v>20.4453</c:v>
                </c:pt>
                <c:pt idx="1967">
                  <c:v>17.5624</c:v>
                </c:pt>
                <c:pt idx="1968">
                  <c:v>17.393899999999999</c:v>
                </c:pt>
                <c:pt idx="1969">
                  <c:v>17.7349</c:v>
                </c:pt>
                <c:pt idx="1970">
                  <c:v>19.4922</c:v>
                </c:pt>
                <c:pt idx="1971">
                  <c:v>19.474499999999999</c:v>
                </c:pt>
                <c:pt idx="1972">
                  <c:v>19.8963</c:v>
                </c:pt>
                <c:pt idx="1973">
                  <c:v>20.594000000000001</c:v>
                </c:pt>
                <c:pt idx="1974">
                  <c:v>21.182400000000001</c:v>
                </c:pt>
                <c:pt idx="1975">
                  <c:v>20.729900000000001</c:v>
                </c:pt>
                <c:pt idx="1976">
                  <c:v>18.266300000000001</c:v>
                </c:pt>
                <c:pt idx="1977">
                  <c:v>12.811199999999999</c:v>
                </c:pt>
                <c:pt idx="1978">
                  <c:v>10.9558</c:v>
                </c:pt>
                <c:pt idx="1979">
                  <c:v>7.4707999999999997</c:v>
                </c:pt>
                <c:pt idx="1980">
                  <c:v>7.1565799999999999</c:v>
                </c:pt>
                <c:pt idx="1981">
                  <c:v>6.97342</c:v>
                </c:pt>
                <c:pt idx="1982">
                  <c:v>7.2690999999999999</c:v>
                </c:pt>
                <c:pt idx="1983">
                  <c:v>6.6515700000000004</c:v>
                </c:pt>
                <c:pt idx="1984">
                  <c:v>7.5807000000000002</c:v>
                </c:pt>
                <c:pt idx="1985">
                  <c:v>8.1866800000000008</c:v>
                </c:pt>
                <c:pt idx="1986">
                  <c:v>9.1879899999999992</c:v>
                </c:pt>
                <c:pt idx="1987">
                  <c:v>10.569599999999999</c:v>
                </c:pt>
                <c:pt idx="1988">
                  <c:v>13.929</c:v>
                </c:pt>
                <c:pt idx="1989">
                  <c:v>16.251899999999999</c:v>
                </c:pt>
                <c:pt idx="1990">
                  <c:v>18.611499999999999</c:v>
                </c:pt>
                <c:pt idx="1991">
                  <c:v>19.758900000000001</c:v>
                </c:pt>
                <c:pt idx="1992">
                  <c:v>20.136099999999999</c:v>
                </c:pt>
                <c:pt idx="1993">
                  <c:v>20.695</c:v>
                </c:pt>
                <c:pt idx="1994">
                  <c:v>20.095600000000001</c:v>
                </c:pt>
                <c:pt idx="1995">
                  <c:v>19.851099999999999</c:v>
                </c:pt>
                <c:pt idx="1996">
                  <c:v>19.3566</c:v>
                </c:pt>
                <c:pt idx="1997">
                  <c:v>19.4863</c:v>
                </c:pt>
                <c:pt idx="1998">
                  <c:v>20.717700000000001</c:v>
                </c:pt>
                <c:pt idx="1999">
                  <c:v>21.7639</c:v>
                </c:pt>
                <c:pt idx="2000">
                  <c:v>20.536000000000001</c:v>
                </c:pt>
                <c:pt idx="2001">
                  <c:v>16.417000000000002</c:v>
                </c:pt>
                <c:pt idx="2002">
                  <c:v>13.6416</c:v>
                </c:pt>
                <c:pt idx="2003">
                  <c:v>11.2377</c:v>
                </c:pt>
                <c:pt idx="2004">
                  <c:v>9.8323400000000003</c:v>
                </c:pt>
                <c:pt idx="2005">
                  <c:v>7.5251000000000001</c:v>
                </c:pt>
                <c:pt idx="2006">
                  <c:v>6.4982699999999998</c:v>
                </c:pt>
                <c:pt idx="2007">
                  <c:v>5.4095199999999997</c:v>
                </c:pt>
                <c:pt idx="2008">
                  <c:v>5.1591899999999997</c:v>
                </c:pt>
                <c:pt idx="2009">
                  <c:v>4.8116099999999999</c:v>
                </c:pt>
                <c:pt idx="2010">
                  <c:v>4.6291000000000002</c:v>
                </c:pt>
                <c:pt idx="2011">
                  <c:v>5.7991900000000003</c:v>
                </c:pt>
                <c:pt idx="2012">
                  <c:v>8.4738600000000002</c:v>
                </c:pt>
                <c:pt idx="2013">
                  <c:v>12.3217</c:v>
                </c:pt>
                <c:pt idx="2014">
                  <c:v>12.848699999999999</c:v>
                </c:pt>
                <c:pt idx="2015">
                  <c:v>11.26</c:v>
                </c:pt>
                <c:pt idx="2016">
                  <c:v>11.4872</c:v>
                </c:pt>
                <c:pt idx="2017">
                  <c:v>13.028600000000001</c:v>
                </c:pt>
                <c:pt idx="2018">
                  <c:v>11.464499999999999</c:v>
                </c:pt>
                <c:pt idx="2019">
                  <c:v>11.368499999999999</c:v>
                </c:pt>
                <c:pt idx="2020">
                  <c:v>12.8116</c:v>
                </c:pt>
                <c:pt idx="2021">
                  <c:v>13.0334</c:v>
                </c:pt>
                <c:pt idx="2022">
                  <c:v>14.1069</c:v>
                </c:pt>
                <c:pt idx="2023">
                  <c:v>15.1769</c:v>
                </c:pt>
                <c:pt idx="2024">
                  <c:v>10.075699999999999</c:v>
                </c:pt>
                <c:pt idx="2025">
                  <c:v>14.169499999999999</c:v>
                </c:pt>
                <c:pt idx="2026">
                  <c:v>8.4908699999999993</c:v>
                </c:pt>
                <c:pt idx="2027">
                  <c:v>6.0798199999999998</c:v>
                </c:pt>
                <c:pt idx="2028">
                  <c:v>4.7632099999999999</c:v>
                </c:pt>
                <c:pt idx="2029">
                  <c:v>4.8103100000000003</c:v>
                </c:pt>
                <c:pt idx="2030">
                  <c:v>4.8933799999999996</c:v>
                </c:pt>
                <c:pt idx="2031">
                  <c:v>6.2252700000000001</c:v>
                </c:pt>
                <c:pt idx="2032">
                  <c:v>7.0996699999999997</c:v>
                </c:pt>
                <c:pt idx="2033">
                  <c:v>7.2174199999999997</c:v>
                </c:pt>
                <c:pt idx="2034">
                  <c:v>8.0567200000000003</c:v>
                </c:pt>
                <c:pt idx="2035">
                  <c:v>9.5743799999999997</c:v>
                </c:pt>
                <c:pt idx="2036">
                  <c:v>12.603400000000001</c:v>
                </c:pt>
                <c:pt idx="2037">
                  <c:v>10.589700000000001</c:v>
                </c:pt>
                <c:pt idx="2038">
                  <c:v>7.9736399999999996</c:v>
                </c:pt>
                <c:pt idx="2039">
                  <c:v>12.423299999999999</c:v>
                </c:pt>
                <c:pt idx="2040">
                  <c:v>15.567399999999999</c:v>
                </c:pt>
                <c:pt idx="2041">
                  <c:v>17.625900000000001</c:v>
                </c:pt>
                <c:pt idx="2042">
                  <c:v>19.0153</c:v>
                </c:pt>
                <c:pt idx="2043">
                  <c:v>18.672499999999999</c:v>
                </c:pt>
                <c:pt idx="2044">
                  <c:v>19.6496</c:v>
                </c:pt>
                <c:pt idx="2045">
                  <c:v>20.300799999999999</c:v>
                </c:pt>
                <c:pt idx="2046">
                  <c:v>21.737500000000001</c:v>
                </c:pt>
                <c:pt idx="2047">
                  <c:v>21.9682</c:v>
                </c:pt>
                <c:pt idx="2048">
                  <c:v>18.427399999999999</c:v>
                </c:pt>
                <c:pt idx="2049">
                  <c:v>13.8912</c:v>
                </c:pt>
                <c:pt idx="2050">
                  <c:v>12.2294</c:v>
                </c:pt>
                <c:pt idx="2051">
                  <c:v>10.427</c:v>
                </c:pt>
                <c:pt idx="2052">
                  <c:v>8.2904699999999991</c:v>
                </c:pt>
                <c:pt idx="2053">
                  <c:v>7.8279800000000002</c:v>
                </c:pt>
                <c:pt idx="2054">
                  <c:v>7.7233099999999997</c:v>
                </c:pt>
                <c:pt idx="2055">
                  <c:v>8.2019400000000005</c:v>
                </c:pt>
                <c:pt idx="2056">
                  <c:v>6.2531800000000004</c:v>
                </c:pt>
                <c:pt idx="2057">
                  <c:v>4.9433199999999999</c:v>
                </c:pt>
                <c:pt idx="2058">
                  <c:v>4.7793400000000004</c:v>
                </c:pt>
                <c:pt idx="2059">
                  <c:v>5.9243499999999996</c:v>
                </c:pt>
                <c:pt idx="2060">
                  <c:v>6.8619899999999996</c:v>
                </c:pt>
                <c:pt idx="2061">
                  <c:v>6.5891999999999999</c:v>
                </c:pt>
                <c:pt idx="2062">
                  <c:v>8.2970100000000002</c:v>
                </c:pt>
                <c:pt idx="2063">
                  <c:v>9.9727700000000006</c:v>
                </c:pt>
                <c:pt idx="2064">
                  <c:v>10.1548</c:v>
                </c:pt>
                <c:pt idx="2065">
                  <c:v>11.1889</c:v>
                </c:pt>
                <c:pt idx="2066">
                  <c:v>13.5406</c:v>
                </c:pt>
                <c:pt idx="2067">
                  <c:v>13.2013</c:v>
                </c:pt>
                <c:pt idx="2068">
                  <c:v>14.068899999999999</c:v>
                </c:pt>
                <c:pt idx="2069">
                  <c:v>12.8454</c:v>
                </c:pt>
                <c:pt idx="2070">
                  <c:v>13.159000000000001</c:v>
                </c:pt>
                <c:pt idx="2071">
                  <c:v>17.486499999999999</c:v>
                </c:pt>
                <c:pt idx="2072">
                  <c:v>21.519200000000001</c:v>
                </c:pt>
                <c:pt idx="2073">
                  <c:v>17.0504</c:v>
                </c:pt>
                <c:pt idx="2074">
                  <c:v>16.1568</c:v>
                </c:pt>
                <c:pt idx="2075">
                  <c:v>13.507199999999999</c:v>
                </c:pt>
                <c:pt idx="2076">
                  <c:v>12.2591</c:v>
                </c:pt>
                <c:pt idx="2077">
                  <c:v>9.2808799999999998</c:v>
                </c:pt>
                <c:pt idx="2078">
                  <c:v>7.85283</c:v>
                </c:pt>
                <c:pt idx="2079">
                  <c:v>7.5246599999999999</c:v>
                </c:pt>
                <c:pt idx="2080">
                  <c:v>7.1855799999999999</c:v>
                </c:pt>
                <c:pt idx="2081">
                  <c:v>6.3098700000000001</c:v>
                </c:pt>
                <c:pt idx="2082">
                  <c:v>6.6118800000000002</c:v>
                </c:pt>
                <c:pt idx="2083">
                  <c:v>8.33474</c:v>
                </c:pt>
                <c:pt idx="2084">
                  <c:v>11.0395</c:v>
                </c:pt>
                <c:pt idx="2085">
                  <c:v>12.077400000000001</c:v>
                </c:pt>
                <c:pt idx="2086">
                  <c:v>14.427199999999999</c:v>
                </c:pt>
                <c:pt idx="2087">
                  <c:v>14.1686</c:v>
                </c:pt>
                <c:pt idx="2088">
                  <c:v>17.2925</c:v>
                </c:pt>
                <c:pt idx="2089">
                  <c:v>13.4198</c:v>
                </c:pt>
                <c:pt idx="2090">
                  <c:v>12.520099999999999</c:v>
                </c:pt>
                <c:pt idx="2091">
                  <c:v>11.4634</c:v>
                </c:pt>
                <c:pt idx="2092">
                  <c:v>10.7294</c:v>
                </c:pt>
                <c:pt idx="2093">
                  <c:v>10.8583</c:v>
                </c:pt>
                <c:pt idx="2094">
                  <c:v>11.192399999999999</c:v>
                </c:pt>
                <c:pt idx="2095">
                  <c:v>11.4444</c:v>
                </c:pt>
                <c:pt idx="2096">
                  <c:v>11.4621</c:v>
                </c:pt>
                <c:pt idx="2097">
                  <c:v>11.0678</c:v>
                </c:pt>
                <c:pt idx="2098">
                  <c:v>9.5630400000000009</c:v>
                </c:pt>
                <c:pt idx="2099">
                  <c:v>8.6199499999999993</c:v>
                </c:pt>
                <c:pt idx="2100">
                  <c:v>8.2765199999999997</c:v>
                </c:pt>
                <c:pt idx="2101">
                  <c:v>7.4716699999999996</c:v>
                </c:pt>
                <c:pt idx="2102">
                  <c:v>6.6020700000000003</c:v>
                </c:pt>
                <c:pt idx="2103">
                  <c:v>6.6251800000000003</c:v>
                </c:pt>
                <c:pt idx="2104">
                  <c:v>6.4417999999999997</c:v>
                </c:pt>
                <c:pt idx="2105">
                  <c:v>6.98977</c:v>
                </c:pt>
                <c:pt idx="2106">
                  <c:v>8.4638299999999997</c:v>
                </c:pt>
                <c:pt idx="2107">
                  <c:v>9.8711599999999997</c:v>
                </c:pt>
                <c:pt idx="2108">
                  <c:v>9.3081399999999999</c:v>
                </c:pt>
                <c:pt idx="2109">
                  <c:v>6.3977500000000003</c:v>
                </c:pt>
                <c:pt idx="2110">
                  <c:v>5.9494300000000004</c:v>
                </c:pt>
                <c:pt idx="2111">
                  <c:v>6.8249199999999997</c:v>
                </c:pt>
                <c:pt idx="2112">
                  <c:v>7.5763400000000001</c:v>
                </c:pt>
                <c:pt idx="2113">
                  <c:v>8.9108400000000003</c:v>
                </c:pt>
                <c:pt idx="2114">
                  <c:v>9.5484299999999998</c:v>
                </c:pt>
                <c:pt idx="2115">
                  <c:v>9.8203499999999995</c:v>
                </c:pt>
                <c:pt idx="2116">
                  <c:v>10.6662</c:v>
                </c:pt>
                <c:pt idx="2117">
                  <c:v>12.487399999999999</c:v>
                </c:pt>
                <c:pt idx="2118">
                  <c:v>13.796200000000001</c:v>
                </c:pt>
                <c:pt idx="2119">
                  <c:v>14.346299999999999</c:v>
                </c:pt>
                <c:pt idx="2120">
                  <c:v>13.646599999999999</c:v>
                </c:pt>
                <c:pt idx="2121">
                  <c:v>8.9891199999999998</c:v>
                </c:pt>
                <c:pt idx="2122">
                  <c:v>8.7793500000000009</c:v>
                </c:pt>
                <c:pt idx="2123">
                  <c:v>9.0935699999999997</c:v>
                </c:pt>
                <c:pt idx="2124">
                  <c:v>8.3622099999999993</c:v>
                </c:pt>
                <c:pt idx="2125">
                  <c:v>6.4247899999999998</c:v>
                </c:pt>
                <c:pt idx="2126">
                  <c:v>6.3731099999999996</c:v>
                </c:pt>
                <c:pt idx="2127">
                  <c:v>8.5325100000000003</c:v>
                </c:pt>
                <c:pt idx="2128">
                  <c:v>7.27935</c:v>
                </c:pt>
                <c:pt idx="2129">
                  <c:v>7.1073000000000004</c:v>
                </c:pt>
                <c:pt idx="2130">
                  <c:v>7.4524800000000004</c:v>
                </c:pt>
                <c:pt idx="2131">
                  <c:v>7.4280600000000003</c:v>
                </c:pt>
                <c:pt idx="2132">
                  <c:v>9.2978900000000007</c:v>
                </c:pt>
                <c:pt idx="2133">
                  <c:v>11.6378</c:v>
                </c:pt>
                <c:pt idx="2134">
                  <c:v>13.461399999999999</c:v>
                </c:pt>
                <c:pt idx="2135">
                  <c:v>16.088799999999999</c:v>
                </c:pt>
                <c:pt idx="2136">
                  <c:v>18.043900000000001</c:v>
                </c:pt>
                <c:pt idx="2137">
                  <c:v>18.504000000000001</c:v>
                </c:pt>
                <c:pt idx="2138">
                  <c:v>18.898</c:v>
                </c:pt>
                <c:pt idx="2139">
                  <c:v>19.114699999999999</c:v>
                </c:pt>
                <c:pt idx="2140">
                  <c:v>19.2761</c:v>
                </c:pt>
                <c:pt idx="2141">
                  <c:v>19.084700000000002</c:v>
                </c:pt>
                <c:pt idx="2142">
                  <c:v>19.1599</c:v>
                </c:pt>
                <c:pt idx="2143">
                  <c:v>20.603400000000001</c:v>
                </c:pt>
                <c:pt idx="2147">
                  <c:v>10.920299999999999</c:v>
                </c:pt>
                <c:pt idx="2148">
                  <c:v>11.000500000000001</c:v>
                </c:pt>
                <c:pt idx="2149">
                  <c:v>12.1928</c:v>
                </c:pt>
                <c:pt idx="2150">
                  <c:v>13.5467</c:v>
                </c:pt>
                <c:pt idx="2151">
                  <c:v>11.4933</c:v>
                </c:pt>
                <c:pt idx="2152">
                  <c:v>10.7898</c:v>
                </c:pt>
                <c:pt idx="2153">
                  <c:v>10.9872</c:v>
                </c:pt>
                <c:pt idx="2154">
                  <c:v>10.5288</c:v>
                </c:pt>
                <c:pt idx="2155">
                  <c:v>10.0753</c:v>
                </c:pt>
                <c:pt idx="2156">
                  <c:v>12.0107</c:v>
                </c:pt>
                <c:pt idx="2157">
                  <c:v>15.2547</c:v>
                </c:pt>
                <c:pt idx="2158">
                  <c:v>15.903700000000001</c:v>
                </c:pt>
                <c:pt idx="2159">
                  <c:v>16.524000000000001</c:v>
                </c:pt>
                <c:pt idx="2160">
                  <c:v>15.7874</c:v>
                </c:pt>
                <c:pt idx="2161">
                  <c:v>15.288500000000001</c:v>
                </c:pt>
                <c:pt idx="2162">
                  <c:v>15.515499999999999</c:v>
                </c:pt>
                <c:pt idx="2163">
                  <c:v>16.297499999999999</c:v>
                </c:pt>
                <c:pt idx="2164">
                  <c:v>17.754999999999999</c:v>
                </c:pt>
                <c:pt idx="2165">
                  <c:v>19.567399999999999</c:v>
                </c:pt>
                <c:pt idx="2166">
                  <c:v>19.761099999999999</c:v>
                </c:pt>
                <c:pt idx="2167">
                  <c:v>18.117100000000001</c:v>
                </c:pt>
                <c:pt idx="2168">
                  <c:v>17.400200000000002</c:v>
                </c:pt>
                <c:pt idx="2169">
                  <c:v>15.6296</c:v>
                </c:pt>
                <c:pt idx="2170">
                  <c:v>16.534300000000002</c:v>
                </c:pt>
                <c:pt idx="2171">
                  <c:v>18.2151</c:v>
                </c:pt>
                <c:pt idx="2172">
                  <c:v>19.869</c:v>
                </c:pt>
                <c:pt idx="2173">
                  <c:v>21.251000000000001</c:v>
                </c:pt>
                <c:pt idx="2174">
                  <c:v>24.051100000000002</c:v>
                </c:pt>
                <c:pt idx="2175">
                  <c:v>24.000900000000001</c:v>
                </c:pt>
                <c:pt idx="2176">
                  <c:v>21.633299999999998</c:v>
                </c:pt>
                <c:pt idx="2177">
                  <c:v>19.8489</c:v>
                </c:pt>
                <c:pt idx="2178">
                  <c:v>18.2563</c:v>
                </c:pt>
                <c:pt idx="2179">
                  <c:v>22.1584</c:v>
                </c:pt>
                <c:pt idx="2180">
                  <c:v>22.1691</c:v>
                </c:pt>
                <c:pt idx="2181">
                  <c:v>20.116700000000002</c:v>
                </c:pt>
                <c:pt idx="2182">
                  <c:v>18.598400000000002</c:v>
                </c:pt>
                <c:pt idx="2183">
                  <c:v>17.2883</c:v>
                </c:pt>
                <c:pt idx="2184">
                  <c:v>16.799700000000001</c:v>
                </c:pt>
                <c:pt idx="2185">
                  <c:v>16.5227</c:v>
                </c:pt>
                <c:pt idx="2186">
                  <c:v>15.8446</c:v>
                </c:pt>
                <c:pt idx="2187">
                  <c:v>15.8485</c:v>
                </c:pt>
                <c:pt idx="2188">
                  <c:v>15.818</c:v>
                </c:pt>
                <c:pt idx="2189">
                  <c:v>15.7621</c:v>
                </c:pt>
                <c:pt idx="2190">
                  <c:v>15.856999999999999</c:v>
                </c:pt>
                <c:pt idx="2191">
                  <c:v>15.8308</c:v>
                </c:pt>
                <c:pt idx="2192">
                  <c:v>15.0319</c:v>
                </c:pt>
                <c:pt idx="2193">
                  <c:v>13.4861</c:v>
                </c:pt>
                <c:pt idx="2194">
                  <c:v>10.1638</c:v>
                </c:pt>
                <c:pt idx="2195">
                  <c:v>7.6775200000000003</c:v>
                </c:pt>
                <c:pt idx="2196">
                  <c:v>6.8484699999999998</c:v>
                </c:pt>
                <c:pt idx="2197">
                  <c:v>6.0728499999999999</c:v>
                </c:pt>
                <c:pt idx="2198">
                  <c:v>5.2043299999999997</c:v>
                </c:pt>
                <c:pt idx="2199">
                  <c:v>5.1591899999999997</c:v>
                </c:pt>
                <c:pt idx="2200">
                  <c:v>4.7333299999999996</c:v>
                </c:pt>
                <c:pt idx="2201">
                  <c:v>5.0362099999999996</c:v>
                </c:pt>
                <c:pt idx="2202">
                  <c:v>5.8109599999999997</c:v>
                </c:pt>
                <c:pt idx="2203">
                  <c:v>6.5894199999999996</c:v>
                </c:pt>
                <c:pt idx="2204">
                  <c:v>9.88293</c:v>
                </c:pt>
                <c:pt idx="2205">
                  <c:v>11.8574</c:v>
                </c:pt>
                <c:pt idx="2206">
                  <c:v>15.805999999999999</c:v>
                </c:pt>
                <c:pt idx="2207">
                  <c:v>16.8779</c:v>
                </c:pt>
                <c:pt idx="2208">
                  <c:v>16.5853</c:v>
                </c:pt>
                <c:pt idx="2209">
                  <c:v>16.6601</c:v>
                </c:pt>
                <c:pt idx="2210">
                  <c:v>18.026399999999999</c:v>
                </c:pt>
                <c:pt idx="2211">
                  <c:v>19.8154</c:v>
                </c:pt>
                <c:pt idx="2212">
                  <c:v>19.897099999999998</c:v>
                </c:pt>
                <c:pt idx="2213">
                  <c:v>19.513999999999999</c:v>
                </c:pt>
                <c:pt idx="2214">
                  <c:v>19.868600000000001</c:v>
                </c:pt>
                <c:pt idx="2215">
                  <c:v>19.335599999999999</c:v>
                </c:pt>
                <c:pt idx="2216">
                  <c:v>15.8287</c:v>
                </c:pt>
                <c:pt idx="2217">
                  <c:v>11.8225</c:v>
                </c:pt>
                <c:pt idx="2218">
                  <c:v>10.1572</c:v>
                </c:pt>
                <c:pt idx="2219">
                  <c:v>9.5451599999999992</c:v>
                </c:pt>
                <c:pt idx="2220">
                  <c:v>9.0898599999999998</c:v>
                </c:pt>
                <c:pt idx="2221">
                  <c:v>8.6932200000000002</c:v>
                </c:pt>
                <c:pt idx="2222">
                  <c:v>7.5000200000000001</c:v>
                </c:pt>
                <c:pt idx="2223">
                  <c:v>7.2385700000000002</c:v>
                </c:pt>
                <c:pt idx="2224">
                  <c:v>7.5283699999999998</c:v>
                </c:pt>
                <c:pt idx="2225">
                  <c:v>6.8933900000000001</c:v>
                </c:pt>
                <c:pt idx="2226">
                  <c:v>7.5623800000000001</c:v>
                </c:pt>
                <c:pt idx="2227">
                  <c:v>7.4976200000000004</c:v>
                </c:pt>
                <c:pt idx="2228">
                  <c:v>9.6432900000000004</c:v>
                </c:pt>
                <c:pt idx="2229">
                  <c:v>11.8347</c:v>
                </c:pt>
                <c:pt idx="2230">
                  <c:v>12.4117</c:v>
                </c:pt>
                <c:pt idx="2231">
                  <c:v>11.394500000000001</c:v>
                </c:pt>
                <c:pt idx="2232">
                  <c:v>10.7743</c:v>
                </c:pt>
                <c:pt idx="2233">
                  <c:v>10.417</c:v>
                </c:pt>
                <c:pt idx="2234">
                  <c:v>11.603199999999999</c:v>
                </c:pt>
                <c:pt idx="2235">
                  <c:v>11.7011</c:v>
                </c:pt>
                <c:pt idx="2236">
                  <c:v>11.3208</c:v>
                </c:pt>
                <c:pt idx="2237">
                  <c:v>10.598599999999999</c:v>
                </c:pt>
                <c:pt idx="2238">
                  <c:v>9.9941399999999998</c:v>
                </c:pt>
                <c:pt idx="2239">
                  <c:v>8.5643499999999992</c:v>
                </c:pt>
                <c:pt idx="2240">
                  <c:v>7.2411899999999996</c:v>
                </c:pt>
                <c:pt idx="2241">
                  <c:v>5.4099599999999999</c:v>
                </c:pt>
                <c:pt idx="2242">
                  <c:v>4.8955700000000002</c:v>
                </c:pt>
                <c:pt idx="2243">
                  <c:v>5.0643399999999996</c:v>
                </c:pt>
                <c:pt idx="2244">
                  <c:v>4.8842299999999996</c:v>
                </c:pt>
                <c:pt idx="2245">
                  <c:v>4.6075100000000004</c:v>
                </c:pt>
                <c:pt idx="2246">
                  <c:v>5.3774699999999998</c:v>
                </c:pt>
                <c:pt idx="2247">
                  <c:v>9.7270199999999996</c:v>
                </c:pt>
                <c:pt idx="2248">
                  <c:v>11.734400000000001</c:v>
                </c:pt>
                <c:pt idx="2249">
                  <c:v>12.713900000000001</c:v>
                </c:pt>
                <c:pt idx="2250">
                  <c:v>5.7472899999999996</c:v>
                </c:pt>
                <c:pt idx="2251">
                  <c:v>4.14785</c:v>
                </c:pt>
                <c:pt idx="2252">
                  <c:v>4.2592800000000004</c:v>
                </c:pt>
                <c:pt idx="2253">
                  <c:v>5.9195500000000001</c:v>
                </c:pt>
                <c:pt idx="2254">
                  <c:v>7.4625199999999996</c:v>
                </c:pt>
                <c:pt idx="2255">
                  <c:v>8.3866300000000003</c:v>
                </c:pt>
                <c:pt idx="2256">
                  <c:v>8.7381399999999996</c:v>
                </c:pt>
                <c:pt idx="2257">
                  <c:v>10.083299999999999</c:v>
                </c:pt>
                <c:pt idx="2258">
                  <c:v>10.0578</c:v>
                </c:pt>
                <c:pt idx="2259">
                  <c:v>10.332599999999999</c:v>
                </c:pt>
                <c:pt idx="2260">
                  <c:v>7.8530499999999996</c:v>
                </c:pt>
                <c:pt idx="2261">
                  <c:v>5.9845300000000003</c:v>
                </c:pt>
                <c:pt idx="2262">
                  <c:v>6.4633799999999999</c:v>
                </c:pt>
                <c:pt idx="2263">
                  <c:v>6.8619899999999996</c:v>
                </c:pt>
                <c:pt idx="2264">
                  <c:v>7.2143699999999997</c:v>
                </c:pt>
                <c:pt idx="2265">
                  <c:v>6.0043800000000003</c:v>
                </c:pt>
                <c:pt idx="2266">
                  <c:v>5.8663499999999997</c:v>
                </c:pt>
                <c:pt idx="2267">
                  <c:v>6.2775999999999996</c:v>
                </c:pt>
                <c:pt idx="2268">
                  <c:v>5.97363</c:v>
                </c:pt>
                <c:pt idx="2269">
                  <c:v>5.6175499999999996</c:v>
                </c:pt>
                <c:pt idx="2270">
                  <c:v>4.6040200000000002</c:v>
                </c:pt>
                <c:pt idx="2271">
                  <c:v>4.8785600000000002</c:v>
                </c:pt>
                <c:pt idx="2272">
                  <c:v>4.8715799999999998</c:v>
                </c:pt>
                <c:pt idx="2273">
                  <c:v>4.76539</c:v>
                </c:pt>
                <c:pt idx="2274">
                  <c:v>5.51877</c:v>
                </c:pt>
                <c:pt idx="2275">
                  <c:v>5.59138</c:v>
                </c:pt>
                <c:pt idx="2276">
                  <c:v>7.5076499999999999</c:v>
                </c:pt>
                <c:pt idx="2277">
                  <c:v>9.7935300000000005</c:v>
                </c:pt>
                <c:pt idx="2278">
                  <c:v>9.7268000000000008</c:v>
                </c:pt>
                <c:pt idx="2279">
                  <c:v>8.3497800000000009</c:v>
                </c:pt>
                <c:pt idx="2280">
                  <c:v>7.7906899999999997</c:v>
                </c:pt>
                <c:pt idx="2281">
                  <c:v>7.5216099999999999</c:v>
                </c:pt>
                <c:pt idx="2282">
                  <c:v>6.2468599999999999</c:v>
                </c:pt>
                <c:pt idx="2283">
                  <c:v>4.1711799999999997</c:v>
                </c:pt>
                <c:pt idx="2284">
                  <c:v>3.3020200000000002</c:v>
                </c:pt>
                <c:pt idx="2285">
                  <c:v>4.2523</c:v>
                </c:pt>
                <c:pt idx="2286">
                  <c:v>4.8303700000000003</c:v>
                </c:pt>
                <c:pt idx="2287">
                  <c:v>4.5058999999999996</c:v>
                </c:pt>
                <c:pt idx="2288">
                  <c:v>4.70106</c:v>
                </c:pt>
                <c:pt idx="2289">
                  <c:v>5.2976599999999996</c:v>
                </c:pt>
                <c:pt idx="2290">
                  <c:v>5.8170700000000002</c:v>
                </c:pt>
                <c:pt idx="2291">
                  <c:v>5.1415300000000004</c:v>
                </c:pt>
                <c:pt idx="2292">
                  <c:v>3.0353300000000001</c:v>
                </c:pt>
                <c:pt idx="2293">
                  <c:v>3.16093</c:v>
                </c:pt>
                <c:pt idx="2294">
                  <c:v>3.4468000000000001</c:v>
                </c:pt>
                <c:pt idx="2295">
                  <c:v>3.0878800000000002</c:v>
                </c:pt>
                <c:pt idx="2296">
                  <c:v>3.5449299999999999</c:v>
                </c:pt>
                <c:pt idx="2297">
                  <c:v>3.81772</c:v>
                </c:pt>
                <c:pt idx="2298">
                  <c:v>3.91432</c:v>
                </c:pt>
                <c:pt idx="2299">
                  <c:v>4.4489900000000002</c:v>
                </c:pt>
                <c:pt idx="2300">
                  <c:v>7.9932600000000003</c:v>
                </c:pt>
                <c:pt idx="2301">
                  <c:v>12.793100000000001</c:v>
                </c:pt>
                <c:pt idx="2302">
                  <c:v>11.5456</c:v>
                </c:pt>
                <c:pt idx="2303">
                  <c:v>12.8908</c:v>
                </c:pt>
                <c:pt idx="2304">
                  <c:v>12.1121</c:v>
                </c:pt>
                <c:pt idx="2305">
                  <c:v>11.1625</c:v>
                </c:pt>
                <c:pt idx="2306">
                  <c:v>8.4032099999999996</c:v>
                </c:pt>
                <c:pt idx="2307">
                  <c:v>4.3704900000000002</c:v>
                </c:pt>
                <c:pt idx="2308">
                  <c:v>3.8229500000000001</c:v>
                </c:pt>
                <c:pt idx="2309">
                  <c:v>4.2819599999999998</c:v>
                </c:pt>
                <c:pt idx="2310">
                  <c:v>5.0767699999999998</c:v>
                </c:pt>
                <c:pt idx="2311">
                  <c:v>4.7946099999999996</c:v>
                </c:pt>
                <c:pt idx="2312">
                  <c:v>5.08636</c:v>
                </c:pt>
                <c:pt idx="2313">
                  <c:v>5.4718900000000001</c:v>
                </c:pt>
                <c:pt idx="2314">
                  <c:v>5.0157100000000003</c:v>
                </c:pt>
                <c:pt idx="2315">
                  <c:v>4.5194200000000002</c:v>
                </c:pt>
                <c:pt idx="2316">
                  <c:v>4.3244800000000003</c:v>
                </c:pt>
                <c:pt idx="2317">
                  <c:v>3.4049399999999999</c:v>
                </c:pt>
                <c:pt idx="2318">
                  <c:v>2.9199799999999998</c:v>
                </c:pt>
                <c:pt idx="2319">
                  <c:v>3.1153599999999999</c:v>
                </c:pt>
                <c:pt idx="2320">
                  <c:v>3.3116099999999999</c:v>
                </c:pt>
                <c:pt idx="2321">
                  <c:v>3.7551299999999999</c:v>
                </c:pt>
                <c:pt idx="2322">
                  <c:v>4.4090800000000003</c:v>
                </c:pt>
                <c:pt idx="2323">
                  <c:v>5.12256</c:v>
                </c:pt>
                <c:pt idx="2324">
                  <c:v>5.65571</c:v>
                </c:pt>
                <c:pt idx="2325">
                  <c:v>6.6059900000000003</c:v>
                </c:pt>
                <c:pt idx="2326">
                  <c:v>7.0961800000000004</c:v>
                </c:pt>
                <c:pt idx="2327">
                  <c:v>7.8007200000000001</c:v>
                </c:pt>
                <c:pt idx="2328">
                  <c:v>8.9426799999999993</c:v>
                </c:pt>
                <c:pt idx="2329">
                  <c:v>10.648099999999999</c:v>
                </c:pt>
                <c:pt idx="2330">
                  <c:v>12.2194</c:v>
                </c:pt>
                <c:pt idx="2331">
                  <c:v>11.2325</c:v>
                </c:pt>
                <c:pt idx="2332">
                  <c:v>8.7614699999999992</c:v>
                </c:pt>
                <c:pt idx="2333">
                  <c:v>6.8133600000000003</c:v>
                </c:pt>
                <c:pt idx="2334">
                  <c:v>6.9531400000000003</c:v>
                </c:pt>
                <c:pt idx="2335">
                  <c:v>6.6236600000000001</c:v>
                </c:pt>
                <c:pt idx="2336">
                  <c:v>4.74336</c:v>
                </c:pt>
                <c:pt idx="2337">
                  <c:v>4.4051600000000004</c:v>
                </c:pt>
                <c:pt idx="2338">
                  <c:v>4.3118299999999996</c:v>
                </c:pt>
                <c:pt idx="2339">
                  <c:v>4.32775</c:v>
                </c:pt>
                <c:pt idx="2340">
                  <c:v>3.7858800000000001</c:v>
                </c:pt>
                <c:pt idx="2341">
                  <c:v>4.1995300000000002</c:v>
                </c:pt>
                <c:pt idx="2342">
                  <c:v>3.46556</c:v>
                </c:pt>
                <c:pt idx="2343">
                  <c:v>2.99892</c:v>
                </c:pt>
                <c:pt idx="2344">
                  <c:v>2.9873599999999998</c:v>
                </c:pt>
                <c:pt idx="2345">
                  <c:v>3.7706200000000001</c:v>
                </c:pt>
                <c:pt idx="2346">
                  <c:v>3.93438</c:v>
                </c:pt>
                <c:pt idx="2347">
                  <c:v>4.83277</c:v>
                </c:pt>
                <c:pt idx="2348">
                  <c:v>4.6552699999999998</c:v>
                </c:pt>
                <c:pt idx="2349">
                  <c:v>5.3713600000000001</c:v>
                </c:pt>
                <c:pt idx="2350">
                  <c:v>3.9742799999999998</c:v>
                </c:pt>
                <c:pt idx="2351">
                  <c:v>3.5900699999999999</c:v>
                </c:pt>
                <c:pt idx="2352">
                  <c:v>3.0015299999999998</c:v>
                </c:pt>
                <c:pt idx="2353">
                  <c:v>2.8606699999999998</c:v>
                </c:pt>
                <c:pt idx="2354">
                  <c:v>3.0141800000000001</c:v>
                </c:pt>
                <c:pt idx="2355">
                  <c:v>2.8414799999999998</c:v>
                </c:pt>
                <c:pt idx="2356">
                  <c:v>2.2666900000000001</c:v>
                </c:pt>
                <c:pt idx="2357">
                  <c:v>1.68164</c:v>
                </c:pt>
                <c:pt idx="2358">
                  <c:v>1.6509</c:v>
                </c:pt>
                <c:pt idx="2359">
                  <c:v>2.3111700000000002</c:v>
                </c:pt>
                <c:pt idx="2360">
                  <c:v>1.95356</c:v>
                </c:pt>
                <c:pt idx="2361">
                  <c:v>1.49194</c:v>
                </c:pt>
                <c:pt idx="2362">
                  <c:v>1.9866999999999999</c:v>
                </c:pt>
                <c:pt idx="2363">
                  <c:v>1.7365900000000001</c:v>
                </c:pt>
                <c:pt idx="2364">
                  <c:v>1.6546099999999999</c:v>
                </c:pt>
                <c:pt idx="2365">
                  <c:v>1.8050600000000001</c:v>
                </c:pt>
                <c:pt idx="2366">
                  <c:v>2.0353300000000001</c:v>
                </c:pt>
                <c:pt idx="2367">
                  <c:v>2.4550900000000002</c:v>
                </c:pt>
                <c:pt idx="2368">
                  <c:v>2.0590999999999999</c:v>
                </c:pt>
                <c:pt idx="2369">
                  <c:v>2.2488100000000002</c:v>
                </c:pt>
                <c:pt idx="2370">
                  <c:v>2.2873999999999999</c:v>
                </c:pt>
                <c:pt idx="2371">
                  <c:v>2.7263500000000001</c:v>
                </c:pt>
                <c:pt idx="2372">
                  <c:v>3.8443200000000002</c:v>
                </c:pt>
                <c:pt idx="2373">
                  <c:v>4.6642099999999997</c:v>
                </c:pt>
                <c:pt idx="2374">
                  <c:v>4.93154</c:v>
                </c:pt>
                <c:pt idx="2375">
                  <c:v>5.1744599999999998</c:v>
                </c:pt>
                <c:pt idx="2376">
                  <c:v>4.1919000000000004</c:v>
                </c:pt>
                <c:pt idx="2377">
                  <c:v>5.1591899999999997</c:v>
                </c:pt>
                <c:pt idx="2378">
                  <c:v>7.0950899999999999</c:v>
                </c:pt>
                <c:pt idx="2379">
                  <c:v>6.7078300000000004</c:v>
                </c:pt>
                <c:pt idx="2380">
                  <c:v>5.9363400000000004</c:v>
                </c:pt>
                <c:pt idx="2381">
                  <c:v>6.6038100000000002</c:v>
                </c:pt>
                <c:pt idx="2382">
                  <c:v>7.58005</c:v>
                </c:pt>
                <c:pt idx="2383">
                  <c:v>9.4193499999999997</c:v>
                </c:pt>
                <c:pt idx="2384">
                  <c:v>10.297000000000001</c:v>
                </c:pt>
                <c:pt idx="2385">
                  <c:v>8.0763400000000001</c:v>
                </c:pt>
                <c:pt idx="2386">
                  <c:v>5.1293199999999999</c:v>
                </c:pt>
                <c:pt idx="2387">
                  <c:v>3.6277900000000001</c:v>
                </c:pt>
                <c:pt idx="2388">
                  <c:v>3.8816099999999998</c:v>
                </c:pt>
                <c:pt idx="2389">
                  <c:v>3.3765900000000002</c:v>
                </c:pt>
                <c:pt idx="2390">
                  <c:v>3.4869300000000001</c:v>
                </c:pt>
                <c:pt idx="2391">
                  <c:v>3.3746299999999998</c:v>
                </c:pt>
                <c:pt idx="2392">
                  <c:v>3.18208</c:v>
                </c:pt>
                <c:pt idx="2393">
                  <c:v>3.5305399999999998</c:v>
                </c:pt>
                <c:pt idx="2394">
                  <c:v>4.56325</c:v>
                </c:pt>
                <c:pt idx="2395">
                  <c:v>5.1790399999999996</c:v>
                </c:pt>
                <c:pt idx="2396">
                  <c:v>5.9400500000000003</c:v>
                </c:pt>
                <c:pt idx="2397">
                  <c:v>7.2217799999999999</c:v>
                </c:pt>
                <c:pt idx="2398">
                  <c:v>9.11538</c:v>
                </c:pt>
                <c:pt idx="2399">
                  <c:v>8.8118400000000001</c:v>
                </c:pt>
                <c:pt idx="2400">
                  <c:v>9.2002000000000006</c:v>
                </c:pt>
                <c:pt idx="2401">
                  <c:v>11.0426</c:v>
                </c:pt>
                <c:pt idx="2402">
                  <c:v>11.4259</c:v>
                </c:pt>
                <c:pt idx="2403">
                  <c:v>10.3291</c:v>
                </c:pt>
                <c:pt idx="2404">
                  <c:v>11.0031</c:v>
                </c:pt>
                <c:pt idx="2405">
                  <c:v>9.9699399999999994</c:v>
                </c:pt>
                <c:pt idx="2406">
                  <c:v>9.9865100000000009</c:v>
                </c:pt>
                <c:pt idx="2407">
                  <c:v>11.41</c:v>
                </c:pt>
                <c:pt idx="2408">
                  <c:v>9.1912599999999998</c:v>
                </c:pt>
                <c:pt idx="2409">
                  <c:v>7.6938700000000004</c:v>
                </c:pt>
                <c:pt idx="2410">
                  <c:v>5.20913</c:v>
                </c:pt>
                <c:pt idx="2411">
                  <c:v>5.4226099999999997</c:v>
                </c:pt>
                <c:pt idx="2412">
                  <c:v>4.7871899999999998</c:v>
                </c:pt>
                <c:pt idx="2413">
                  <c:v>3.4649000000000001</c:v>
                </c:pt>
                <c:pt idx="2414">
                  <c:v>3.3999199999999998</c:v>
                </c:pt>
                <c:pt idx="2415">
                  <c:v>2.2518600000000002</c:v>
                </c:pt>
                <c:pt idx="2416">
                  <c:v>2.92238</c:v>
                </c:pt>
                <c:pt idx="2417">
                  <c:v>2.4550900000000002</c:v>
                </c:pt>
                <c:pt idx="2418">
                  <c:v>3.21719</c:v>
                </c:pt>
                <c:pt idx="2419">
                  <c:v>5.7730199999999998</c:v>
                </c:pt>
                <c:pt idx="2420">
                  <c:v>7.6642200000000003</c:v>
                </c:pt>
                <c:pt idx="2421">
                  <c:v>9.5011200000000002</c:v>
                </c:pt>
                <c:pt idx="2422">
                  <c:v>10.7296</c:v>
                </c:pt>
                <c:pt idx="2423">
                  <c:v>12.5877</c:v>
                </c:pt>
                <c:pt idx="2424">
                  <c:v>13.9488</c:v>
                </c:pt>
                <c:pt idx="2425">
                  <c:v>13.2829</c:v>
                </c:pt>
                <c:pt idx="2426">
                  <c:v>12.921799999999999</c:v>
                </c:pt>
                <c:pt idx="2427">
                  <c:v>6.8866300000000003</c:v>
                </c:pt>
                <c:pt idx="2428">
                  <c:v>6.9919500000000001</c:v>
                </c:pt>
                <c:pt idx="2429">
                  <c:v>8.1238799999999998</c:v>
                </c:pt>
                <c:pt idx="2430">
                  <c:v>10.8361</c:v>
                </c:pt>
                <c:pt idx="2431">
                  <c:v>11.205</c:v>
                </c:pt>
                <c:pt idx="2432">
                  <c:v>16.049800000000001</c:v>
                </c:pt>
                <c:pt idx="2433">
                  <c:v>21.053699999999999</c:v>
                </c:pt>
                <c:pt idx="2434">
                  <c:v>21.680199999999999</c:v>
                </c:pt>
                <c:pt idx="2435">
                  <c:v>20.750599999999999</c:v>
                </c:pt>
                <c:pt idx="2436">
                  <c:v>19.074400000000001</c:v>
                </c:pt>
                <c:pt idx="2437">
                  <c:v>18.579599999999999</c:v>
                </c:pt>
                <c:pt idx="2438">
                  <c:v>17.652000000000001</c:v>
                </c:pt>
                <c:pt idx="2439">
                  <c:v>15.071999999999999</c:v>
                </c:pt>
                <c:pt idx="2440">
                  <c:v>14.459899999999999</c:v>
                </c:pt>
                <c:pt idx="2441">
                  <c:v>16.652699999999999</c:v>
                </c:pt>
                <c:pt idx="2442">
                  <c:v>19.568300000000001</c:v>
                </c:pt>
                <c:pt idx="2443">
                  <c:v>21.265899999999998</c:v>
                </c:pt>
                <c:pt idx="2444">
                  <c:v>20.383800000000001</c:v>
                </c:pt>
                <c:pt idx="2445">
                  <c:v>9.7835000000000001</c:v>
                </c:pt>
                <c:pt idx="2446">
                  <c:v>10.327500000000001</c:v>
                </c:pt>
                <c:pt idx="2447">
                  <c:v>8.3611199999999997</c:v>
                </c:pt>
                <c:pt idx="2448">
                  <c:v>6.8153300000000003</c:v>
                </c:pt>
                <c:pt idx="2449">
                  <c:v>15.7547</c:v>
                </c:pt>
                <c:pt idx="2450">
                  <c:v>16.587900000000001</c:v>
                </c:pt>
                <c:pt idx="2451">
                  <c:v>6.5717600000000003</c:v>
                </c:pt>
                <c:pt idx="2452">
                  <c:v>1.6707399999999999</c:v>
                </c:pt>
                <c:pt idx="2453">
                  <c:v>1.0484100000000001</c:v>
                </c:pt>
                <c:pt idx="2454">
                  <c:v>1.2815099999999999</c:v>
                </c:pt>
                <c:pt idx="2455">
                  <c:v>1.3166199999999999</c:v>
                </c:pt>
                <c:pt idx="2456">
                  <c:v>1.2457499999999999</c:v>
                </c:pt>
                <c:pt idx="2457">
                  <c:v>1.10663</c:v>
                </c:pt>
                <c:pt idx="2458">
                  <c:v>0.763849</c:v>
                </c:pt>
                <c:pt idx="2459">
                  <c:v>1.2387699999999999</c:v>
                </c:pt>
                <c:pt idx="2460">
                  <c:v>2.11252</c:v>
                </c:pt>
                <c:pt idx="2461">
                  <c:v>2.9923799999999998</c:v>
                </c:pt>
                <c:pt idx="2462">
                  <c:v>2.7754099999999999</c:v>
                </c:pt>
                <c:pt idx="2463">
                  <c:v>2.3685200000000002</c:v>
                </c:pt>
                <c:pt idx="2464">
                  <c:v>2.3737499999999998</c:v>
                </c:pt>
                <c:pt idx="2465">
                  <c:v>2.0996600000000001</c:v>
                </c:pt>
                <c:pt idx="2466">
                  <c:v>2.9300099999999998</c:v>
                </c:pt>
                <c:pt idx="2467">
                  <c:v>3.4478900000000001</c:v>
                </c:pt>
                <c:pt idx="2468">
                  <c:v>6.3818299999999999</c:v>
                </c:pt>
                <c:pt idx="2469">
                  <c:v>6.3637300000000003</c:v>
                </c:pt>
                <c:pt idx="2470">
                  <c:v>8.7566699999999997</c:v>
                </c:pt>
                <c:pt idx="2471">
                  <c:v>10.4313</c:v>
                </c:pt>
                <c:pt idx="2472">
                  <c:v>10.050800000000001</c:v>
                </c:pt>
                <c:pt idx="2473">
                  <c:v>10.4466</c:v>
                </c:pt>
                <c:pt idx="2474">
                  <c:v>9.9559800000000003</c:v>
                </c:pt>
                <c:pt idx="2475">
                  <c:v>10.889699999999999</c:v>
                </c:pt>
                <c:pt idx="2476">
                  <c:v>12.9139</c:v>
                </c:pt>
                <c:pt idx="2477">
                  <c:v>12.126099999999999</c:v>
                </c:pt>
                <c:pt idx="2478">
                  <c:v>9.7667099999999998</c:v>
                </c:pt>
                <c:pt idx="2479">
                  <c:v>9.8144600000000004</c:v>
                </c:pt>
                <c:pt idx="2480">
                  <c:v>9.1692400000000003</c:v>
                </c:pt>
                <c:pt idx="2481">
                  <c:v>4.3676500000000003</c:v>
                </c:pt>
                <c:pt idx="2482">
                  <c:v>4.9878</c:v>
                </c:pt>
                <c:pt idx="2483">
                  <c:v>3.9197700000000002</c:v>
                </c:pt>
                <c:pt idx="2484">
                  <c:v>2.1373799999999998</c:v>
                </c:pt>
                <c:pt idx="2485">
                  <c:v>2.0575700000000001</c:v>
                </c:pt>
                <c:pt idx="2486">
                  <c:v>1.7409600000000001</c:v>
                </c:pt>
                <c:pt idx="2487">
                  <c:v>1.7512000000000001</c:v>
                </c:pt>
                <c:pt idx="2488">
                  <c:v>1.5233399999999999</c:v>
                </c:pt>
                <c:pt idx="2489">
                  <c:v>1.4040600000000001</c:v>
                </c:pt>
                <c:pt idx="2490">
                  <c:v>1.6369400000000001</c:v>
                </c:pt>
                <c:pt idx="2491">
                  <c:v>1.49542</c:v>
                </c:pt>
                <c:pt idx="2492">
                  <c:v>1.48539</c:v>
                </c:pt>
                <c:pt idx="2493">
                  <c:v>1.62473</c:v>
                </c:pt>
                <c:pt idx="2494">
                  <c:v>1.7732300000000001</c:v>
                </c:pt>
                <c:pt idx="2495">
                  <c:v>2.9289200000000002</c:v>
                </c:pt>
                <c:pt idx="2496">
                  <c:v>2.7673399999999999</c:v>
                </c:pt>
                <c:pt idx="2497">
                  <c:v>1.88029</c:v>
                </c:pt>
                <c:pt idx="2498">
                  <c:v>1.2788999999999999</c:v>
                </c:pt>
                <c:pt idx="2499">
                  <c:v>1.2930699999999999</c:v>
                </c:pt>
                <c:pt idx="2500">
                  <c:v>1.7163200000000001</c:v>
                </c:pt>
                <c:pt idx="2501">
                  <c:v>3.01898</c:v>
                </c:pt>
                <c:pt idx="2502">
                  <c:v>3.0645500000000001</c:v>
                </c:pt>
                <c:pt idx="2503">
                  <c:v>2.9317600000000001</c:v>
                </c:pt>
                <c:pt idx="2504">
                  <c:v>5.3168499999999996</c:v>
                </c:pt>
                <c:pt idx="2505">
                  <c:v>3.08832</c:v>
                </c:pt>
                <c:pt idx="2506">
                  <c:v>3.6291000000000002</c:v>
                </c:pt>
                <c:pt idx="2507">
                  <c:v>2.9631599999999998</c:v>
                </c:pt>
                <c:pt idx="2508">
                  <c:v>3.4313199999999999</c:v>
                </c:pt>
                <c:pt idx="2509">
                  <c:v>2.4592299999999998</c:v>
                </c:pt>
                <c:pt idx="2510">
                  <c:v>1.84388</c:v>
                </c:pt>
                <c:pt idx="2511">
                  <c:v>1.7318</c:v>
                </c:pt>
                <c:pt idx="2512">
                  <c:v>1.6153599999999999</c:v>
                </c:pt>
                <c:pt idx="2513">
                  <c:v>1.78806</c:v>
                </c:pt>
                <c:pt idx="2514">
                  <c:v>2.3859599999999999</c:v>
                </c:pt>
                <c:pt idx="2515">
                  <c:v>3.4171499999999999</c:v>
                </c:pt>
                <c:pt idx="2516">
                  <c:v>3.5604100000000001</c:v>
                </c:pt>
                <c:pt idx="2517">
                  <c:v>6.6203799999999999</c:v>
                </c:pt>
                <c:pt idx="2518">
                  <c:v>7.8430200000000001</c:v>
                </c:pt>
                <c:pt idx="2519">
                  <c:v>8.8447700000000005</c:v>
                </c:pt>
                <c:pt idx="2520">
                  <c:v>8.9014600000000002</c:v>
                </c:pt>
                <c:pt idx="2521">
                  <c:v>10.2028</c:v>
                </c:pt>
                <c:pt idx="2522">
                  <c:v>11.915900000000001</c:v>
                </c:pt>
                <c:pt idx="2523">
                  <c:v>11.926299999999999</c:v>
                </c:pt>
                <c:pt idx="2524">
                  <c:v>10.5617</c:v>
                </c:pt>
                <c:pt idx="2525">
                  <c:v>10.4503</c:v>
                </c:pt>
                <c:pt idx="2526">
                  <c:v>12.0227</c:v>
                </c:pt>
                <c:pt idx="2527">
                  <c:v>14.0397</c:v>
                </c:pt>
                <c:pt idx="2528">
                  <c:v>10.2645</c:v>
                </c:pt>
                <c:pt idx="2529">
                  <c:v>8.8835800000000003</c:v>
                </c:pt>
                <c:pt idx="2530">
                  <c:v>6.31663</c:v>
                </c:pt>
                <c:pt idx="2531">
                  <c:v>4.2342000000000004</c:v>
                </c:pt>
                <c:pt idx="2532">
                  <c:v>3.56325</c:v>
                </c:pt>
                <c:pt idx="2533">
                  <c:v>2.63978</c:v>
                </c:pt>
                <c:pt idx="2534">
                  <c:v>2.3733200000000001</c:v>
                </c:pt>
                <c:pt idx="2535">
                  <c:v>2.6291000000000002</c:v>
                </c:pt>
                <c:pt idx="2536">
                  <c:v>2.73333</c:v>
                </c:pt>
                <c:pt idx="2537">
                  <c:v>2.90537</c:v>
                </c:pt>
                <c:pt idx="2538">
                  <c:v>3.3715799999999998</c:v>
                </c:pt>
                <c:pt idx="2539">
                  <c:v>4.2666899999999996</c:v>
                </c:pt>
                <c:pt idx="2540">
                  <c:v>5.0835299999999997</c:v>
                </c:pt>
                <c:pt idx="2541">
                  <c:v>7.1184200000000004</c:v>
                </c:pt>
                <c:pt idx="2542">
                  <c:v>8.0412300000000005</c:v>
                </c:pt>
                <c:pt idx="2543">
                  <c:v>10.1439</c:v>
                </c:pt>
                <c:pt idx="2544">
                  <c:v>8.9206500000000002</c:v>
                </c:pt>
                <c:pt idx="2545">
                  <c:v>11.6873</c:v>
                </c:pt>
                <c:pt idx="2546">
                  <c:v>13.4625</c:v>
                </c:pt>
                <c:pt idx="2547">
                  <c:v>13.989599999999999</c:v>
                </c:pt>
                <c:pt idx="2548">
                  <c:v>14.404999999999999</c:v>
                </c:pt>
                <c:pt idx="2549">
                  <c:v>14.509600000000001</c:v>
                </c:pt>
                <c:pt idx="2550">
                  <c:v>14.392099999999999</c:v>
                </c:pt>
                <c:pt idx="2551">
                  <c:v>13.1928</c:v>
                </c:pt>
                <c:pt idx="2552">
                  <c:v>11.0162</c:v>
                </c:pt>
                <c:pt idx="2553">
                  <c:v>8.4516200000000001</c:v>
                </c:pt>
                <c:pt idx="2554">
                  <c:v>5.7771600000000003</c:v>
                </c:pt>
                <c:pt idx="2555">
                  <c:v>4.9725400000000004</c:v>
                </c:pt>
                <c:pt idx="2556">
                  <c:v>4.6735800000000003</c:v>
                </c:pt>
                <c:pt idx="2557">
                  <c:v>3.2778100000000001</c:v>
                </c:pt>
                <c:pt idx="2558">
                  <c:v>3.6554799999999998</c:v>
                </c:pt>
                <c:pt idx="2559">
                  <c:v>3.52705</c:v>
                </c:pt>
                <c:pt idx="2560">
                  <c:v>3.4341599999999999</c:v>
                </c:pt>
                <c:pt idx="2561">
                  <c:v>4.4712300000000003</c:v>
                </c:pt>
                <c:pt idx="2562">
                  <c:v>5.1866700000000003</c:v>
                </c:pt>
                <c:pt idx="2563">
                  <c:v>7.4117100000000002</c:v>
                </c:pt>
                <c:pt idx="2564">
                  <c:v>10.106400000000001</c:v>
                </c:pt>
                <c:pt idx="2565">
                  <c:v>10.629099999999999</c:v>
                </c:pt>
                <c:pt idx="2566">
                  <c:v>11.2052</c:v>
                </c:pt>
                <c:pt idx="2567">
                  <c:v>14.2425</c:v>
                </c:pt>
                <c:pt idx="2568">
                  <c:v>15.045199999999999</c:v>
                </c:pt>
                <c:pt idx="2569">
                  <c:v>14.867699999999999</c:v>
                </c:pt>
                <c:pt idx="2570">
                  <c:v>13.833</c:v>
                </c:pt>
                <c:pt idx="2571">
                  <c:v>14.5068</c:v>
                </c:pt>
                <c:pt idx="2572">
                  <c:v>15.3376</c:v>
                </c:pt>
                <c:pt idx="2573">
                  <c:v>15.331899999999999</c:v>
                </c:pt>
                <c:pt idx="2574">
                  <c:v>14.004799999999999</c:v>
                </c:pt>
                <c:pt idx="2575">
                  <c:v>12.0596</c:v>
                </c:pt>
                <c:pt idx="2576">
                  <c:v>10.2242</c:v>
                </c:pt>
                <c:pt idx="2577">
                  <c:v>7.8013700000000004</c:v>
                </c:pt>
                <c:pt idx="2578">
                  <c:v>7.6703200000000002</c:v>
                </c:pt>
                <c:pt idx="2579">
                  <c:v>5.0453700000000001</c:v>
                </c:pt>
                <c:pt idx="2580">
                  <c:v>3.2169699999999999</c:v>
                </c:pt>
                <c:pt idx="2581">
                  <c:v>2.8384299999999998</c:v>
                </c:pt>
                <c:pt idx="2582">
                  <c:v>3.1892800000000001</c:v>
                </c:pt>
                <c:pt idx="2583">
                  <c:v>3.8451900000000001</c:v>
                </c:pt>
                <c:pt idx="2584">
                  <c:v>4.0580100000000003</c:v>
                </c:pt>
                <c:pt idx="2585">
                  <c:v>3.71916</c:v>
                </c:pt>
                <c:pt idx="2586">
                  <c:v>4.7187200000000002</c:v>
                </c:pt>
                <c:pt idx="2627">
                  <c:v>5.0728400000000002</c:v>
                </c:pt>
                <c:pt idx="2628">
                  <c:v>4.29962</c:v>
                </c:pt>
                <c:pt idx="2629">
                  <c:v>4.8796499999999998</c:v>
                </c:pt>
                <c:pt idx="2630">
                  <c:v>5.1321599999999998</c:v>
                </c:pt>
                <c:pt idx="2631">
                  <c:v>5.3768099999999999</c:v>
                </c:pt>
                <c:pt idx="2632">
                  <c:v>4.6304100000000004</c:v>
                </c:pt>
                <c:pt idx="2633">
                  <c:v>4.2252599999999996</c:v>
                </c:pt>
                <c:pt idx="2634">
                  <c:v>4.9461500000000003</c:v>
                </c:pt>
                <c:pt idx="2635">
                  <c:v>6.2605899999999997</c:v>
                </c:pt>
                <c:pt idx="2636">
                  <c:v>10.553900000000001</c:v>
                </c:pt>
                <c:pt idx="2637">
                  <c:v>11.449199999999999</c:v>
                </c:pt>
                <c:pt idx="2638">
                  <c:v>10.901899999999999</c:v>
                </c:pt>
                <c:pt idx="2639">
                  <c:v>8.7440300000000004</c:v>
                </c:pt>
                <c:pt idx="2640">
                  <c:v>10.579800000000001</c:v>
                </c:pt>
                <c:pt idx="2641">
                  <c:v>11.543900000000001</c:v>
                </c:pt>
                <c:pt idx="2642">
                  <c:v>12.141999999999999</c:v>
                </c:pt>
                <c:pt idx="2643">
                  <c:v>12.261900000000001</c:v>
                </c:pt>
                <c:pt idx="2644">
                  <c:v>12.234400000000001</c:v>
                </c:pt>
                <c:pt idx="2645">
                  <c:v>12.9512</c:v>
                </c:pt>
                <c:pt idx="2646">
                  <c:v>13.460599999999999</c:v>
                </c:pt>
                <c:pt idx="2647">
                  <c:v>14.329700000000001</c:v>
                </c:pt>
                <c:pt idx="2648">
                  <c:v>14.579800000000001</c:v>
                </c:pt>
                <c:pt idx="2649">
                  <c:v>12.202999999999999</c:v>
                </c:pt>
                <c:pt idx="2650">
                  <c:v>6.6162400000000003</c:v>
                </c:pt>
                <c:pt idx="2651">
                  <c:v>4.8792099999999996</c:v>
                </c:pt>
                <c:pt idx="2652">
                  <c:v>3.42238</c:v>
                </c:pt>
                <c:pt idx="2653">
                  <c:v>2.9805999999999999</c:v>
                </c:pt>
                <c:pt idx="2654">
                  <c:v>3.4329200000000002</c:v>
                </c:pt>
                <c:pt idx="2655">
                  <c:v>3.03606</c:v>
                </c:pt>
                <c:pt idx="2656">
                  <c:v>3.1010800000000001</c:v>
                </c:pt>
                <c:pt idx="2657">
                  <c:v>3.4116499999999998</c:v>
                </c:pt>
                <c:pt idx="2658">
                  <c:v>4.5586700000000002</c:v>
                </c:pt>
                <c:pt idx="2659">
                  <c:v>6.6945199999999998</c:v>
                </c:pt>
                <c:pt idx="2660">
                  <c:v>6.8966599999999998</c:v>
                </c:pt>
                <c:pt idx="2661">
                  <c:v>8.5608599999999999</c:v>
                </c:pt>
                <c:pt idx="2662">
                  <c:v>11.272399999999999</c:v>
                </c:pt>
                <c:pt idx="2663">
                  <c:v>11.9429</c:v>
                </c:pt>
                <c:pt idx="2664">
                  <c:v>12.716799999999999</c:v>
                </c:pt>
                <c:pt idx="2665">
                  <c:v>12.5831</c:v>
                </c:pt>
                <c:pt idx="2666">
                  <c:v>12.462999999999999</c:v>
                </c:pt>
                <c:pt idx="2667">
                  <c:v>13.2403</c:v>
                </c:pt>
                <c:pt idx="2668">
                  <c:v>19.442900000000002</c:v>
                </c:pt>
                <c:pt idx="2669">
                  <c:v>16.837399999999999</c:v>
                </c:pt>
                <c:pt idx="2670">
                  <c:v>14.366400000000001</c:v>
                </c:pt>
                <c:pt idx="2671">
                  <c:v>14.126300000000001</c:v>
                </c:pt>
                <c:pt idx="2672">
                  <c:v>12.1091</c:v>
                </c:pt>
                <c:pt idx="2673">
                  <c:v>12.8034</c:v>
                </c:pt>
                <c:pt idx="2674">
                  <c:v>10.0207</c:v>
                </c:pt>
                <c:pt idx="2675">
                  <c:v>8.3668300000000002</c:v>
                </c:pt>
                <c:pt idx="2676">
                  <c:v>7.6892800000000001</c:v>
                </c:pt>
                <c:pt idx="2677">
                  <c:v>5.38096</c:v>
                </c:pt>
                <c:pt idx="2678">
                  <c:v>4.6964800000000002</c:v>
                </c:pt>
                <c:pt idx="2679">
                  <c:v>4.7304500000000003</c:v>
                </c:pt>
                <c:pt idx="2680">
                  <c:v>5.1460100000000004</c:v>
                </c:pt>
                <c:pt idx="2681">
                  <c:v>6.38009</c:v>
                </c:pt>
                <c:pt idx="2682">
                  <c:v>6.76525</c:v>
                </c:pt>
                <c:pt idx="2683">
                  <c:v>8.2989800000000002</c:v>
                </c:pt>
                <c:pt idx="2684">
                  <c:v>9.3198500000000006</c:v>
                </c:pt>
                <c:pt idx="2685">
                  <c:v>10.8073</c:v>
                </c:pt>
                <c:pt idx="2686">
                  <c:v>9.7976299999999998</c:v>
                </c:pt>
                <c:pt idx="2687">
                  <c:v>11.841699999999999</c:v>
                </c:pt>
                <c:pt idx="2688">
                  <c:v>11.452500000000001</c:v>
                </c:pt>
                <c:pt idx="2689">
                  <c:v>13.8291</c:v>
                </c:pt>
                <c:pt idx="2690">
                  <c:v>13.8993</c:v>
                </c:pt>
                <c:pt idx="2691">
                  <c:v>14.8155</c:v>
                </c:pt>
                <c:pt idx="2692">
                  <c:v>14.107799999999999</c:v>
                </c:pt>
                <c:pt idx="2693">
                  <c:v>13.595499999999999</c:v>
                </c:pt>
                <c:pt idx="2694">
                  <c:v>13.167299999999999</c:v>
                </c:pt>
                <c:pt idx="2695">
                  <c:v>15.0761</c:v>
                </c:pt>
                <c:pt idx="2696">
                  <c:v>11.739100000000001</c:v>
                </c:pt>
                <c:pt idx="2697">
                  <c:v>6.6576700000000004</c:v>
                </c:pt>
                <c:pt idx="2698">
                  <c:v>5.5405699999999998</c:v>
                </c:pt>
                <c:pt idx="2699">
                  <c:v>4.7709599999999996</c:v>
                </c:pt>
                <c:pt idx="2700">
                  <c:v>4.3626399999999999</c:v>
                </c:pt>
                <c:pt idx="2701">
                  <c:v>3.76078</c:v>
                </c:pt>
                <c:pt idx="2702">
                  <c:v>3.5817000000000001</c:v>
                </c:pt>
                <c:pt idx="2703">
                  <c:v>3.86198</c:v>
                </c:pt>
                <c:pt idx="2704">
                  <c:v>3.8283999999999998</c:v>
                </c:pt>
                <c:pt idx="2705">
                  <c:v>4.1741299999999999</c:v>
                </c:pt>
                <c:pt idx="2706">
                  <c:v>4.4417</c:v>
                </c:pt>
                <c:pt idx="2707">
                  <c:v>6.45078</c:v>
                </c:pt>
                <c:pt idx="2708">
                  <c:v>15.6601</c:v>
                </c:pt>
                <c:pt idx="2709">
                  <c:v>30.537600000000001</c:v>
                </c:pt>
                <c:pt idx="2710">
                  <c:v>14.044700000000001</c:v>
                </c:pt>
                <c:pt idx="2711">
                  <c:v>12.949</c:v>
                </c:pt>
                <c:pt idx="2712">
                  <c:v>13.2281</c:v>
                </c:pt>
                <c:pt idx="2713">
                  <c:v>10.888500000000001</c:v>
                </c:pt>
                <c:pt idx="2714">
                  <c:v>9.86008</c:v>
                </c:pt>
                <c:pt idx="2715">
                  <c:v>10.010300000000001</c:v>
                </c:pt>
                <c:pt idx="2716">
                  <c:v>10.045999999999999</c:v>
                </c:pt>
                <c:pt idx="2717">
                  <c:v>9.5633700000000008</c:v>
                </c:pt>
                <c:pt idx="2718">
                  <c:v>10.1309</c:v>
                </c:pt>
                <c:pt idx="2719">
                  <c:v>12.5266</c:v>
                </c:pt>
                <c:pt idx="2720">
                  <c:v>13.6492</c:v>
                </c:pt>
                <c:pt idx="2721">
                  <c:v>13.967499999999999</c:v>
                </c:pt>
                <c:pt idx="2722">
                  <c:v>9.0039499999999997</c:v>
                </c:pt>
                <c:pt idx="2723">
                  <c:v>6.9450599999999998</c:v>
                </c:pt>
                <c:pt idx="2724">
                  <c:v>8.8422900000000002</c:v>
                </c:pt>
                <c:pt idx="2725">
                  <c:v>7.3395299999999999</c:v>
                </c:pt>
                <c:pt idx="2726">
                  <c:v>7.1158099999999997</c:v>
                </c:pt>
                <c:pt idx="2727">
                  <c:v>5.5954300000000003</c:v>
                </c:pt>
                <c:pt idx="2728">
                  <c:v>5.6232199999999999</c:v>
                </c:pt>
                <c:pt idx="2729">
                  <c:v>5.8894599999999997</c:v>
                </c:pt>
                <c:pt idx="2730">
                  <c:v>7.3293600000000003</c:v>
                </c:pt>
                <c:pt idx="2731">
                  <c:v>7.7047699999999999</c:v>
                </c:pt>
                <c:pt idx="2732">
                  <c:v>11.7272</c:v>
                </c:pt>
                <c:pt idx="2733">
                  <c:v>14.856299999999999</c:v>
                </c:pt>
                <c:pt idx="2734">
                  <c:v>14.4712</c:v>
                </c:pt>
                <c:pt idx="2735">
                  <c:v>15.8649</c:v>
                </c:pt>
                <c:pt idx="2736">
                  <c:v>14.398300000000001</c:v>
                </c:pt>
                <c:pt idx="2737">
                  <c:v>14.8248</c:v>
                </c:pt>
                <c:pt idx="2738">
                  <c:v>14.555899999999999</c:v>
                </c:pt>
                <c:pt idx="2739">
                  <c:v>14.0304</c:v>
                </c:pt>
                <c:pt idx="2740">
                  <c:v>13.968999999999999</c:v>
                </c:pt>
                <c:pt idx="2741">
                  <c:v>15.8056</c:v>
                </c:pt>
                <c:pt idx="2742">
                  <c:v>17.055700000000002</c:v>
                </c:pt>
                <c:pt idx="2743">
                  <c:v>21.429400000000001</c:v>
                </c:pt>
                <c:pt idx="2744">
                  <c:v>26.081499999999998</c:v>
                </c:pt>
                <c:pt idx="2745">
                  <c:v>45.784500000000001</c:v>
                </c:pt>
                <c:pt idx="2746">
                  <c:v>29.4377</c:v>
                </c:pt>
                <c:pt idx="2747">
                  <c:v>14.8055</c:v>
                </c:pt>
                <c:pt idx="2748">
                  <c:v>8.3612400000000004</c:v>
                </c:pt>
                <c:pt idx="2749">
                  <c:v>8.2666699999999995</c:v>
                </c:pt>
                <c:pt idx="2750">
                  <c:v>9.4846500000000002</c:v>
                </c:pt>
                <c:pt idx="2751">
                  <c:v>10.768599999999999</c:v>
                </c:pt>
                <c:pt idx="2752">
                  <c:v>9.7811000000000003</c:v>
                </c:pt>
                <c:pt idx="2753">
                  <c:v>9.9807100000000002</c:v>
                </c:pt>
                <c:pt idx="2754">
                  <c:v>11.856400000000001</c:v>
                </c:pt>
                <c:pt idx="2755">
                  <c:v>14.7767</c:v>
                </c:pt>
                <c:pt idx="2756">
                  <c:v>16.403199999999998</c:v>
                </c:pt>
                <c:pt idx="2757">
                  <c:v>24.3628</c:v>
                </c:pt>
                <c:pt idx="2758">
                  <c:v>38.197099999999999</c:v>
                </c:pt>
                <c:pt idx="2759">
                  <c:v>23.339600000000001</c:v>
                </c:pt>
                <c:pt idx="2760">
                  <c:v>21.7197</c:v>
                </c:pt>
                <c:pt idx="2761">
                  <c:v>23.671099999999999</c:v>
                </c:pt>
                <c:pt idx="2762">
                  <c:v>22.4099</c:v>
                </c:pt>
                <c:pt idx="2763">
                  <c:v>22.6555</c:v>
                </c:pt>
                <c:pt idx="2764">
                  <c:v>24.419699999999999</c:v>
                </c:pt>
                <c:pt idx="2765">
                  <c:v>23.426600000000001</c:v>
                </c:pt>
                <c:pt idx="2766">
                  <c:v>22.1724</c:v>
                </c:pt>
                <c:pt idx="2767">
                  <c:v>26.5655</c:v>
                </c:pt>
                <c:pt idx="2768">
                  <c:v>19.879100000000001</c:v>
                </c:pt>
                <c:pt idx="2769">
                  <c:v>15.449400000000001</c:v>
                </c:pt>
                <c:pt idx="2770">
                  <c:v>13.2295</c:v>
                </c:pt>
                <c:pt idx="2771">
                  <c:v>11.1213</c:v>
                </c:pt>
                <c:pt idx="2772">
                  <c:v>10.9786</c:v>
                </c:pt>
                <c:pt idx="2773">
                  <c:v>9.7742400000000007</c:v>
                </c:pt>
                <c:pt idx="2774">
                  <c:v>8.9708299999999994</c:v>
                </c:pt>
                <c:pt idx="2775">
                  <c:v>8.2448999999999995</c:v>
                </c:pt>
                <c:pt idx="2776">
                  <c:v>7.3572899999999999</c:v>
                </c:pt>
                <c:pt idx="2777">
                  <c:v>7.5291600000000001</c:v>
                </c:pt>
                <c:pt idx="2778">
                  <c:v>8.8453599999999994</c:v>
                </c:pt>
                <c:pt idx="2779">
                  <c:v>11.1477</c:v>
                </c:pt>
                <c:pt idx="2780">
                  <c:v>13.7423</c:v>
                </c:pt>
                <c:pt idx="2781">
                  <c:v>13.829499999999999</c:v>
                </c:pt>
                <c:pt idx="2782">
                  <c:v>15.931100000000001</c:v>
                </c:pt>
                <c:pt idx="2783">
                  <c:v>19.433800000000002</c:v>
                </c:pt>
                <c:pt idx="2784">
                  <c:v>19.820699999999999</c:v>
                </c:pt>
                <c:pt idx="2785">
                  <c:v>17.760400000000001</c:v>
                </c:pt>
                <c:pt idx="2786">
                  <c:v>16.705500000000001</c:v>
                </c:pt>
                <c:pt idx="2787">
                  <c:v>19.253699999999998</c:v>
                </c:pt>
                <c:pt idx="2788">
                  <c:v>18.0016</c:v>
                </c:pt>
                <c:pt idx="2789">
                  <c:v>20.5077</c:v>
                </c:pt>
                <c:pt idx="2790">
                  <c:v>23.7256</c:v>
                </c:pt>
                <c:pt idx="2791">
                  <c:v>25.3353</c:v>
                </c:pt>
                <c:pt idx="2792">
                  <c:v>35.5548</c:v>
                </c:pt>
                <c:pt idx="2793">
                  <c:v>25.0261</c:v>
                </c:pt>
                <c:pt idx="2794">
                  <c:v>22.534300000000002</c:v>
                </c:pt>
                <c:pt idx="2795">
                  <c:v>19.579699999999999</c:v>
                </c:pt>
                <c:pt idx="2796">
                  <c:v>11.6972</c:v>
                </c:pt>
                <c:pt idx="2797">
                  <c:v>9.3421599999999998</c:v>
                </c:pt>
                <c:pt idx="2798">
                  <c:v>8.7740899999999993</c:v>
                </c:pt>
                <c:pt idx="2799">
                  <c:v>8.9054599999999997</c:v>
                </c:pt>
                <c:pt idx="2800">
                  <c:v>8.4321699999999993</c:v>
                </c:pt>
                <c:pt idx="2801">
                  <c:v>9.0435099999999995</c:v>
                </c:pt>
                <c:pt idx="2802">
                  <c:v>11.3071</c:v>
                </c:pt>
                <c:pt idx="2803">
                  <c:v>15.758800000000001</c:v>
                </c:pt>
                <c:pt idx="2804">
                  <c:v>19.513999999999999</c:v>
                </c:pt>
                <c:pt idx="2805">
                  <c:v>20.122299999999999</c:v>
                </c:pt>
                <c:pt idx="2806">
                  <c:v>18.918700000000001</c:v>
                </c:pt>
                <c:pt idx="2807">
                  <c:v>19.399799999999999</c:v>
                </c:pt>
                <c:pt idx="2808">
                  <c:v>20.188800000000001</c:v>
                </c:pt>
                <c:pt idx="2809">
                  <c:v>18.921600000000002</c:v>
                </c:pt>
                <c:pt idx="2810">
                  <c:v>19.703499999999998</c:v>
                </c:pt>
                <c:pt idx="2811">
                  <c:v>21.5</c:v>
                </c:pt>
                <c:pt idx="2812">
                  <c:v>24.221</c:v>
                </c:pt>
                <c:pt idx="2813">
                  <c:v>26.753499999999999</c:v>
                </c:pt>
                <c:pt idx="2814">
                  <c:v>29.043399999999998</c:v>
                </c:pt>
                <c:pt idx="2815">
                  <c:v>31.689699999999998</c:v>
                </c:pt>
                <c:pt idx="2816">
                  <c:v>30.430199999999999</c:v>
                </c:pt>
                <c:pt idx="2817">
                  <c:v>19.945599999999999</c:v>
                </c:pt>
                <c:pt idx="2818">
                  <c:v>14.8416</c:v>
                </c:pt>
                <c:pt idx="2819">
                  <c:v>14.194599999999999</c:v>
                </c:pt>
                <c:pt idx="2820">
                  <c:v>11.6425</c:v>
                </c:pt>
                <c:pt idx="2821">
                  <c:v>10.0587</c:v>
                </c:pt>
                <c:pt idx="2822">
                  <c:v>8.4423600000000008</c:v>
                </c:pt>
                <c:pt idx="2823">
                  <c:v>8.4023500000000002</c:v>
                </c:pt>
                <c:pt idx="2824">
                  <c:v>9.3596000000000004</c:v>
                </c:pt>
                <c:pt idx="2825">
                  <c:v>10.170500000000001</c:v>
                </c:pt>
                <c:pt idx="2826">
                  <c:v>14.045999999999999</c:v>
                </c:pt>
                <c:pt idx="2827">
                  <c:v>16.5593</c:v>
                </c:pt>
                <c:pt idx="2828">
                  <c:v>23.438700000000001</c:v>
                </c:pt>
                <c:pt idx="2829">
                  <c:v>25.100200000000001</c:v>
                </c:pt>
                <c:pt idx="2830">
                  <c:v>22.366800000000001</c:v>
                </c:pt>
                <c:pt idx="2831">
                  <c:v>23.7593</c:v>
                </c:pt>
                <c:pt idx="2832">
                  <c:v>25.046500000000002</c:v>
                </c:pt>
                <c:pt idx="2833">
                  <c:v>25.8232</c:v>
                </c:pt>
                <c:pt idx="2834">
                  <c:v>26.1782</c:v>
                </c:pt>
                <c:pt idx="2835">
                  <c:v>24.439399999999999</c:v>
                </c:pt>
                <c:pt idx="2836">
                  <c:v>23.220600000000001</c:v>
                </c:pt>
                <c:pt idx="2837">
                  <c:v>23.190899999999999</c:v>
                </c:pt>
                <c:pt idx="2838">
                  <c:v>22.004999999999999</c:v>
                </c:pt>
                <c:pt idx="2839">
                  <c:v>23.487200000000001</c:v>
                </c:pt>
                <c:pt idx="2840">
                  <c:v>24.983699999999999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B9-4C27-AB9D-F8BCAAE58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627008"/>
        <c:axId val="178525776"/>
      </c:lineChart>
      <c:catAx>
        <c:axId val="178627008"/>
        <c:scaling>
          <c:orientation val="minMax"/>
        </c:scaling>
        <c:delete val="0"/>
        <c:axPos val="b"/>
        <c:numFmt formatCode="[$-415]d\ 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525776"/>
        <c:crosses val="autoZero"/>
        <c:auto val="0"/>
        <c:lblAlgn val="ctr"/>
        <c:lblOffset val="100"/>
        <c:noMultiLvlLbl val="0"/>
      </c:catAx>
      <c:valAx>
        <c:axId val="17852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baseline="0" dirty="0">
                    <a:effectLst/>
                  </a:rPr>
                  <a:t>Stężenie µg/m</a:t>
                </a:r>
                <a:r>
                  <a:rPr lang="pl-PL" sz="1000" b="0" i="0" u="none" strike="noStrike" baseline="30000" dirty="0">
                    <a:effectLst/>
                  </a:rPr>
                  <a:t>3</a:t>
                </a:r>
                <a:endParaRPr lang="pl-PL" baseline="30000" dirty="0"/>
              </a:p>
            </c:rich>
          </c:tx>
          <c:layout>
            <c:manualLayout>
              <c:xMode val="edge"/>
              <c:yMode val="edge"/>
              <c:x val="6.8222973399995768E-3"/>
              <c:y val="0.325946476544063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62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21178780399971"/>
          <c:y val="1.7006567612974335E-2"/>
          <c:w val="0.18130190479678629"/>
          <c:h val="8.6819173041863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/>
              <a:t>Róża zanieczyszczeń</a:t>
            </a:r>
            <a:r>
              <a:rPr lang="pl-PL" sz="1400" baseline="0"/>
              <a:t> C6H6</a:t>
            </a:r>
            <a:r>
              <a:rPr lang="pl-PL" sz="1400"/>
              <a:t> Kędzierzyn-Koźle 5.03.2020-12.05.2020 (stacja badawcza)</a:t>
            </a:r>
          </a:p>
        </c:rich>
      </c:tx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strRef>
              <c:f>Róże!$A$72:$A$79</c:f>
              <c:strCache>
                <c:ptCount val="8"/>
                <c:pt idx="0">
                  <c:v>N</c:v>
                </c:pt>
                <c:pt idx="1">
                  <c:v>NE</c:v>
                </c:pt>
                <c:pt idx="2">
                  <c:v>E</c:v>
                </c:pt>
                <c:pt idx="3">
                  <c:v>SE</c:v>
                </c:pt>
                <c:pt idx="4">
                  <c:v>S</c:v>
                </c:pt>
                <c:pt idx="5">
                  <c:v>SW</c:v>
                </c:pt>
                <c:pt idx="6">
                  <c:v>W</c:v>
                </c:pt>
                <c:pt idx="7">
                  <c:v>NW</c:v>
                </c:pt>
              </c:strCache>
            </c:strRef>
          </c:cat>
          <c:val>
            <c:numRef>
              <c:f>Róże!$B$72:$B$79</c:f>
              <c:numCache>
                <c:formatCode>General</c:formatCode>
                <c:ptCount val="8"/>
                <c:pt idx="0">
                  <c:v>0.87280972815533986</c:v>
                </c:pt>
                <c:pt idx="1">
                  <c:v>1.2603223967391308</c:v>
                </c:pt>
                <c:pt idx="2">
                  <c:v>4.029584184549357</c:v>
                </c:pt>
                <c:pt idx="3">
                  <c:v>4.398907330143544</c:v>
                </c:pt>
                <c:pt idx="4">
                  <c:v>1.2164393730569951</c:v>
                </c:pt>
                <c:pt idx="5">
                  <c:v>1.7136118938144322</c:v>
                </c:pt>
                <c:pt idx="6">
                  <c:v>1.3847064405063292</c:v>
                </c:pt>
                <c:pt idx="7">
                  <c:v>0.84141447042253514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6-495D-8F78-5E713A99F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271168"/>
        <c:axId val="139285248"/>
      </c:radarChart>
      <c:catAx>
        <c:axId val="1392711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39285248"/>
        <c:crosses val="autoZero"/>
        <c:auto val="1"/>
        <c:lblAlgn val="ctr"/>
        <c:lblOffset val="100"/>
        <c:noMultiLvlLbl val="0"/>
      </c:catAx>
      <c:valAx>
        <c:axId val="13928524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3927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benzen</a:t>
            </a:r>
          </a:p>
        </c:rich>
      </c:tx>
      <c:layout>
        <c:manualLayout>
          <c:xMode val="edge"/>
          <c:yMode val="edge"/>
          <c:x val="0.46855980704827471"/>
          <c:y val="1.3627910819810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3650363695416263E-2"/>
          <c:y val="9.7694093105457486E-2"/>
          <c:w val="0.90856958486325889"/>
          <c:h val="0.76829740179051431"/>
        </c:manualLayout>
      </c:layout>
      <c:lineChart>
        <c:grouping val="standard"/>
        <c:varyColors val="0"/>
        <c:ser>
          <c:idx val="0"/>
          <c:order val="0"/>
          <c:tx>
            <c:v>dane ze stacji badawczej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Arkusz1!$A$3:$A$2843</c:f>
              <c:numCache>
                <c:formatCode>General</c:formatCode>
                <c:ptCount val="2841"/>
                <c:pt idx="0" formatCode="m/d/yyyy">
                  <c:v>43972</c:v>
                </c:pt>
                <c:pt idx="49" formatCode="m/d/yyyy">
                  <c:v>43974</c:v>
                </c:pt>
                <c:pt idx="97" formatCode="m/d/yyyy">
                  <c:v>43976</c:v>
                </c:pt>
                <c:pt idx="145" formatCode="m/d/yyyy">
                  <c:v>43978</c:v>
                </c:pt>
                <c:pt idx="193" formatCode="m/d/yyyy">
                  <c:v>43980</c:v>
                </c:pt>
                <c:pt idx="241" formatCode="m/d/yyyy">
                  <c:v>43982</c:v>
                </c:pt>
                <c:pt idx="289" formatCode="m/d/yyyy">
                  <c:v>43984</c:v>
                </c:pt>
                <c:pt idx="337" formatCode="m/d/yyyy">
                  <c:v>43986</c:v>
                </c:pt>
                <c:pt idx="385" formatCode="m/d/yyyy">
                  <c:v>43988</c:v>
                </c:pt>
                <c:pt idx="433" formatCode="m/d/yyyy">
                  <c:v>43990</c:v>
                </c:pt>
                <c:pt idx="481" formatCode="m/d/yyyy">
                  <c:v>43992</c:v>
                </c:pt>
                <c:pt idx="529" formatCode="m/d/yyyy">
                  <c:v>43994</c:v>
                </c:pt>
                <c:pt idx="577" formatCode="m/d/yyyy">
                  <c:v>43996</c:v>
                </c:pt>
                <c:pt idx="625" formatCode="m/d/yyyy">
                  <c:v>43998</c:v>
                </c:pt>
                <c:pt idx="673" formatCode="m/d/yyyy">
                  <c:v>44000</c:v>
                </c:pt>
                <c:pt idx="721" formatCode="m/d/yyyy">
                  <c:v>44002</c:v>
                </c:pt>
                <c:pt idx="769" formatCode="m/d/yyyy">
                  <c:v>44004</c:v>
                </c:pt>
                <c:pt idx="817" formatCode="m/d/yyyy">
                  <c:v>44006</c:v>
                </c:pt>
                <c:pt idx="865" formatCode="m/d/yyyy">
                  <c:v>44008</c:v>
                </c:pt>
                <c:pt idx="913" formatCode="m/d/yyyy">
                  <c:v>44010</c:v>
                </c:pt>
                <c:pt idx="961" formatCode="m/d/yyyy">
                  <c:v>44012</c:v>
                </c:pt>
                <c:pt idx="1009" formatCode="m/d/yyyy">
                  <c:v>44014</c:v>
                </c:pt>
                <c:pt idx="1057" formatCode="m/d/yyyy">
                  <c:v>44016</c:v>
                </c:pt>
                <c:pt idx="1105" formatCode="m/d/yyyy">
                  <c:v>44018</c:v>
                </c:pt>
                <c:pt idx="1153" formatCode="m/d/yyyy">
                  <c:v>44020</c:v>
                </c:pt>
                <c:pt idx="1201" formatCode="m/d/yyyy">
                  <c:v>44022</c:v>
                </c:pt>
                <c:pt idx="1249" formatCode="m/d/yyyy">
                  <c:v>44024</c:v>
                </c:pt>
                <c:pt idx="1297" formatCode="m/d/yyyy">
                  <c:v>44026</c:v>
                </c:pt>
                <c:pt idx="1345" formatCode="m/d/yyyy">
                  <c:v>44028</c:v>
                </c:pt>
                <c:pt idx="1393" formatCode="m/d/yyyy">
                  <c:v>44030</c:v>
                </c:pt>
                <c:pt idx="1441" formatCode="m/d/yyyy">
                  <c:v>44032</c:v>
                </c:pt>
                <c:pt idx="1489" formatCode="m/d/yyyy">
                  <c:v>44034</c:v>
                </c:pt>
                <c:pt idx="1537" formatCode="m/d/yyyy">
                  <c:v>44036</c:v>
                </c:pt>
                <c:pt idx="1585" formatCode="m/d/yyyy">
                  <c:v>44038</c:v>
                </c:pt>
                <c:pt idx="1633" formatCode="m/d/yyyy">
                  <c:v>44040</c:v>
                </c:pt>
                <c:pt idx="1681" formatCode="m/d/yyyy">
                  <c:v>44042</c:v>
                </c:pt>
                <c:pt idx="1729" formatCode="m/d/yyyy">
                  <c:v>44044</c:v>
                </c:pt>
                <c:pt idx="1777" formatCode="m/d/yyyy">
                  <c:v>44046</c:v>
                </c:pt>
                <c:pt idx="1825" formatCode="m/d/yyyy">
                  <c:v>44048</c:v>
                </c:pt>
                <c:pt idx="1873" formatCode="m/d/yyyy">
                  <c:v>44050</c:v>
                </c:pt>
                <c:pt idx="1921" formatCode="m/d/yyyy">
                  <c:v>44052</c:v>
                </c:pt>
                <c:pt idx="1969" formatCode="m/d/yyyy">
                  <c:v>44054</c:v>
                </c:pt>
                <c:pt idx="2017" formatCode="m/d/yyyy">
                  <c:v>44056</c:v>
                </c:pt>
                <c:pt idx="2065" formatCode="m/d/yyyy">
                  <c:v>44058</c:v>
                </c:pt>
                <c:pt idx="2113" formatCode="m/d/yyyy">
                  <c:v>44060</c:v>
                </c:pt>
                <c:pt idx="2161" formatCode="m/d/yyyy">
                  <c:v>44062</c:v>
                </c:pt>
                <c:pt idx="2209" formatCode="m/d/yyyy">
                  <c:v>44064</c:v>
                </c:pt>
                <c:pt idx="2257" formatCode="m/d/yyyy">
                  <c:v>44066</c:v>
                </c:pt>
                <c:pt idx="2305" formatCode="m/d/yyyy">
                  <c:v>44068</c:v>
                </c:pt>
                <c:pt idx="2353" formatCode="m/d/yyyy">
                  <c:v>44070</c:v>
                </c:pt>
                <c:pt idx="2401" formatCode="m/d/yyyy">
                  <c:v>44072</c:v>
                </c:pt>
                <c:pt idx="2449" formatCode="m/d/yyyy">
                  <c:v>44074</c:v>
                </c:pt>
                <c:pt idx="2497" formatCode="m/d/yyyy">
                  <c:v>44076</c:v>
                </c:pt>
                <c:pt idx="2545" formatCode="m/d/yyyy">
                  <c:v>44078</c:v>
                </c:pt>
                <c:pt idx="2593" formatCode="m/d/yyyy">
                  <c:v>44080</c:v>
                </c:pt>
                <c:pt idx="2641" formatCode="m/d/yyyy">
                  <c:v>44082.041666666664</c:v>
                </c:pt>
                <c:pt idx="2689" formatCode="m/d/yyyy">
                  <c:v>44084.041666666664</c:v>
                </c:pt>
                <c:pt idx="2737" formatCode="m/d/yyyy">
                  <c:v>44086.041666666664</c:v>
                </c:pt>
                <c:pt idx="2785" formatCode="m/d/yyyy">
                  <c:v>44088.041666666664</c:v>
                </c:pt>
                <c:pt idx="2833" formatCode="m/d/yyyy">
                  <c:v>44090.041666666664</c:v>
                </c:pt>
              </c:numCache>
            </c:numRef>
          </c:cat>
          <c:val>
            <c:numRef>
              <c:f>Arkusz1!$E$3:$E$2843</c:f>
              <c:numCache>
                <c:formatCode>General</c:formatCode>
                <c:ptCount val="2841"/>
                <c:pt idx="11">
                  <c:v>0.13547300000000001</c:v>
                </c:pt>
                <c:pt idx="12">
                  <c:v>9.0843699999999999E-2</c:v>
                </c:pt>
                <c:pt idx="13">
                  <c:v>8.4165500000000004E-2</c:v>
                </c:pt>
                <c:pt idx="14">
                  <c:v>8.2100500000000007E-2</c:v>
                </c:pt>
                <c:pt idx="15">
                  <c:v>8.6767700000000003E-2</c:v>
                </c:pt>
                <c:pt idx="16">
                  <c:v>8.5504700000000003E-2</c:v>
                </c:pt>
                <c:pt idx="17">
                  <c:v>8.5272500000000001E-2</c:v>
                </c:pt>
                <c:pt idx="18">
                  <c:v>9.2470999999999998E-2</c:v>
                </c:pt>
                <c:pt idx="19">
                  <c:v>0.111057</c:v>
                </c:pt>
                <c:pt idx="20">
                  <c:v>0.12106600000000001</c:v>
                </c:pt>
                <c:pt idx="21">
                  <c:v>0.428342</c:v>
                </c:pt>
                <c:pt idx="22">
                  <c:v>0.42502200000000001</c:v>
                </c:pt>
                <c:pt idx="23">
                  <c:v>0.98534100000000002</c:v>
                </c:pt>
                <c:pt idx="24">
                  <c:v>1.8298000000000001</c:v>
                </c:pt>
                <c:pt idx="25">
                  <c:v>1.75325</c:v>
                </c:pt>
                <c:pt idx="26">
                  <c:v>2.1558700000000002</c:v>
                </c:pt>
                <c:pt idx="27">
                  <c:v>2.2788300000000001</c:v>
                </c:pt>
                <c:pt idx="28">
                  <c:v>1.23817</c:v>
                </c:pt>
                <c:pt idx="29">
                  <c:v>1.4768600000000001</c:v>
                </c:pt>
                <c:pt idx="30">
                  <c:v>31.340499999999999</c:v>
                </c:pt>
                <c:pt idx="31">
                  <c:v>14.995200000000001</c:v>
                </c:pt>
                <c:pt idx="32">
                  <c:v>6.2286599999999996</c:v>
                </c:pt>
                <c:pt idx="33">
                  <c:v>4.49458</c:v>
                </c:pt>
                <c:pt idx="34">
                  <c:v>0.47657699999999997</c:v>
                </c:pt>
                <c:pt idx="35">
                  <c:v>0.60875800000000002</c:v>
                </c:pt>
                <c:pt idx="36">
                  <c:v>0.29679</c:v>
                </c:pt>
                <c:pt idx="37">
                  <c:v>0.2109</c:v>
                </c:pt>
                <c:pt idx="38">
                  <c:v>0.21385000000000001</c:v>
                </c:pt>
                <c:pt idx="39">
                  <c:v>0.18987799999999999</c:v>
                </c:pt>
                <c:pt idx="40">
                  <c:v>0.17612900000000001</c:v>
                </c:pt>
                <c:pt idx="41">
                  <c:v>0.13156699999999999</c:v>
                </c:pt>
                <c:pt idx="42">
                  <c:v>0.13203500000000001</c:v>
                </c:pt>
                <c:pt idx="43">
                  <c:v>0.150288</c:v>
                </c:pt>
                <c:pt idx="44">
                  <c:v>0.26533499999999999</c:v>
                </c:pt>
                <c:pt idx="45">
                  <c:v>0.525725</c:v>
                </c:pt>
                <c:pt idx="46">
                  <c:v>0.54858600000000002</c:v>
                </c:pt>
                <c:pt idx="47">
                  <c:v>1.14584</c:v>
                </c:pt>
                <c:pt idx="48">
                  <c:v>1.4174899999999999</c:v>
                </c:pt>
                <c:pt idx="49">
                  <c:v>1.77427</c:v>
                </c:pt>
                <c:pt idx="50">
                  <c:v>0.94002399999999997</c:v>
                </c:pt>
                <c:pt idx="51">
                  <c:v>0.95054899999999998</c:v>
                </c:pt>
                <c:pt idx="52">
                  <c:v>1.3088500000000001</c:v>
                </c:pt>
                <c:pt idx="53">
                  <c:v>1.292</c:v>
                </c:pt>
                <c:pt idx="54">
                  <c:v>1.5366299999999999</c:v>
                </c:pt>
                <c:pt idx="55">
                  <c:v>10.0502</c:v>
                </c:pt>
                <c:pt idx="56">
                  <c:v>1.95522</c:v>
                </c:pt>
                <c:pt idx="57">
                  <c:v>0.73990500000000003</c:v>
                </c:pt>
                <c:pt idx="58">
                  <c:v>0.632243</c:v>
                </c:pt>
                <c:pt idx="59">
                  <c:v>0.45357599999999998</c:v>
                </c:pt>
                <c:pt idx="60">
                  <c:v>1.39069</c:v>
                </c:pt>
                <c:pt idx="61">
                  <c:v>0.39167000000000002</c:v>
                </c:pt>
                <c:pt idx="62">
                  <c:v>0.27548899999999998</c:v>
                </c:pt>
                <c:pt idx="63">
                  <c:v>0.25067</c:v>
                </c:pt>
                <c:pt idx="64">
                  <c:v>0.33608900000000003</c:v>
                </c:pt>
                <c:pt idx="65">
                  <c:v>0.31238199999999999</c:v>
                </c:pt>
                <c:pt idx="66">
                  <c:v>0.36030099999999998</c:v>
                </c:pt>
                <c:pt idx="67">
                  <c:v>0.28543099999999999</c:v>
                </c:pt>
                <c:pt idx="68">
                  <c:v>0.37442500000000001</c:v>
                </c:pt>
                <c:pt idx="69">
                  <c:v>0.48563299999999998</c:v>
                </c:pt>
                <c:pt idx="70">
                  <c:v>0.42366100000000001</c:v>
                </c:pt>
                <c:pt idx="71">
                  <c:v>0.51320100000000002</c:v>
                </c:pt>
                <c:pt idx="72">
                  <c:v>0.43362800000000001</c:v>
                </c:pt>
                <c:pt idx="73">
                  <c:v>8.9995900000000004E-2</c:v>
                </c:pt>
                <c:pt idx="74">
                  <c:v>8.4256700000000004E-2</c:v>
                </c:pt>
                <c:pt idx="75">
                  <c:v>0.150699</c:v>
                </c:pt>
                <c:pt idx="76">
                  <c:v>0.59679499999999996</c:v>
                </c:pt>
                <c:pt idx="77">
                  <c:v>0.252496</c:v>
                </c:pt>
                <c:pt idx="78">
                  <c:v>0.141152</c:v>
                </c:pt>
                <c:pt idx="79">
                  <c:v>9.5212000000000005E-2</c:v>
                </c:pt>
                <c:pt idx="80">
                  <c:v>0.16916</c:v>
                </c:pt>
                <c:pt idx="81">
                  <c:v>0.14805599999999999</c:v>
                </c:pt>
                <c:pt idx="82">
                  <c:v>8.0073400000000003E-2</c:v>
                </c:pt>
                <c:pt idx="83">
                  <c:v>0.10838299999999999</c:v>
                </c:pt>
                <c:pt idx="84">
                  <c:v>0.16178300000000001</c:v>
                </c:pt>
                <c:pt idx="85">
                  <c:v>0.12073</c:v>
                </c:pt>
                <c:pt idx="86">
                  <c:v>0.1021</c:v>
                </c:pt>
                <c:pt idx="87">
                  <c:v>8.7095500000000006E-2</c:v>
                </c:pt>
                <c:pt idx="88">
                  <c:v>0.38535900000000001</c:v>
                </c:pt>
                <c:pt idx="89">
                  <c:v>0.56783399999999995</c:v>
                </c:pt>
                <c:pt idx="90">
                  <c:v>0.15487100000000001</c:v>
                </c:pt>
                <c:pt idx="91">
                  <c:v>0.14332700000000001</c:v>
                </c:pt>
                <c:pt idx="92">
                  <c:v>0.17513100000000001</c:v>
                </c:pt>
                <c:pt idx="93">
                  <c:v>0.18076300000000001</c:v>
                </c:pt>
                <c:pt idx="94">
                  <c:v>0.34863100000000002</c:v>
                </c:pt>
                <c:pt idx="95">
                  <c:v>0.219474</c:v>
                </c:pt>
                <c:pt idx="96">
                  <c:v>0.272032</c:v>
                </c:pt>
                <c:pt idx="97">
                  <c:v>0.31580999999999998</c:v>
                </c:pt>
                <c:pt idx="98">
                  <c:v>0.17436699999999999</c:v>
                </c:pt>
                <c:pt idx="99">
                  <c:v>0.143287</c:v>
                </c:pt>
                <c:pt idx="100">
                  <c:v>0.12922</c:v>
                </c:pt>
                <c:pt idx="101">
                  <c:v>0.12447900000000001</c:v>
                </c:pt>
                <c:pt idx="102">
                  <c:v>0.10975</c:v>
                </c:pt>
                <c:pt idx="103">
                  <c:v>0.14171700000000001</c:v>
                </c:pt>
                <c:pt idx="104">
                  <c:v>0.10347000000000001</c:v>
                </c:pt>
                <c:pt idx="105">
                  <c:v>8.8281899999999996E-2</c:v>
                </c:pt>
                <c:pt idx="106">
                  <c:v>0.12047099999999999</c:v>
                </c:pt>
                <c:pt idx="107">
                  <c:v>0.14896000000000001</c:v>
                </c:pt>
                <c:pt idx="108">
                  <c:v>0.31456099999999998</c:v>
                </c:pt>
                <c:pt idx="109">
                  <c:v>0.39584999999999998</c:v>
                </c:pt>
                <c:pt idx="110">
                  <c:v>0.28689199999999998</c:v>
                </c:pt>
                <c:pt idx="111">
                  <c:v>0.21215700000000001</c:v>
                </c:pt>
                <c:pt idx="112">
                  <c:v>0.20399900000000001</c:v>
                </c:pt>
                <c:pt idx="113">
                  <c:v>0.47907499999999997</c:v>
                </c:pt>
                <c:pt idx="114">
                  <c:v>0.136128</c:v>
                </c:pt>
                <c:pt idx="115">
                  <c:v>0.16059999999999999</c:v>
                </c:pt>
                <c:pt idx="116">
                  <c:v>0.74492800000000003</c:v>
                </c:pt>
                <c:pt idx="117">
                  <c:v>0.292522</c:v>
                </c:pt>
                <c:pt idx="118">
                  <c:v>0.49781999999999998</c:v>
                </c:pt>
                <c:pt idx="119">
                  <c:v>0.293047</c:v>
                </c:pt>
                <c:pt idx="120">
                  <c:v>0.193435</c:v>
                </c:pt>
                <c:pt idx="121">
                  <c:v>0.47312199999999999</c:v>
                </c:pt>
                <c:pt idx="122">
                  <c:v>0.16578599999999999</c:v>
                </c:pt>
                <c:pt idx="123">
                  <c:v>0.16455400000000001</c:v>
                </c:pt>
                <c:pt idx="124">
                  <c:v>0.15837499999999999</c:v>
                </c:pt>
                <c:pt idx="125">
                  <c:v>0.16942099999999999</c:v>
                </c:pt>
                <c:pt idx="126">
                  <c:v>0.17748800000000001</c:v>
                </c:pt>
                <c:pt idx="127">
                  <c:v>0.200763</c:v>
                </c:pt>
                <c:pt idx="128">
                  <c:v>0.22756999999999999</c:v>
                </c:pt>
                <c:pt idx="129">
                  <c:v>0.194719</c:v>
                </c:pt>
                <c:pt idx="130">
                  <c:v>0.16389200000000001</c:v>
                </c:pt>
                <c:pt idx="131">
                  <c:v>0.14829800000000001</c:v>
                </c:pt>
                <c:pt idx="132">
                  <c:v>0.12310400000000001</c:v>
                </c:pt>
                <c:pt idx="133">
                  <c:v>0.16004499999999999</c:v>
                </c:pt>
                <c:pt idx="134">
                  <c:v>0.12673499999999999</c:v>
                </c:pt>
                <c:pt idx="135">
                  <c:v>0.116318</c:v>
                </c:pt>
                <c:pt idx="136">
                  <c:v>0.119829</c:v>
                </c:pt>
                <c:pt idx="137">
                  <c:v>0.123963</c:v>
                </c:pt>
                <c:pt idx="138">
                  <c:v>0.13469300000000001</c:v>
                </c:pt>
                <c:pt idx="139">
                  <c:v>0.122587</c:v>
                </c:pt>
                <c:pt idx="140">
                  <c:v>0.148397</c:v>
                </c:pt>
                <c:pt idx="141">
                  <c:v>0.173819</c:v>
                </c:pt>
                <c:pt idx="142">
                  <c:v>0.290767</c:v>
                </c:pt>
                <c:pt idx="143">
                  <c:v>0.314052</c:v>
                </c:pt>
                <c:pt idx="144">
                  <c:v>1.06213</c:v>
                </c:pt>
                <c:pt idx="145">
                  <c:v>1.0282100000000001</c:v>
                </c:pt>
                <c:pt idx="146">
                  <c:v>0.87779700000000005</c:v>
                </c:pt>
                <c:pt idx="147">
                  <c:v>0.34318900000000002</c:v>
                </c:pt>
                <c:pt idx="148">
                  <c:v>0.20777499999999999</c:v>
                </c:pt>
                <c:pt idx="149">
                  <c:v>0.142952</c:v>
                </c:pt>
                <c:pt idx="150">
                  <c:v>1.20987</c:v>
                </c:pt>
                <c:pt idx="151">
                  <c:v>1.92946</c:v>
                </c:pt>
                <c:pt idx="152">
                  <c:v>1.09962</c:v>
                </c:pt>
                <c:pt idx="153">
                  <c:v>0.38455299999999998</c:v>
                </c:pt>
                <c:pt idx="154">
                  <c:v>0.14429500000000001</c:v>
                </c:pt>
                <c:pt idx="155">
                  <c:v>0.12953300000000001</c:v>
                </c:pt>
                <c:pt idx="156">
                  <c:v>9.5085500000000003E-2</c:v>
                </c:pt>
                <c:pt idx="157">
                  <c:v>8.9007500000000003E-2</c:v>
                </c:pt>
                <c:pt idx="158">
                  <c:v>9.3611200000000006E-2</c:v>
                </c:pt>
                <c:pt idx="159">
                  <c:v>0.102896</c:v>
                </c:pt>
                <c:pt idx="160">
                  <c:v>0.13197500000000001</c:v>
                </c:pt>
                <c:pt idx="161">
                  <c:v>0.112773</c:v>
                </c:pt>
                <c:pt idx="162">
                  <c:v>0.103021</c:v>
                </c:pt>
                <c:pt idx="163">
                  <c:v>0.116732</c:v>
                </c:pt>
                <c:pt idx="164">
                  <c:v>0.17513699999999999</c:v>
                </c:pt>
                <c:pt idx="165">
                  <c:v>0.330179</c:v>
                </c:pt>
                <c:pt idx="166">
                  <c:v>0.612313</c:v>
                </c:pt>
                <c:pt idx="167">
                  <c:v>0.74252499999999999</c:v>
                </c:pt>
                <c:pt idx="168">
                  <c:v>0.81816299999999997</c:v>
                </c:pt>
                <c:pt idx="169">
                  <c:v>0.93931200000000004</c:v>
                </c:pt>
                <c:pt idx="170">
                  <c:v>0.85855899999999996</c:v>
                </c:pt>
                <c:pt idx="171">
                  <c:v>0.66770600000000002</c:v>
                </c:pt>
                <c:pt idx="172">
                  <c:v>0.62627600000000005</c:v>
                </c:pt>
                <c:pt idx="173">
                  <c:v>0.54979900000000004</c:v>
                </c:pt>
                <c:pt idx="174">
                  <c:v>0.585283</c:v>
                </c:pt>
                <c:pt idx="175">
                  <c:v>0.49684</c:v>
                </c:pt>
                <c:pt idx="176">
                  <c:v>0.42404799999999998</c:v>
                </c:pt>
                <c:pt idx="177">
                  <c:v>0.49742199999999998</c:v>
                </c:pt>
                <c:pt idx="178">
                  <c:v>0.35065800000000003</c:v>
                </c:pt>
                <c:pt idx="179">
                  <c:v>0.21356700000000001</c:v>
                </c:pt>
                <c:pt idx="180">
                  <c:v>0.112521</c:v>
                </c:pt>
                <c:pt idx="181">
                  <c:v>0.306502</c:v>
                </c:pt>
                <c:pt idx="182">
                  <c:v>0.40438000000000002</c:v>
                </c:pt>
                <c:pt idx="183">
                  <c:v>0.44392700000000002</c:v>
                </c:pt>
                <c:pt idx="184">
                  <c:v>0.13533600000000001</c:v>
                </c:pt>
                <c:pt idx="185">
                  <c:v>0.106876</c:v>
                </c:pt>
                <c:pt idx="186">
                  <c:v>0.11518299999999999</c:v>
                </c:pt>
                <c:pt idx="187">
                  <c:v>0.12720600000000001</c:v>
                </c:pt>
                <c:pt idx="188">
                  <c:v>0.21609800000000001</c:v>
                </c:pt>
                <c:pt idx="189">
                  <c:v>0.38985199999999998</c:v>
                </c:pt>
                <c:pt idx="190">
                  <c:v>1.0008999999999999</c:v>
                </c:pt>
                <c:pt idx="191">
                  <c:v>1.3054399999999999</c:v>
                </c:pt>
                <c:pt idx="192">
                  <c:v>0.77911799999999998</c:v>
                </c:pt>
                <c:pt idx="193">
                  <c:v>0.25122</c:v>
                </c:pt>
                <c:pt idx="194">
                  <c:v>0.25184699999999999</c:v>
                </c:pt>
                <c:pt idx="195">
                  <c:v>0.25015599999999999</c:v>
                </c:pt>
                <c:pt idx="196">
                  <c:v>0.214892</c:v>
                </c:pt>
                <c:pt idx="197">
                  <c:v>0.33566499999999999</c:v>
                </c:pt>
                <c:pt idx="198">
                  <c:v>0.330231</c:v>
                </c:pt>
                <c:pt idx="199">
                  <c:v>0.242144</c:v>
                </c:pt>
                <c:pt idx="200">
                  <c:v>0.12656700000000001</c:v>
                </c:pt>
                <c:pt idx="201">
                  <c:v>0.111362</c:v>
                </c:pt>
                <c:pt idx="202">
                  <c:v>0.23736399999999999</c:v>
                </c:pt>
                <c:pt idx="203">
                  <c:v>0.24873200000000001</c:v>
                </c:pt>
                <c:pt idx="204">
                  <c:v>0.72049399999999997</c:v>
                </c:pt>
                <c:pt idx="205">
                  <c:v>0.26615100000000003</c:v>
                </c:pt>
                <c:pt idx="206">
                  <c:v>0.15006</c:v>
                </c:pt>
                <c:pt idx="207">
                  <c:v>0.17249600000000001</c:v>
                </c:pt>
                <c:pt idx="208">
                  <c:v>0.23007</c:v>
                </c:pt>
                <c:pt idx="209">
                  <c:v>0.12574299999999999</c:v>
                </c:pt>
                <c:pt idx="210">
                  <c:v>9.1062900000000002E-2</c:v>
                </c:pt>
                <c:pt idx="211">
                  <c:v>0.119242</c:v>
                </c:pt>
                <c:pt idx="212">
                  <c:v>0.12723799999999999</c:v>
                </c:pt>
                <c:pt idx="213">
                  <c:v>0.34391500000000003</c:v>
                </c:pt>
                <c:pt idx="214">
                  <c:v>0.33170699999999997</c:v>
                </c:pt>
                <c:pt idx="215">
                  <c:v>0.221028</c:v>
                </c:pt>
                <c:pt idx="216">
                  <c:v>0.19481899999999999</c:v>
                </c:pt>
                <c:pt idx="217">
                  <c:v>0.14508499999999999</c:v>
                </c:pt>
                <c:pt idx="218">
                  <c:v>0.17039000000000001</c:v>
                </c:pt>
                <c:pt idx="219">
                  <c:v>0.180227</c:v>
                </c:pt>
                <c:pt idx="220">
                  <c:v>0.14829899999999999</c:v>
                </c:pt>
                <c:pt idx="221">
                  <c:v>0.19670899999999999</c:v>
                </c:pt>
                <c:pt idx="222">
                  <c:v>0.38669599999999998</c:v>
                </c:pt>
                <c:pt idx="223">
                  <c:v>0.10936899999999999</c:v>
                </c:pt>
                <c:pt idx="224">
                  <c:v>0.12607699999999999</c:v>
                </c:pt>
                <c:pt idx="225">
                  <c:v>0.37354500000000002</c:v>
                </c:pt>
                <c:pt idx="226">
                  <c:v>0.41284700000000002</c:v>
                </c:pt>
                <c:pt idx="227">
                  <c:v>0.31396600000000002</c:v>
                </c:pt>
                <c:pt idx="228">
                  <c:v>0.223303</c:v>
                </c:pt>
                <c:pt idx="229">
                  <c:v>0.118045</c:v>
                </c:pt>
                <c:pt idx="230">
                  <c:v>0.17052899999999999</c:v>
                </c:pt>
                <c:pt idx="231">
                  <c:v>0.329318</c:v>
                </c:pt>
                <c:pt idx="232">
                  <c:v>0.57994199999999996</c:v>
                </c:pt>
                <c:pt idx="233">
                  <c:v>0.27072800000000002</c:v>
                </c:pt>
                <c:pt idx="234">
                  <c:v>0.346497</c:v>
                </c:pt>
                <c:pt idx="235">
                  <c:v>0.30915100000000001</c:v>
                </c:pt>
                <c:pt idx="236">
                  <c:v>1.34873</c:v>
                </c:pt>
                <c:pt idx="237">
                  <c:v>0.31757299999999999</c:v>
                </c:pt>
                <c:pt idx="238">
                  <c:v>0.20757700000000001</c:v>
                </c:pt>
                <c:pt idx="239">
                  <c:v>0.17746000000000001</c:v>
                </c:pt>
                <c:pt idx="240">
                  <c:v>0.17238400000000001</c:v>
                </c:pt>
                <c:pt idx="241">
                  <c:v>0.13286899999999999</c:v>
                </c:pt>
                <c:pt idx="242">
                  <c:v>0.45816299999999999</c:v>
                </c:pt>
                <c:pt idx="243">
                  <c:v>0.14496500000000001</c:v>
                </c:pt>
                <c:pt idx="244">
                  <c:v>0.59856600000000004</c:v>
                </c:pt>
                <c:pt idx="245">
                  <c:v>0.774501</c:v>
                </c:pt>
                <c:pt idx="246">
                  <c:v>0.72421400000000002</c:v>
                </c:pt>
                <c:pt idx="247">
                  <c:v>0.44297799999999998</c:v>
                </c:pt>
                <c:pt idx="248">
                  <c:v>9.4063900000000006E-2</c:v>
                </c:pt>
                <c:pt idx="249">
                  <c:v>9.5495399999999994E-2</c:v>
                </c:pt>
                <c:pt idx="250">
                  <c:v>0.10491399999999999</c:v>
                </c:pt>
                <c:pt idx="251">
                  <c:v>0.124557</c:v>
                </c:pt>
                <c:pt idx="252">
                  <c:v>0.14008200000000001</c:v>
                </c:pt>
                <c:pt idx="253">
                  <c:v>0.208146</c:v>
                </c:pt>
                <c:pt idx="254">
                  <c:v>0.52965399999999996</c:v>
                </c:pt>
                <c:pt idx="255">
                  <c:v>0.65701200000000004</c:v>
                </c:pt>
                <c:pt idx="256">
                  <c:v>0.22400999999999999</c:v>
                </c:pt>
                <c:pt idx="257">
                  <c:v>0.28178199999999998</c:v>
                </c:pt>
                <c:pt idx="258">
                  <c:v>0.33334200000000003</c:v>
                </c:pt>
                <c:pt idx="259">
                  <c:v>0.820102</c:v>
                </c:pt>
                <c:pt idx="260">
                  <c:v>1.07002</c:v>
                </c:pt>
                <c:pt idx="261">
                  <c:v>1.0888800000000001</c:v>
                </c:pt>
                <c:pt idx="262">
                  <c:v>1.3374900000000001</c:v>
                </c:pt>
                <c:pt idx="263">
                  <c:v>1.3917200000000001</c:v>
                </c:pt>
                <c:pt idx="264">
                  <c:v>1.20875</c:v>
                </c:pt>
                <c:pt idx="265">
                  <c:v>1.26797</c:v>
                </c:pt>
                <c:pt idx="266">
                  <c:v>0.37393199999999999</c:v>
                </c:pt>
                <c:pt idx="267">
                  <c:v>0.19720699999999999</c:v>
                </c:pt>
                <c:pt idx="268">
                  <c:v>0.18486900000000001</c:v>
                </c:pt>
                <c:pt idx="269">
                  <c:v>0.20647799999999999</c:v>
                </c:pt>
                <c:pt idx="270">
                  <c:v>0.26277800000000001</c:v>
                </c:pt>
                <c:pt idx="271">
                  <c:v>0.42601099999999997</c:v>
                </c:pt>
                <c:pt idx="272">
                  <c:v>0.68034499999999998</c:v>
                </c:pt>
                <c:pt idx="273">
                  <c:v>0.28356399999999998</c:v>
                </c:pt>
                <c:pt idx="274">
                  <c:v>0.137907</c:v>
                </c:pt>
                <c:pt idx="275">
                  <c:v>0.108654</c:v>
                </c:pt>
                <c:pt idx="276">
                  <c:v>8.22074E-2</c:v>
                </c:pt>
                <c:pt idx="277">
                  <c:v>7.8532699999999997E-2</c:v>
                </c:pt>
                <c:pt idx="278">
                  <c:v>6.9546999999999998E-2</c:v>
                </c:pt>
                <c:pt idx="279">
                  <c:v>6.4360399999999998E-2</c:v>
                </c:pt>
                <c:pt idx="280">
                  <c:v>7.7747399999999994E-2</c:v>
                </c:pt>
                <c:pt idx="281">
                  <c:v>7.0250400000000005E-2</c:v>
                </c:pt>
                <c:pt idx="282">
                  <c:v>7.4360300000000004E-2</c:v>
                </c:pt>
                <c:pt idx="283">
                  <c:v>8.1828899999999996E-2</c:v>
                </c:pt>
                <c:pt idx="284">
                  <c:v>9.1111499999999998E-2</c:v>
                </c:pt>
                <c:pt idx="285">
                  <c:v>0.15157699999999999</c:v>
                </c:pt>
                <c:pt idx="286">
                  <c:v>0.59357199999999999</c:v>
                </c:pt>
                <c:pt idx="287">
                  <c:v>0.52281599999999995</c:v>
                </c:pt>
                <c:pt idx="288">
                  <c:v>0.213286</c:v>
                </c:pt>
                <c:pt idx="289">
                  <c:v>0.15529999999999999</c:v>
                </c:pt>
                <c:pt idx="290">
                  <c:v>0.130967</c:v>
                </c:pt>
                <c:pt idx="291">
                  <c:v>0.118617</c:v>
                </c:pt>
                <c:pt idx="292">
                  <c:v>0.90126700000000004</c:v>
                </c:pt>
                <c:pt idx="293">
                  <c:v>2.4924499999999998</c:v>
                </c:pt>
                <c:pt idx="294">
                  <c:v>0.64929199999999998</c:v>
                </c:pt>
                <c:pt idx="295">
                  <c:v>0.20580200000000001</c:v>
                </c:pt>
                <c:pt idx="296">
                  <c:v>0.12270300000000001</c:v>
                </c:pt>
                <c:pt idx="297">
                  <c:v>0.12836600000000001</c:v>
                </c:pt>
                <c:pt idx="298">
                  <c:v>0.110101</c:v>
                </c:pt>
                <c:pt idx="299">
                  <c:v>8.7227100000000002E-2</c:v>
                </c:pt>
                <c:pt idx="300">
                  <c:v>8.4129800000000005E-2</c:v>
                </c:pt>
                <c:pt idx="301">
                  <c:v>8.8308499999999998E-2</c:v>
                </c:pt>
                <c:pt idx="302">
                  <c:v>7.9379099999999994E-2</c:v>
                </c:pt>
                <c:pt idx="303">
                  <c:v>6.51037E-2</c:v>
                </c:pt>
                <c:pt idx="304">
                  <c:v>7.2506200000000007E-2</c:v>
                </c:pt>
                <c:pt idx="305">
                  <c:v>7.3091299999999998E-2</c:v>
                </c:pt>
                <c:pt idx="306">
                  <c:v>0.146874</c:v>
                </c:pt>
                <c:pt idx="307">
                  <c:v>0.24462999999999999</c:v>
                </c:pt>
                <c:pt idx="308">
                  <c:v>0.19258600000000001</c:v>
                </c:pt>
                <c:pt idx="309">
                  <c:v>0.29880699999999999</c:v>
                </c:pt>
                <c:pt idx="310">
                  <c:v>0.26592100000000002</c:v>
                </c:pt>
                <c:pt idx="311">
                  <c:v>0.20966199999999999</c:v>
                </c:pt>
                <c:pt idx="312">
                  <c:v>0.23064299999999999</c:v>
                </c:pt>
                <c:pt idx="313">
                  <c:v>0.24347199999999999</c:v>
                </c:pt>
                <c:pt idx="314">
                  <c:v>0.20774200000000001</c:v>
                </c:pt>
                <c:pt idx="315">
                  <c:v>0.19626199999999999</c:v>
                </c:pt>
                <c:pt idx="316">
                  <c:v>0.220606</c:v>
                </c:pt>
                <c:pt idx="317">
                  <c:v>0.22330900000000001</c:v>
                </c:pt>
                <c:pt idx="318">
                  <c:v>1.6392199999999999</c:v>
                </c:pt>
                <c:pt idx="319">
                  <c:v>2.32125</c:v>
                </c:pt>
                <c:pt idx="320">
                  <c:v>0.342337</c:v>
                </c:pt>
                <c:pt idx="321">
                  <c:v>2.1153300000000002</c:v>
                </c:pt>
                <c:pt idx="322">
                  <c:v>0.41172999999999998</c:v>
                </c:pt>
                <c:pt idx="323">
                  <c:v>0.112331</c:v>
                </c:pt>
                <c:pt idx="324">
                  <c:v>9.2446600000000004E-2</c:v>
                </c:pt>
                <c:pt idx="325">
                  <c:v>8.9411000000000004E-2</c:v>
                </c:pt>
                <c:pt idx="326">
                  <c:v>7.2937799999999997E-2</c:v>
                </c:pt>
                <c:pt idx="327">
                  <c:v>0.100635</c:v>
                </c:pt>
                <c:pt idx="328">
                  <c:v>9.1808100000000004E-2</c:v>
                </c:pt>
                <c:pt idx="329">
                  <c:v>0.14103399999999999</c:v>
                </c:pt>
                <c:pt idx="330">
                  <c:v>8.8017300000000007E-2</c:v>
                </c:pt>
                <c:pt idx="331">
                  <c:v>8.6755100000000002E-2</c:v>
                </c:pt>
                <c:pt idx="332">
                  <c:v>0.15804699999999999</c:v>
                </c:pt>
                <c:pt idx="333">
                  <c:v>0.48294700000000002</c:v>
                </c:pt>
                <c:pt idx="334">
                  <c:v>0.61454200000000003</c:v>
                </c:pt>
                <c:pt idx="335">
                  <c:v>0.57129300000000005</c:v>
                </c:pt>
                <c:pt idx="336">
                  <c:v>0.60880500000000004</c:v>
                </c:pt>
                <c:pt idx="337">
                  <c:v>0.81615599999999999</c:v>
                </c:pt>
                <c:pt idx="338">
                  <c:v>0.60894899999999996</c:v>
                </c:pt>
                <c:pt idx="339">
                  <c:v>0.49436099999999999</c:v>
                </c:pt>
                <c:pt idx="340">
                  <c:v>0.47479100000000002</c:v>
                </c:pt>
                <c:pt idx="341">
                  <c:v>1.29515</c:v>
                </c:pt>
                <c:pt idx="342">
                  <c:v>1.85422</c:v>
                </c:pt>
                <c:pt idx="343">
                  <c:v>4.7291800000000004</c:v>
                </c:pt>
                <c:pt idx="344">
                  <c:v>8.4301700000000004</c:v>
                </c:pt>
                <c:pt idx="345">
                  <c:v>2.4052699999999998</c:v>
                </c:pt>
                <c:pt idx="346">
                  <c:v>4.2335500000000001</c:v>
                </c:pt>
                <c:pt idx="347">
                  <c:v>1.48726</c:v>
                </c:pt>
                <c:pt idx="348">
                  <c:v>0.51875099999999996</c:v>
                </c:pt>
                <c:pt idx="349">
                  <c:v>0.70449099999999998</c:v>
                </c:pt>
                <c:pt idx="350">
                  <c:v>0.57579899999999995</c:v>
                </c:pt>
                <c:pt idx="351">
                  <c:v>0.14524200000000001</c:v>
                </c:pt>
                <c:pt idx="352">
                  <c:v>0.17177899999999999</c:v>
                </c:pt>
                <c:pt idx="353">
                  <c:v>0.190746</c:v>
                </c:pt>
                <c:pt idx="354">
                  <c:v>0.30332999999999999</c:v>
                </c:pt>
                <c:pt idx="355">
                  <c:v>0.228329</c:v>
                </c:pt>
                <c:pt idx="356">
                  <c:v>0.18930900000000001</c:v>
                </c:pt>
                <c:pt idx="357">
                  <c:v>0.29485</c:v>
                </c:pt>
                <c:pt idx="358">
                  <c:v>0.45932000000000001</c:v>
                </c:pt>
                <c:pt idx="359">
                  <c:v>0.41075099999999998</c:v>
                </c:pt>
                <c:pt idx="360">
                  <c:v>6.5227000000000004</c:v>
                </c:pt>
                <c:pt idx="361">
                  <c:v>2.4214699999999998</c:v>
                </c:pt>
                <c:pt idx="362">
                  <c:v>0.46990799999999999</c:v>
                </c:pt>
                <c:pt idx="363">
                  <c:v>0.25833</c:v>
                </c:pt>
                <c:pt idx="364">
                  <c:v>0.19037200000000001</c:v>
                </c:pt>
                <c:pt idx="365">
                  <c:v>0.219861</c:v>
                </c:pt>
                <c:pt idx="366">
                  <c:v>0.115228</c:v>
                </c:pt>
                <c:pt idx="367">
                  <c:v>0.101019</c:v>
                </c:pt>
                <c:pt idx="368">
                  <c:v>8.61349E-2</c:v>
                </c:pt>
                <c:pt idx="369">
                  <c:v>8.9878100000000002E-2</c:v>
                </c:pt>
                <c:pt idx="370">
                  <c:v>9.0899099999999997E-2</c:v>
                </c:pt>
                <c:pt idx="371">
                  <c:v>8.8253999999999999E-2</c:v>
                </c:pt>
                <c:pt idx="372">
                  <c:v>8.9161199999999996E-2</c:v>
                </c:pt>
                <c:pt idx="373">
                  <c:v>8.8256699999999993E-2</c:v>
                </c:pt>
                <c:pt idx="374">
                  <c:v>8.2237000000000005E-2</c:v>
                </c:pt>
                <c:pt idx="375">
                  <c:v>9.6722600000000006E-2</c:v>
                </c:pt>
                <c:pt idx="376">
                  <c:v>9.1033199999999995E-2</c:v>
                </c:pt>
                <c:pt idx="377">
                  <c:v>0.14960599999999999</c:v>
                </c:pt>
                <c:pt idx="378">
                  <c:v>0.52011399999999997</c:v>
                </c:pt>
                <c:pt idx="379">
                  <c:v>0.43412800000000001</c:v>
                </c:pt>
                <c:pt idx="380">
                  <c:v>0.44433499999999998</c:v>
                </c:pt>
                <c:pt idx="381">
                  <c:v>0.21715699999999999</c:v>
                </c:pt>
                <c:pt idx="382">
                  <c:v>0.292964</c:v>
                </c:pt>
                <c:pt idx="383">
                  <c:v>0.21302499999999999</c:v>
                </c:pt>
                <c:pt idx="384">
                  <c:v>0.20868300000000001</c:v>
                </c:pt>
                <c:pt idx="385">
                  <c:v>0.133825</c:v>
                </c:pt>
                <c:pt idx="386">
                  <c:v>9.5284400000000005E-2</c:v>
                </c:pt>
                <c:pt idx="387">
                  <c:v>8.1714599999999998E-2</c:v>
                </c:pt>
                <c:pt idx="388">
                  <c:v>7.8897099999999998E-2</c:v>
                </c:pt>
                <c:pt idx="389">
                  <c:v>8.6218199999999995E-2</c:v>
                </c:pt>
                <c:pt idx="390">
                  <c:v>9.8069799999999999E-2</c:v>
                </c:pt>
                <c:pt idx="391">
                  <c:v>7.6121099999999997E-2</c:v>
                </c:pt>
                <c:pt idx="392">
                  <c:v>7.1293499999999996E-2</c:v>
                </c:pt>
                <c:pt idx="393">
                  <c:v>7.5250300000000006E-2</c:v>
                </c:pt>
                <c:pt idx="394">
                  <c:v>6.7899600000000004E-2</c:v>
                </c:pt>
                <c:pt idx="395">
                  <c:v>6.9257700000000005E-2</c:v>
                </c:pt>
                <c:pt idx="396">
                  <c:v>5.5402199999999999E-2</c:v>
                </c:pt>
                <c:pt idx="397">
                  <c:v>4.9359199999999999E-2</c:v>
                </c:pt>
                <c:pt idx="398">
                  <c:v>5.5983600000000001E-2</c:v>
                </c:pt>
                <c:pt idx="399">
                  <c:v>6.8303199999999994E-2</c:v>
                </c:pt>
                <c:pt idx="400">
                  <c:v>6.4408499999999994E-2</c:v>
                </c:pt>
                <c:pt idx="401">
                  <c:v>6.7717799999999995E-2</c:v>
                </c:pt>
                <c:pt idx="402">
                  <c:v>8.6652499999999993E-2</c:v>
                </c:pt>
                <c:pt idx="403">
                  <c:v>8.9813699999999996E-2</c:v>
                </c:pt>
                <c:pt idx="404">
                  <c:v>0.32648899999999997</c:v>
                </c:pt>
                <c:pt idx="405">
                  <c:v>0.78910199999999997</c:v>
                </c:pt>
                <c:pt idx="406">
                  <c:v>0.50888100000000003</c:v>
                </c:pt>
                <c:pt idx="407">
                  <c:v>0.41228999999999999</c:v>
                </c:pt>
                <c:pt idx="408">
                  <c:v>0.21887200000000001</c:v>
                </c:pt>
                <c:pt idx="409">
                  <c:v>0.20064199999999999</c:v>
                </c:pt>
                <c:pt idx="410">
                  <c:v>1.2897700000000001</c:v>
                </c:pt>
                <c:pt idx="411">
                  <c:v>0.73365400000000003</c:v>
                </c:pt>
                <c:pt idx="412">
                  <c:v>0.37382500000000002</c:v>
                </c:pt>
                <c:pt idx="413">
                  <c:v>1.91893</c:v>
                </c:pt>
                <c:pt idx="414">
                  <c:v>0.32305600000000001</c:v>
                </c:pt>
                <c:pt idx="415">
                  <c:v>0.88282000000000005</c:v>
                </c:pt>
                <c:pt idx="416">
                  <c:v>0.17763300000000001</c:v>
                </c:pt>
                <c:pt idx="417">
                  <c:v>0.64004300000000003</c:v>
                </c:pt>
                <c:pt idx="418">
                  <c:v>0.199602</c:v>
                </c:pt>
                <c:pt idx="419">
                  <c:v>0.19372</c:v>
                </c:pt>
                <c:pt idx="420">
                  <c:v>0.13453699999999999</c:v>
                </c:pt>
                <c:pt idx="421">
                  <c:v>0.21196400000000001</c:v>
                </c:pt>
                <c:pt idx="422">
                  <c:v>0.17479800000000001</c:v>
                </c:pt>
                <c:pt idx="423">
                  <c:v>0.41250199999999998</c:v>
                </c:pt>
                <c:pt idx="424">
                  <c:v>9.7622</c:v>
                </c:pt>
                <c:pt idx="425">
                  <c:v>5.0413100000000002</c:v>
                </c:pt>
                <c:pt idx="426">
                  <c:v>0.29921900000000001</c:v>
                </c:pt>
                <c:pt idx="427">
                  <c:v>0.20788599999999999</c:v>
                </c:pt>
                <c:pt idx="428">
                  <c:v>0.22064800000000001</c:v>
                </c:pt>
                <c:pt idx="429">
                  <c:v>0.32140400000000002</c:v>
                </c:pt>
                <c:pt idx="430">
                  <c:v>0.31229600000000002</c:v>
                </c:pt>
                <c:pt idx="431">
                  <c:v>0.77717999999999998</c:v>
                </c:pt>
                <c:pt idx="432">
                  <c:v>0.190442</c:v>
                </c:pt>
                <c:pt idx="433">
                  <c:v>0.49134499999999998</c:v>
                </c:pt>
                <c:pt idx="434">
                  <c:v>0.10993</c:v>
                </c:pt>
                <c:pt idx="435">
                  <c:v>8.2331600000000005E-2</c:v>
                </c:pt>
                <c:pt idx="436">
                  <c:v>5.7743099999999999E-2</c:v>
                </c:pt>
                <c:pt idx="437">
                  <c:v>6.1139699999999998E-2</c:v>
                </c:pt>
                <c:pt idx="438">
                  <c:v>6.9575399999999996E-2</c:v>
                </c:pt>
                <c:pt idx="439">
                  <c:v>6.7668300000000001E-2</c:v>
                </c:pt>
                <c:pt idx="440">
                  <c:v>6.0773000000000001E-2</c:v>
                </c:pt>
                <c:pt idx="441">
                  <c:v>6.4261299999999993E-2</c:v>
                </c:pt>
                <c:pt idx="442">
                  <c:v>0.123224</c:v>
                </c:pt>
                <c:pt idx="443">
                  <c:v>0.49885400000000002</c:v>
                </c:pt>
                <c:pt idx="444">
                  <c:v>0.20033200000000001</c:v>
                </c:pt>
                <c:pt idx="445">
                  <c:v>9.8855499999999999E-2</c:v>
                </c:pt>
                <c:pt idx="446">
                  <c:v>9.4382499999999994E-2</c:v>
                </c:pt>
                <c:pt idx="447">
                  <c:v>0.16245799999999999</c:v>
                </c:pt>
                <c:pt idx="448">
                  <c:v>0.22875400000000001</c:v>
                </c:pt>
                <c:pt idx="449">
                  <c:v>0.15402099999999999</c:v>
                </c:pt>
                <c:pt idx="450">
                  <c:v>0.15373200000000001</c:v>
                </c:pt>
                <c:pt idx="451">
                  <c:v>0.23391500000000001</c:v>
                </c:pt>
                <c:pt idx="452">
                  <c:v>0.23388200000000001</c:v>
                </c:pt>
                <c:pt idx="453">
                  <c:v>0.27969500000000003</c:v>
                </c:pt>
                <c:pt idx="454">
                  <c:v>0.32703199999999999</c:v>
                </c:pt>
                <c:pt idx="455">
                  <c:v>0.51258199999999998</c:v>
                </c:pt>
                <c:pt idx="456">
                  <c:v>0.30451600000000001</c:v>
                </c:pt>
                <c:pt idx="457">
                  <c:v>0.22048699999999999</c:v>
                </c:pt>
                <c:pt idx="458">
                  <c:v>0.17388500000000001</c:v>
                </c:pt>
                <c:pt idx="459">
                  <c:v>0.15146000000000001</c:v>
                </c:pt>
                <c:pt idx="460">
                  <c:v>0.13423399999999999</c:v>
                </c:pt>
                <c:pt idx="461">
                  <c:v>0.17510100000000001</c:v>
                </c:pt>
                <c:pt idx="462">
                  <c:v>0.116854</c:v>
                </c:pt>
                <c:pt idx="463">
                  <c:v>0.112065</c:v>
                </c:pt>
                <c:pt idx="464">
                  <c:v>0.14635500000000001</c:v>
                </c:pt>
                <c:pt idx="465">
                  <c:v>0.12452199999999999</c:v>
                </c:pt>
                <c:pt idx="466">
                  <c:v>0.116227</c:v>
                </c:pt>
                <c:pt idx="467">
                  <c:v>8.6320499999999994E-2</c:v>
                </c:pt>
                <c:pt idx="468">
                  <c:v>9.0841500000000006E-2</c:v>
                </c:pt>
                <c:pt idx="469">
                  <c:v>0.101137</c:v>
                </c:pt>
                <c:pt idx="470">
                  <c:v>9.9097599999999994E-2</c:v>
                </c:pt>
                <c:pt idx="471">
                  <c:v>9.5709600000000006E-2</c:v>
                </c:pt>
                <c:pt idx="472">
                  <c:v>0.119814</c:v>
                </c:pt>
                <c:pt idx="473">
                  <c:v>0.120291</c:v>
                </c:pt>
                <c:pt idx="474">
                  <c:v>0.130278</c:v>
                </c:pt>
                <c:pt idx="475">
                  <c:v>0.14197000000000001</c:v>
                </c:pt>
                <c:pt idx="476">
                  <c:v>0.28994199999999998</c:v>
                </c:pt>
                <c:pt idx="477">
                  <c:v>0.25953700000000002</c:v>
                </c:pt>
                <c:pt idx="478">
                  <c:v>0.236236</c:v>
                </c:pt>
                <c:pt idx="479">
                  <c:v>0.23924999999999999</c:v>
                </c:pt>
                <c:pt idx="480">
                  <c:v>0.22777800000000001</c:v>
                </c:pt>
                <c:pt idx="481">
                  <c:v>0.226606</c:v>
                </c:pt>
                <c:pt idx="482">
                  <c:v>0.22401099999999999</c:v>
                </c:pt>
                <c:pt idx="483">
                  <c:v>0.206652</c:v>
                </c:pt>
                <c:pt idx="484">
                  <c:v>0.21655099999999999</c:v>
                </c:pt>
                <c:pt idx="485">
                  <c:v>0.19014800000000001</c:v>
                </c:pt>
                <c:pt idx="486">
                  <c:v>0.18395900000000001</c:v>
                </c:pt>
                <c:pt idx="487">
                  <c:v>0.204178</c:v>
                </c:pt>
                <c:pt idx="488">
                  <c:v>0.461976</c:v>
                </c:pt>
                <c:pt idx="489">
                  <c:v>0.282329</c:v>
                </c:pt>
                <c:pt idx="490">
                  <c:v>0.187224</c:v>
                </c:pt>
                <c:pt idx="491">
                  <c:v>0.28038000000000002</c:v>
                </c:pt>
                <c:pt idx="492">
                  <c:v>0.16904</c:v>
                </c:pt>
                <c:pt idx="493">
                  <c:v>0.16253100000000001</c:v>
                </c:pt>
                <c:pt idx="494">
                  <c:v>0.13986299999999999</c:v>
                </c:pt>
                <c:pt idx="495">
                  <c:v>0.147762</c:v>
                </c:pt>
                <c:pt idx="496">
                  <c:v>0.15080299999999999</c:v>
                </c:pt>
                <c:pt idx="497">
                  <c:v>0.15232299999999999</c:v>
                </c:pt>
                <c:pt idx="498">
                  <c:v>0.16991700000000001</c:v>
                </c:pt>
                <c:pt idx="499">
                  <c:v>0.181228</c:v>
                </c:pt>
                <c:pt idx="500">
                  <c:v>0.20946899999999999</c:v>
                </c:pt>
                <c:pt idx="501">
                  <c:v>0.26953899999999997</c:v>
                </c:pt>
                <c:pt idx="502">
                  <c:v>0.43343100000000001</c:v>
                </c:pt>
                <c:pt idx="503">
                  <c:v>0.51258999999999999</c:v>
                </c:pt>
                <c:pt idx="504">
                  <c:v>0.52881100000000003</c:v>
                </c:pt>
                <c:pt idx="505">
                  <c:v>0.57355</c:v>
                </c:pt>
                <c:pt idx="506">
                  <c:v>0.454372</c:v>
                </c:pt>
                <c:pt idx="507">
                  <c:v>0.479628</c:v>
                </c:pt>
                <c:pt idx="508">
                  <c:v>0.629996</c:v>
                </c:pt>
                <c:pt idx="509">
                  <c:v>1.8932800000000001</c:v>
                </c:pt>
                <c:pt idx="510">
                  <c:v>0.65305999999999997</c:v>
                </c:pt>
                <c:pt idx="511">
                  <c:v>0.501946</c:v>
                </c:pt>
                <c:pt idx="512">
                  <c:v>0.423182</c:v>
                </c:pt>
                <c:pt idx="513">
                  <c:v>0.30711100000000002</c:v>
                </c:pt>
                <c:pt idx="514">
                  <c:v>0.20225899999999999</c:v>
                </c:pt>
                <c:pt idx="515">
                  <c:v>0.141648</c:v>
                </c:pt>
                <c:pt idx="516">
                  <c:v>0.13400300000000001</c:v>
                </c:pt>
                <c:pt idx="517">
                  <c:v>0.12922800000000001</c:v>
                </c:pt>
                <c:pt idx="518">
                  <c:v>0.113153</c:v>
                </c:pt>
                <c:pt idx="519">
                  <c:v>0.10630199999999999</c:v>
                </c:pt>
                <c:pt idx="520">
                  <c:v>0.119176</c:v>
                </c:pt>
                <c:pt idx="521">
                  <c:v>0.149337</c:v>
                </c:pt>
                <c:pt idx="522">
                  <c:v>0.114772</c:v>
                </c:pt>
                <c:pt idx="523">
                  <c:v>0.118046</c:v>
                </c:pt>
                <c:pt idx="524">
                  <c:v>0.122485</c:v>
                </c:pt>
                <c:pt idx="525">
                  <c:v>0.236067</c:v>
                </c:pt>
                <c:pt idx="526">
                  <c:v>0.191465</c:v>
                </c:pt>
                <c:pt idx="527">
                  <c:v>0.244648</c:v>
                </c:pt>
                <c:pt idx="528">
                  <c:v>0.49771700000000002</c:v>
                </c:pt>
                <c:pt idx="529">
                  <c:v>0.50971699999999998</c:v>
                </c:pt>
                <c:pt idx="530">
                  <c:v>0.59962700000000002</c:v>
                </c:pt>
                <c:pt idx="531">
                  <c:v>0.78449000000000002</c:v>
                </c:pt>
                <c:pt idx="532">
                  <c:v>0.78332900000000005</c:v>
                </c:pt>
                <c:pt idx="533">
                  <c:v>0.33572999999999997</c:v>
                </c:pt>
                <c:pt idx="534">
                  <c:v>0.47481800000000002</c:v>
                </c:pt>
                <c:pt idx="535">
                  <c:v>1.0065</c:v>
                </c:pt>
                <c:pt idx="536">
                  <c:v>2.2063199999999998</c:v>
                </c:pt>
                <c:pt idx="537">
                  <c:v>0.48043999999999998</c:v>
                </c:pt>
                <c:pt idx="538">
                  <c:v>0.24670800000000001</c:v>
                </c:pt>
                <c:pt idx="539">
                  <c:v>0.33713799999999999</c:v>
                </c:pt>
                <c:pt idx="540">
                  <c:v>0.72813099999999997</c:v>
                </c:pt>
                <c:pt idx="541">
                  <c:v>0.50701700000000005</c:v>
                </c:pt>
                <c:pt idx="542">
                  <c:v>0.31923800000000002</c:v>
                </c:pt>
                <c:pt idx="543">
                  <c:v>0.22566700000000001</c:v>
                </c:pt>
                <c:pt idx="544">
                  <c:v>0.178312</c:v>
                </c:pt>
                <c:pt idx="545">
                  <c:v>0.164022</c:v>
                </c:pt>
                <c:pt idx="546">
                  <c:v>0.135329</c:v>
                </c:pt>
                <c:pt idx="547">
                  <c:v>0.15646099999999999</c:v>
                </c:pt>
                <c:pt idx="548">
                  <c:v>0.20030500000000001</c:v>
                </c:pt>
                <c:pt idx="549">
                  <c:v>0.26018400000000003</c:v>
                </c:pt>
                <c:pt idx="550">
                  <c:v>0.55190399999999995</c:v>
                </c:pt>
                <c:pt idx="551">
                  <c:v>1.2712399999999999</c:v>
                </c:pt>
                <c:pt idx="552">
                  <c:v>0.96860299999999999</c:v>
                </c:pt>
                <c:pt idx="553">
                  <c:v>0.92493400000000003</c:v>
                </c:pt>
                <c:pt idx="554">
                  <c:v>0.453098</c:v>
                </c:pt>
                <c:pt idx="555">
                  <c:v>1.6441600000000001</c:v>
                </c:pt>
                <c:pt idx="556">
                  <c:v>8.0647900000000003</c:v>
                </c:pt>
                <c:pt idx="557">
                  <c:v>10.880599999999999</c:v>
                </c:pt>
                <c:pt idx="558">
                  <c:v>8.8568099999999994</c:v>
                </c:pt>
                <c:pt idx="559">
                  <c:v>1.3506800000000001</c:v>
                </c:pt>
                <c:pt idx="560">
                  <c:v>1.1270199999999999</c:v>
                </c:pt>
                <c:pt idx="561">
                  <c:v>0.98470599999999997</c:v>
                </c:pt>
                <c:pt idx="562">
                  <c:v>0.43712000000000001</c:v>
                </c:pt>
                <c:pt idx="563">
                  <c:v>0.26096900000000001</c:v>
                </c:pt>
                <c:pt idx="564">
                  <c:v>0.23574800000000001</c:v>
                </c:pt>
                <c:pt idx="565">
                  <c:v>0.192552</c:v>
                </c:pt>
                <c:pt idx="566">
                  <c:v>0.17965600000000001</c:v>
                </c:pt>
                <c:pt idx="567">
                  <c:v>0.16994899999999999</c:v>
                </c:pt>
                <c:pt idx="568">
                  <c:v>0.18653900000000001</c:v>
                </c:pt>
                <c:pt idx="569">
                  <c:v>0.21092</c:v>
                </c:pt>
                <c:pt idx="570">
                  <c:v>0.44103700000000001</c:v>
                </c:pt>
                <c:pt idx="571">
                  <c:v>0.13583600000000001</c:v>
                </c:pt>
                <c:pt idx="572">
                  <c:v>0.20760899999999999</c:v>
                </c:pt>
                <c:pt idx="573">
                  <c:v>0.53921200000000002</c:v>
                </c:pt>
                <c:pt idx="574">
                  <c:v>0.22237499999999999</c:v>
                </c:pt>
                <c:pt idx="575">
                  <c:v>0.20582700000000001</c:v>
                </c:pt>
                <c:pt idx="576">
                  <c:v>0.304508</c:v>
                </c:pt>
                <c:pt idx="577">
                  <c:v>0.22761100000000001</c:v>
                </c:pt>
                <c:pt idx="578">
                  <c:v>0.19147400000000001</c:v>
                </c:pt>
                <c:pt idx="579">
                  <c:v>0.17610200000000001</c:v>
                </c:pt>
                <c:pt idx="580">
                  <c:v>0.16797799999999999</c:v>
                </c:pt>
                <c:pt idx="581">
                  <c:v>0.164349</c:v>
                </c:pt>
                <c:pt idx="582">
                  <c:v>0.138124</c:v>
                </c:pt>
                <c:pt idx="583">
                  <c:v>0.13032199999999999</c:v>
                </c:pt>
                <c:pt idx="584">
                  <c:v>0.26129999999999998</c:v>
                </c:pt>
                <c:pt idx="585">
                  <c:v>0.155525</c:v>
                </c:pt>
                <c:pt idx="586">
                  <c:v>0.115214</c:v>
                </c:pt>
                <c:pt idx="587">
                  <c:v>0.13927800000000001</c:v>
                </c:pt>
                <c:pt idx="588">
                  <c:v>0.213502</c:v>
                </c:pt>
                <c:pt idx="589">
                  <c:v>0.113648</c:v>
                </c:pt>
                <c:pt idx="590">
                  <c:v>0.14168800000000001</c:v>
                </c:pt>
                <c:pt idx="591">
                  <c:v>0.124241</c:v>
                </c:pt>
                <c:pt idx="592">
                  <c:v>0.100437</c:v>
                </c:pt>
                <c:pt idx="593">
                  <c:v>0.10305</c:v>
                </c:pt>
                <c:pt idx="594">
                  <c:v>0.112168</c:v>
                </c:pt>
                <c:pt idx="595">
                  <c:v>0.11494699999999999</c:v>
                </c:pt>
                <c:pt idx="596">
                  <c:v>0.126419</c:v>
                </c:pt>
                <c:pt idx="597">
                  <c:v>0.19700100000000001</c:v>
                </c:pt>
                <c:pt idx="598">
                  <c:v>0.43493900000000002</c:v>
                </c:pt>
                <c:pt idx="599">
                  <c:v>0.45235500000000001</c:v>
                </c:pt>
                <c:pt idx="600">
                  <c:v>0.28316000000000002</c:v>
                </c:pt>
                <c:pt idx="601">
                  <c:v>0.18274699999999999</c:v>
                </c:pt>
                <c:pt idx="602">
                  <c:v>0.16775000000000001</c:v>
                </c:pt>
                <c:pt idx="603">
                  <c:v>1.02441</c:v>
                </c:pt>
                <c:pt idx="604">
                  <c:v>0.592835</c:v>
                </c:pt>
                <c:pt idx="605">
                  <c:v>0.33204800000000001</c:v>
                </c:pt>
                <c:pt idx="606">
                  <c:v>0.342524</c:v>
                </c:pt>
                <c:pt idx="607">
                  <c:v>0.36361500000000002</c:v>
                </c:pt>
                <c:pt idx="608">
                  <c:v>0.56395200000000001</c:v>
                </c:pt>
                <c:pt idx="609">
                  <c:v>0.26083600000000001</c:v>
                </c:pt>
                <c:pt idx="610">
                  <c:v>0.187115</c:v>
                </c:pt>
                <c:pt idx="611">
                  <c:v>0.19217300000000001</c:v>
                </c:pt>
                <c:pt idx="612">
                  <c:v>0.16139999999999999</c:v>
                </c:pt>
                <c:pt idx="613">
                  <c:v>0.100207</c:v>
                </c:pt>
                <c:pt idx="614">
                  <c:v>0.108668</c:v>
                </c:pt>
                <c:pt idx="615">
                  <c:v>0.18301400000000001</c:v>
                </c:pt>
                <c:pt idx="616">
                  <c:v>8.6747199999999997E-2</c:v>
                </c:pt>
                <c:pt idx="617">
                  <c:v>8.2600000000000007E-2</c:v>
                </c:pt>
                <c:pt idx="618">
                  <c:v>8.0615500000000007E-2</c:v>
                </c:pt>
                <c:pt idx="619">
                  <c:v>0.107599</c:v>
                </c:pt>
                <c:pt idx="620">
                  <c:v>0.139129</c:v>
                </c:pt>
                <c:pt idx="621">
                  <c:v>0.47915099999999999</c:v>
                </c:pt>
                <c:pt idx="622">
                  <c:v>0.28671000000000002</c:v>
                </c:pt>
                <c:pt idx="623">
                  <c:v>0.25154500000000002</c:v>
                </c:pt>
                <c:pt idx="624">
                  <c:v>0.25946999999999998</c:v>
                </c:pt>
                <c:pt idx="625">
                  <c:v>0.24772</c:v>
                </c:pt>
                <c:pt idx="626">
                  <c:v>0.27193299999999998</c:v>
                </c:pt>
                <c:pt idx="627">
                  <c:v>0.48650199999999999</c:v>
                </c:pt>
                <c:pt idx="628">
                  <c:v>0.463806</c:v>
                </c:pt>
                <c:pt idx="629">
                  <c:v>0.39034999999999997</c:v>
                </c:pt>
                <c:pt idx="630">
                  <c:v>0.59242300000000003</c:v>
                </c:pt>
                <c:pt idx="631">
                  <c:v>0.34466799999999997</c:v>
                </c:pt>
                <c:pt idx="632">
                  <c:v>0.247332</c:v>
                </c:pt>
                <c:pt idx="633">
                  <c:v>0.18853200000000001</c:v>
                </c:pt>
                <c:pt idx="634">
                  <c:v>0.150723</c:v>
                </c:pt>
                <c:pt idx="635">
                  <c:v>0.12495000000000001</c:v>
                </c:pt>
                <c:pt idx="636">
                  <c:v>0.13505300000000001</c:v>
                </c:pt>
                <c:pt idx="637">
                  <c:v>0.28987600000000002</c:v>
                </c:pt>
                <c:pt idx="638">
                  <c:v>0.197578</c:v>
                </c:pt>
                <c:pt idx="639">
                  <c:v>0.72694999999999999</c:v>
                </c:pt>
                <c:pt idx="640">
                  <c:v>0.84112699999999996</c:v>
                </c:pt>
                <c:pt idx="641">
                  <c:v>0.316915</c:v>
                </c:pt>
                <c:pt idx="642">
                  <c:v>0.35921500000000001</c:v>
                </c:pt>
                <c:pt idx="643">
                  <c:v>0.95129699999999995</c:v>
                </c:pt>
                <c:pt idx="644">
                  <c:v>0.29944799999999999</c:v>
                </c:pt>
                <c:pt idx="645">
                  <c:v>0.36706800000000001</c:v>
                </c:pt>
                <c:pt idx="646">
                  <c:v>0.57508899999999996</c:v>
                </c:pt>
                <c:pt idx="647">
                  <c:v>0.52273599999999998</c:v>
                </c:pt>
                <c:pt idx="648">
                  <c:v>0.48300300000000002</c:v>
                </c:pt>
                <c:pt idx="649">
                  <c:v>0.63859900000000003</c:v>
                </c:pt>
                <c:pt idx="650">
                  <c:v>0.50681699999999996</c:v>
                </c:pt>
                <c:pt idx="651">
                  <c:v>0.55630800000000002</c:v>
                </c:pt>
                <c:pt idx="652">
                  <c:v>0.42028199999999999</c:v>
                </c:pt>
                <c:pt idx="653">
                  <c:v>0.408607</c:v>
                </c:pt>
                <c:pt idx="654">
                  <c:v>0.55988800000000005</c:v>
                </c:pt>
                <c:pt idx="655">
                  <c:v>0.41240100000000002</c:v>
                </c:pt>
                <c:pt idx="656">
                  <c:v>0.19694200000000001</c:v>
                </c:pt>
                <c:pt idx="657">
                  <c:v>0.17932300000000001</c:v>
                </c:pt>
                <c:pt idx="658">
                  <c:v>0.18912300000000001</c:v>
                </c:pt>
                <c:pt idx="659">
                  <c:v>0.98938800000000005</c:v>
                </c:pt>
                <c:pt idx="660">
                  <c:v>0.922898</c:v>
                </c:pt>
                <c:pt idx="661">
                  <c:v>0.79585700000000004</c:v>
                </c:pt>
                <c:pt idx="662">
                  <c:v>0.20360400000000001</c:v>
                </c:pt>
                <c:pt idx="663">
                  <c:v>0.25949</c:v>
                </c:pt>
                <c:pt idx="664">
                  <c:v>0.29951499999999998</c:v>
                </c:pt>
                <c:pt idx="665">
                  <c:v>0.116397</c:v>
                </c:pt>
                <c:pt idx="666">
                  <c:v>0.166322</c:v>
                </c:pt>
                <c:pt idx="667">
                  <c:v>0.36032799999999998</c:v>
                </c:pt>
                <c:pt idx="668">
                  <c:v>0.21154700000000001</c:v>
                </c:pt>
                <c:pt idx="669">
                  <c:v>0.14381099999999999</c:v>
                </c:pt>
                <c:pt idx="670">
                  <c:v>0.16329099999999999</c:v>
                </c:pt>
                <c:pt idx="671">
                  <c:v>0.24082400000000001</c:v>
                </c:pt>
                <c:pt idx="672">
                  <c:v>0.47418100000000002</c:v>
                </c:pt>
                <c:pt idx="673">
                  <c:v>1.2738700000000001</c:v>
                </c:pt>
                <c:pt idx="674">
                  <c:v>2.3066900000000001</c:v>
                </c:pt>
                <c:pt idx="675">
                  <c:v>1.88602</c:v>
                </c:pt>
                <c:pt idx="676">
                  <c:v>1.4272199999999999</c:v>
                </c:pt>
                <c:pt idx="677">
                  <c:v>0.29539399999999999</c:v>
                </c:pt>
                <c:pt idx="678">
                  <c:v>0.34323900000000002</c:v>
                </c:pt>
                <c:pt idx="679">
                  <c:v>0.25031199999999998</c:v>
                </c:pt>
                <c:pt idx="680">
                  <c:v>0.19636300000000001</c:v>
                </c:pt>
                <c:pt idx="681">
                  <c:v>0.24698300000000001</c:v>
                </c:pt>
                <c:pt idx="682">
                  <c:v>0.21032600000000001</c:v>
                </c:pt>
                <c:pt idx="683">
                  <c:v>0.182398</c:v>
                </c:pt>
                <c:pt idx="684">
                  <c:v>0.18317700000000001</c:v>
                </c:pt>
                <c:pt idx="685">
                  <c:v>0.175728</c:v>
                </c:pt>
                <c:pt idx="686">
                  <c:v>0.192134</c:v>
                </c:pt>
                <c:pt idx="687">
                  <c:v>0.30826199999999998</c:v>
                </c:pt>
                <c:pt idx="688">
                  <c:v>0.336785</c:v>
                </c:pt>
                <c:pt idx="689">
                  <c:v>0.211287</c:v>
                </c:pt>
                <c:pt idx="690">
                  <c:v>0.36785200000000001</c:v>
                </c:pt>
                <c:pt idx="691">
                  <c:v>3.4886900000000001</c:v>
                </c:pt>
                <c:pt idx="692">
                  <c:v>3.1047899999999999</c:v>
                </c:pt>
                <c:pt idx="693">
                  <c:v>1.9769099999999999</c:v>
                </c:pt>
                <c:pt idx="694">
                  <c:v>6.0721600000000002</c:v>
                </c:pt>
                <c:pt idx="695">
                  <c:v>3.54461</c:v>
                </c:pt>
                <c:pt idx="696">
                  <c:v>6.8045799999999996</c:v>
                </c:pt>
                <c:pt idx="697">
                  <c:v>0.66027100000000005</c:v>
                </c:pt>
                <c:pt idx="698">
                  <c:v>0.57565200000000005</c:v>
                </c:pt>
                <c:pt idx="699">
                  <c:v>0.50432399999999999</c:v>
                </c:pt>
                <c:pt idx="700">
                  <c:v>0.360124</c:v>
                </c:pt>
                <c:pt idx="701">
                  <c:v>0.32208300000000001</c:v>
                </c:pt>
                <c:pt idx="702">
                  <c:v>0.58907699999999996</c:v>
                </c:pt>
                <c:pt idx="703">
                  <c:v>0.17999299999999999</c:v>
                </c:pt>
                <c:pt idx="704">
                  <c:v>0.21432899999999999</c:v>
                </c:pt>
                <c:pt idx="705">
                  <c:v>0.41549900000000001</c:v>
                </c:pt>
                <c:pt idx="706">
                  <c:v>0.28656500000000001</c:v>
                </c:pt>
                <c:pt idx="707">
                  <c:v>0.169736</c:v>
                </c:pt>
                <c:pt idx="708">
                  <c:v>0.29965900000000001</c:v>
                </c:pt>
                <c:pt idx="709">
                  <c:v>0.41693000000000002</c:v>
                </c:pt>
                <c:pt idx="710">
                  <c:v>0.11686299999999999</c:v>
                </c:pt>
                <c:pt idx="711">
                  <c:v>0.106762</c:v>
                </c:pt>
                <c:pt idx="712">
                  <c:v>0.11425100000000001</c:v>
                </c:pt>
                <c:pt idx="713">
                  <c:v>9.7289600000000004E-2</c:v>
                </c:pt>
                <c:pt idx="714">
                  <c:v>9.8426700000000006E-2</c:v>
                </c:pt>
                <c:pt idx="715">
                  <c:v>0.121082</c:v>
                </c:pt>
                <c:pt idx="716">
                  <c:v>0.115799</c:v>
                </c:pt>
                <c:pt idx="717">
                  <c:v>0.12822</c:v>
                </c:pt>
                <c:pt idx="718">
                  <c:v>0.15563399999999999</c:v>
                </c:pt>
                <c:pt idx="719">
                  <c:v>0.14935899999999999</c:v>
                </c:pt>
                <c:pt idx="720">
                  <c:v>0.101759</c:v>
                </c:pt>
                <c:pt idx="721">
                  <c:v>0.102365</c:v>
                </c:pt>
                <c:pt idx="722">
                  <c:v>9.2064499999999994E-2</c:v>
                </c:pt>
                <c:pt idx="723">
                  <c:v>8.6786699999999994E-2</c:v>
                </c:pt>
                <c:pt idx="724">
                  <c:v>8.4348400000000004E-2</c:v>
                </c:pt>
                <c:pt idx="725">
                  <c:v>8.2255099999999998E-2</c:v>
                </c:pt>
                <c:pt idx="726">
                  <c:v>8.8406399999999996E-2</c:v>
                </c:pt>
                <c:pt idx="727">
                  <c:v>8.4029000000000006E-2</c:v>
                </c:pt>
                <c:pt idx="728">
                  <c:v>0.105124</c:v>
                </c:pt>
                <c:pt idx="729">
                  <c:v>0.19680700000000001</c:v>
                </c:pt>
                <c:pt idx="730">
                  <c:v>0.134328</c:v>
                </c:pt>
                <c:pt idx="731">
                  <c:v>0.248696</c:v>
                </c:pt>
                <c:pt idx="732">
                  <c:v>0.25270399999999998</c:v>
                </c:pt>
                <c:pt idx="733">
                  <c:v>0.71701700000000002</c:v>
                </c:pt>
                <c:pt idx="734">
                  <c:v>0.28014499999999998</c:v>
                </c:pt>
                <c:pt idx="735">
                  <c:v>0.16911000000000001</c:v>
                </c:pt>
                <c:pt idx="736">
                  <c:v>0.11584800000000001</c:v>
                </c:pt>
                <c:pt idx="737">
                  <c:v>0.30168200000000001</c:v>
                </c:pt>
                <c:pt idx="738">
                  <c:v>0.30655199999999999</c:v>
                </c:pt>
                <c:pt idx="739">
                  <c:v>0.82579999999999998</c:v>
                </c:pt>
                <c:pt idx="740">
                  <c:v>0.81580900000000001</c:v>
                </c:pt>
                <c:pt idx="741">
                  <c:v>0.75926300000000002</c:v>
                </c:pt>
                <c:pt idx="742">
                  <c:v>0.52337699999999998</c:v>
                </c:pt>
                <c:pt idx="743">
                  <c:v>0.52319599999999999</c:v>
                </c:pt>
                <c:pt idx="744">
                  <c:v>0.32091900000000001</c:v>
                </c:pt>
                <c:pt idx="745">
                  <c:v>0.222861</c:v>
                </c:pt>
                <c:pt idx="746">
                  <c:v>0.411551</c:v>
                </c:pt>
                <c:pt idx="747">
                  <c:v>0.428313</c:v>
                </c:pt>
                <c:pt idx="748">
                  <c:v>1.1173900000000001</c:v>
                </c:pt>
                <c:pt idx="749">
                  <c:v>0.86151</c:v>
                </c:pt>
                <c:pt idx="750">
                  <c:v>0.83425099999999996</c:v>
                </c:pt>
                <c:pt idx="751">
                  <c:v>1.16127</c:v>
                </c:pt>
                <c:pt idx="752">
                  <c:v>0.31504900000000002</c:v>
                </c:pt>
                <c:pt idx="753">
                  <c:v>0.84732099999999999</c:v>
                </c:pt>
                <c:pt idx="754">
                  <c:v>0.15801799999999999</c:v>
                </c:pt>
                <c:pt idx="755">
                  <c:v>0.11136500000000001</c:v>
                </c:pt>
                <c:pt idx="756">
                  <c:v>0.113248</c:v>
                </c:pt>
                <c:pt idx="757">
                  <c:v>0.23311999999999999</c:v>
                </c:pt>
                <c:pt idx="758">
                  <c:v>0.59549399999999997</c:v>
                </c:pt>
                <c:pt idx="759">
                  <c:v>0.496591</c:v>
                </c:pt>
                <c:pt idx="760">
                  <c:v>0.28899000000000002</c:v>
                </c:pt>
                <c:pt idx="761">
                  <c:v>0.18709100000000001</c:v>
                </c:pt>
                <c:pt idx="762">
                  <c:v>0.14174</c:v>
                </c:pt>
                <c:pt idx="763">
                  <c:v>0.136577</c:v>
                </c:pt>
                <c:pt idx="764">
                  <c:v>0.17882200000000001</c:v>
                </c:pt>
                <c:pt idx="765">
                  <c:v>0.21590500000000001</c:v>
                </c:pt>
                <c:pt idx="766">
                  <c:v>0.257243</c:v>
                </c:pt>
                <c:pt idx="767">
                  <c:v>0.30325800000000003</c:v>
                </c:pt>
                <c:pt idx="768">
                  <c:v>0.26071499999999997</c:v>
                </c:pt>
                <c:pt idx="769">
                  <c:v>0.248005</c:v>
                </c:pt>
                <c:pt idx="770">
                  <c:v>0.588723</c:v>
                </c:pt>
                <c:pt idx="771">
                  <c:v>0.69068700000000005</c:v>
                </c:pt>
                <c:pt idx="772">
                  <c:v>0.179512</c:v>
                </c:pt>
                <c:pt idx="773">
                  <c:v>0.239227</c:v>
                </c:pt>
                <c:pt idx="774">
                  <c:v>0.42376399999999997</c:v>
                </c:pt>
                <c:pt idx="775">
                  <c:v>0.20291400000000001</c:v>
                </c:pt>
                <c:pt idx="776">
                  <c:v>0.44245299999999999</c:v>
                </c:pt>
                <c:pt idx="777">
                  <c:v>0.275007</c:v>
                </c:pt>
                <c:pt idx="778">
                  <c:v>0.31873299999999999</c:v>
                </c:pt>
                <c:pt idx="779">
                  <c:v>0.58102200000000004</c:v>
                </c:pt>
                <c:pt idx="780">
                  <c:v>0.16744700000000001</c:v>
                </c:pt>
                <c:pt idx="781">
                  <c:v>0.31392199999999998</c:v>
                </c:pt>
                <c:pt idx="782">
                  <c:v>0.13229399999999999</c:v>
                </c:pt>
                <c:pt idx="783">
                  <c:v>0.10188</c:v>
                </c:pt>
                <c:pt idx="784">
                  <c:v>0.13489699999999999</c:v>
                </c:pt>
                <c:pt idx="785">
                  <c:v>6.3813999999999996E-2</c:v>
                </c:pt>
                <c:pt idx="786">
                  <c:v>7.56053E-2</c:v>
                </c:pt>
                <c:pt idx="787">
                  <c:v>8.6856699999999995E-2</c:v>
                </c:pt>
                <c:pt idx="788">
                  <c:v>0.24349899999999999</c:v>
                </c:pt>
                <c:pt idx="789">
                  <c:v>0.15293100000000001</c:v>
                </c:pt>
                <c:pt idx="790">
                  <c:v>0.116616</c:v>
                </c:pt>
                <c:pt idx="791">
                  <c:v>0.24687899999999999</c:v>
                </c:pt>
                <c:pt idx="792">
                  <c:v>0.40944399999999997</c:v>
                </c:pt>
                <c:pt idx="793">
                  <c:v>0.28501399999999999</c:v>
                </c:pt>
                <c:pt idx="794">
                  <c:v>0.17242199999999999</c:v>
                </c:pt>
                <c:pt idx="795">
                  <c:v>0.19151899999999999</c:v>
                </c:pt>
                <c:pt idx="796">
                  <c:v>0.186502</c:v>
                </c:pt>
                <c:pt idx="797">
                  <c:v>9.6086699999999997E-2</c:v>
                </c:pt>
                <c:pt idx="798">
                  <c:v>0.107752</c:v>
                </c:pt>
                <c:pt idx="799">
                  <c:v>0.11158999999999999</c:v>
                </c:pt>
                <c:pt idx="800">
                  <c:v>8.2972699999999996E-2</c:v>
                </c:pt>
                <c:pt idx="801">
                  <c:v>5.9049200000000003E-2</c:v>
                </c:pt>
                <c:pt idx="802">
                  <c:v>5.9826200000000003E-2</c:v>
                </c:pt>
                <c:pt idx="803">
                  <c:v>5.71768E-2</c:v>
                </c:pt>
                <c:pt idx="804">
                  <c:v>6.0994899999999998E-2</c:v>
                </c:pt>
                <c:pt idx="805">
                  <c:v>5.47541E-2</c:v>
                </c:pt>
                <c:pt idx="806">
                  <c:v>5.5215E-2</c:v>
                </c:pt>
                <c:pt idx="807">
                  <c:v>0.10147399999999999</c:v>
                </c:pt>
                <c:pt idx="808">
                  <c:v>6.2883900000000006E-2</c:v>
                </c:pt>
                <c:pt idx="809">
                  <c:v>6.2900300000000006E-2</c:v>
                </c:pt>
                <c:pt idx="810">
                  <c:v>6.9334199999999999E-2</c:v>
                </c:pt>
                <c:pt idx="811">
                  <c:v>0.15209300000000001</c:v>
                </c:pt>
                <c:pt idx="812">
                  <c:v>0.103394</c:v>
                </c:pt>
                <c:pt idx="813">
                  <c:v>0.42452699999999999</c:v>
                </c:pt>
                <c:pt idx="814">
                  <c:v>0.37885099999999999</c:v>
                </c:pt>
                <c:pt idx="815">
                  <c:v>0.53366899999999995</c:v>
                </c:pt>
                <c:pt idx="816">
                  <c:v>0.70174800000000004</c:v>
                </c:pt>
                <c:pt idx="817">
                  <c:v>1.97861</c:v>
                </c:pt>
                <c:pt idx="818">
                  <c:v>1.77664</c:v>
                </c:pt>
                <c:pt idx="819">
                  <c:v>0.47426299999999999</c:v>
                </c:pt>
                <c:pt idx="820">
                  <c:v>0.37040200000000001</c:v>
                </c:pt>
                <c:pt idx="821">
                  <c:v>0.72841500000000003</c:v>
                </c:pt>
                <c:pt idx="822">
                  <c:v>0.22570699999999999</c:v>
                </c:pt>
                <c:pt idx="823">
                  <c:v>0.93894</c:v>
                </c:pt>
                <c:pt idx="824">
                  <c:v>0.94976899999999997</c:v>
                </c:pt>
                <c:pt idx="825">
                  <c:v>1.31731</c:v>
                </c:pt>
                <c:pt idx="826">
                  <c:v>0.51773100000000005</c:v>
                </c:pt>
                <c:pt idx="827">
                  <c:v>0.56515700000000002</c:v>
                </c:pt>
                <c:pt idx="828">
                  <c:v>0.143564</c:v>
                </c:pt>
                <c:pt idx="829">
                  <c:v>0.27162399999999998</c:v>
                </c:pt>
                <c:pt idx="830">
                  <c:v>0.156998</c:v>
                </c:pt>
                <c:pt idx="831">
                  <c:v>9.7140000000000004E-2</c:v>
                </c:pt>
                <c:pt idx="832">
                  <c:v>0.18712899999999999</c:v>
                </c:pt>
                <c:pt idx="833">
                  <c:v>0.189745</c:v>
                </c:pt>
                <c:pt idx="834">
                  <c:v>0.22401099999999999</c:v>
                </c:pt>
                <c:pt idx="835">
                  <c:v>0.18898100000000001</c:v>
                </c:pt>
                <c:pt idx="836">
                  <c:v>0.14985200000000001</c:v>
                </c:pt>
                <c:pt idx="837">
                  <c:v>0.165718</c:v>
                </c:pt>
                <c:pt idx="838">
                  <c:v>0.13888</c:v>
                </c:pt>
                <c:pt idx="839">
                  <c:v>0.12945100000000001</c:v>
                </c:pt>
                <c:pt idx="840">
                  <c:v>0.80767299999999997</c:v>
                </c:pt>
                <c:pt idx="841">
                  <c:v>3.6601699999999999</c:v>
                </c:pt>
                <c:pt idx="842">
                  <c:v>3.8119999999999998</c:v>
                </c:pt>
                <c:pt idx="843">
                  <c:v>0.79893499999999995</c:v>
                </c:pt>
                <c:pt idx="844">
                  <c:v>0.71385799999999999</c:v>
                </c:pt>
                <c:pt idx="845">
                  <c:v>0.27511200000000002</c:v>
                </c:pt>
                <c:pt idx="846">
                  <c:v>0.29016599999999998</c:v>
                </c:pt>
                <c:pt idx="847">
                  <c:v>0.97171300000000005</c:v>
                </c:pt>
                <c:pt idx="848">
                  <c:v>5.6085000000000003</c:v>
                </c:pt>
                <c:pt idx="849">
                  <c:v>3.9262899999999998</c:v>
                </c:pt>
                <c:pt idx="850">
                  <c:v>1.0766500000000001</c:v>
                </c:pt>
                <c:pt idx="851">
                  <c:v>0.47536200000000001</c:v>
                </c:pt>
                <c:pt idx="852">
                  <c:v>0.69801100000000005</c:v>
                </c:pt>
                <c:pt idx="853">
                  <c:v>1.0228600000000001</c:v>
                </c:pt>
                <c:pt idx="854">
                  <c:v>0.26189600000000002</c:v>
                </c:pt>
                <c:pt idx="855">
                  <c:v>0.49676300000000001</c:v>
                </c:pt>
                <c:pt idx="856">
                  <c:v>0.17678099999999999</c:v>
                </c:pt>
                <c:pt idx="857">
                  <c:v>0.22173100000000001</c:v>
                </c:pt>
                <c:pt idx="858">
                  <c:v>0.21762799999999999</c:v>
                </c:pt>
                <c:pt idx="859">
                  <c:v>0.27093200000000001</c:v>
                </c:pt>
                <c:pt idx="860">
                  <c:v>0.24399599999999999</c:v>
                </c:pt>
                <c:pt idx="861">
                  <c:v>0.28315400000000002</c:v>
                </c:pt>
                <c:pt idx="862">
                  <c:v>0.57634600000000002</c:v>
                </c:pt>
                <c:pt idx="863">
                  <c:v>0.79774699999999998</c:v>
                </c:pt>
                <c:pt idx="864">
                  <c:v>0.32427299999999998</c:v>
                </c:pt>
                <c:pt idx="865">
                  <c:v>0.56302600000000003</c:v>
                </c:pt>
                <c:pt idx="866">
                  <c:v>2.2034199999999999</c:v>
                </c:pt>
                <c:pt idx="867">
                  <c:v>3.4592800000000001</c:v>
                </c:pt>
                <c:pt idx="868">
                  <c:v>0.57891599999999999</c:v>
                </c:pt>
                <c:pt idx="869">
                  <c:v>1.15059</c:v>
                </c:pt>
                <c:pt idx="870">
                  <c:v>2.0236399999999999</c:v>
                </c:pt>
                <c:pt idx="871">
                  <c:v>2.8506900000000002</c:v>
                </c:pt>
                <c:pt idx="872">
                  <c:v>7.1336000000000004</c:v>
                </c:pt>
                <c:pt idx="873">
                  <c:v>9.8284699999999994</c:v>
                </c:pt>
                <c:pt idx="874">
                  <c:v>5.8166200000000003</c:v>
                </c:pt>
                <c:pt idx="875">
                  <c:v>0.28171400000000002</c:v>
                </c:pt>
                <c:pt idx="876">
                  <c:v>0.23432600000000001</c:v>
                </c:pt>
                <c:pt idx="877">
                  <c:v>5.4718900000000001</c:v>
                </c:pt>
                <c:pt idx="878">
                  <c:v>3.2100499999999998</c:v>
                </c:pt>
                <c:pt idx="879">
                  <c:v>2.0338500000000002</c:v>
                </c:pt>
                <c:pt idx="880">
                  <c:v>0.33995900000000001</c:v>
                </c:pt>
                <c:pt idx="881">
                  <c:v>0.289466</c:v>
                </c:pt>
                <c:pt idx="882">
                  <c:v>0.27513199999999999</c:v>
                </c:pt>
                <c:pt idx="883">
                  <c:v>0.20217599999999999</c:v>
                </c:pt>
                <c:pt idx="884">
                  <c:v>0.209922</c:v>
                </c:pt>
                <c:pt idx="885">
                  <c:v>0.19908699999999999</c:v>
                </c:pt>
                <c:pt idx="886">
                  <c:v>1.61267</c:v>
                </c:pt>
                <c:pt idx="887">
                  <c:v>9.28139</c:v>
                </c:pt>
                <c:pt idx="888">
                  <c:v>31.366299999999999</c:v>
                </c:pt>
                <c:pt idx="889">
                  <c:v>2.6349</c:v>
                </c:pt>
                <c:pt idx="890">
                  <c:v>0.23643900000000001</c:v>
                </c:pt>
                <c:pt idx="891">
                  <c:v>0.29579</c:v>
                </c:pt>
                <c:pt idx="892">
                  <c:v>0.99718899999999999</c:v>
                </c:pt>
                <c:pt idx="893">
                  <c:v>5.3671100000000003</c:v>
                </c:pt>
                <c:pt idx="894">
                  <c:v>23.257999999999999</c:v>
                </c:pt>
                <c:pt idx="895">
                  <c:v>6.5707000000000004</c:v>
                </c:pt>
                <c:pt idx="896">
                  <c:v>0.52427900000000005</c:v>
                </c:pt>
                <c:pt idx="897">
                  <c:v>0.24543100000000001</c:v>
                </c:pt>
                <c:pt idx="898">
                  <c:v>0.13042899999999999</c:v>
                </c:pt>
                <c:pt idx="899">
                  <c:v>0.112105</c:v>
                </c:pt>
                <c:pt idx="900">
                  <c:v>0.10427400000000001</c:v>
                </c:pt>
                <c:pt idx="901">
                  <c:v>9.5766799999999999E-2</c:v>
                </c:pt>
                <c:pt idx="902">
                  <c:v>0.10244300000000001</c:v>
                </c:pt>
                <c:pt idx="903">
                  <c:v>9.6971000000000002E-2</c:v>
                </c:pt>
                <c:pt idx="904">
                  <c:v>9.3248999999999999E-2</c:v>
                </c:pt>
                <c:pt idx="905">
                  <c:v>0.100259</c:v>
                </c:pt>
                <c:pt idx="906">
                  <c:v>8.9011999999999994E-2</c:v>
                </c:pt>
                <c:pt idx="907">
                  <c:v>0.10496900000000001</c:v>
                </c:pt>
                <c:pt idx="908">
                  <c:v>0.10949299999999999</c:v>
                </c:pt>
                <c:pt idx="909">
                  <c:v>0.105159</c:v>
                </c:pt>
                <c:pt idx="910">
                  <c:v>0.195906</c:v>
                </c:pt>
                <c:pt idx="911">
                  <c:v>0.17578199999999999</c:v>
                </c:pt>
                <c:pt idx="912">
                  <c:v>0.461088</c:v>
                </c:pt>
                <c:pt idx="913">
                  <c:v>0.11396100000000001</c:v>
                </c:pt>
                <c:pt idx="914">
                  <c:v>0.103742</c:v>
                </c:pt>
                <c:pt idx="915">
                  <c:v>9.31646E-2</c:v>
                </c:pt>
                <c:pt idx="916">
                  <c:v>0.23691499999999999</c:v>
                </c:pt>
                <c:pt idx="917">
                  <c:v>0.75115900000000002</c:v>
                </c:pt>
                <c:pt idx="918">
                  <c:v>1.4405600000000001</c:v>
                </c:pt>
                <c:pt idx="919">
                  <c:v>4.5311399999999997</c:v>
                </c:pt>
                <c:pt idx="920">
                  <c:v>0.121485</c:v>
                </c:pt>
                <c:pt idx="921">
                  <c:v>8.1306699999999996E-2</c:v>
                </c:pt>
                <c:pt idx="922">
                  <c:v>6.5509200000000004E-2</c:v>
                </c:pt>
                <c:pt idx="923">
                  <c:v>6.8318599999999993E-2</c:v>
                </c:pt>
                <c:pt idx="924">
                  <c:v>6.9039199999999995E-2</c:v>
                </c:pt>
                <c:pt idx="925">
                  <c:v>8.6075799999999994E-2</c:v>
                </c:pt>
                <c:pt idx="926">
                  <c:v>7.4651800000000004E-2</c:v>
                </c:pt>
                <c:pt idx="927">
                  <c:v>8.23271E-2</c:v>
                </c:pt>
                <c:pt idx="928">
                  <c:v>8.51605E-2</c:v>
                </c:pt>
                <c:pt idx="929">
                  <c:v>6.6134299999999993E-2</c:v>
                </c:pt>
                <c:pt idx="930">
                  <c:v>6.3406100000000007E-2</c:v>
                </c:pt>
                <c:pt idx="931">
                  <c:v>5.7970399999999998E-2</c:v>
                </c:pt>
                <c:pt idx="932">
                  <c:v>8.6694800000000002E-2</c:v>
                </c:pt>
                <c:pt idx="933">
                  <c:v>0.153534</c:v>
                </c:pt>
                <c:pt idx="934">
                  <c:v>0.31087100000000001</c:v>
                </c:pt>
                <c:pt idx="935">
                  <c:v>0.297068</c:v>
                </c:pt>
                <c:pt idx="936">
                  <c:v>0.417597</c:v>
                </c:pt>
                <c:pt idx="937">
                  <c:v>0.45646599999999998</c:v>
                </c:pt>
                <c:pt idx="938">
                  <c:v>3.3336600000000001</c:v>
                </c:pt>
                <c:pt idx="939">
                  <c:v>4.4909299999999996</c:v>
                </c:pt>
                <c:pt idx="940">
                  <c:v>4.7324900000000003</c:v>
                </c:pt>
                <c:pt idx="941">
                  <c:v>3.3582399999999999</c:v>
                </c:pt>
                <c:pt idx="942">
                  <c:v>2.24647</c:v>
                </c:pt>
                <c:pt idx="943">
                  <c:v>0.47838199999999997</c:v>
                </c:pt>
                <c:pt idx="944">
                  <c:v>0.39316200000000001</c:v>
                </c:pt>
                <c:pt idx="945">
                  <c:v>7.4401900000000007E-2</c:v>
                </c:pt>
                <c:pt idx="946">
                  <c:v>0.104034</c:v>
                </c:pt>
                <c:pt idx="947">
                  <c:v>0.60575400000000001</c:v>
                </c:pt>
                <c:pt idx="948">
                  <c:v>0.66005000000000003</c:v>
                </c:pt>
                <c:pt idx="949">
                  <c:v>1.02539</c:v>
                </c:pt>
                <c:pt idx="950">
                  <c:v>0.21277399999999999</c:v>
                </c:pt>
                <c:pt idx="951">
                  <c:v>0.43134600000000001</c:v>
                </c:pt>
                <c:pt idx="952">
                  <c:v>0.100052</c:v>
                </c:pt>
                <c:pt idx="953">
                  <c:v>6.7497699999999994E-2</c:v>
                </c:pt>
                <c:pt idx="954">
                  <c:v>7.3647900000000002E-2</c:v>
                </c:pt>
                <c:pt idx="955">
                  <c:v>8.7039000000000005E-2</c:v>
                </c:pt>
                <c:pt idx="956">
                  <c:v>0.10315000000000001</c:v>
                </c:pt>
                <c:pt idx="957">
                  <c:v>0.165162</c:v>
                </c:pt>
                <c:pt idx="958">
                  <c:v>0.28612900000000002</c:v>
                </c:pt>
                <c:pt idx="959">
                  <c:v>0.180229</c:v>
                </c:pt>
                <c:pt idx="960">
                  <c:v>0.19520599999999999</c:v>
                </c:pt>
                <c:pt idx="961">
                  <c:v>0.176284</c:v>
                </c:pt>
                <c:pt idx="962">
                  <c:v>0.16863600000000001</c:v>
                </c:pt>
                <c:pt idx="963">
                  <c:v>0.19778299999999999</c:v>
                </c:pt>
                <c:pt idx="964">
                  <c:v>0.16411899999999999</c:v>
                </c:pt>
                <c:pt idx="965">
                  <c:v>0.17084199999999999</c:v>
                </c:pt>
                <c:pt idx="966">
                  <c:v>0.20208400000000001</c:v>
                </c:pt>
                <c:pt idx="967">
                  <c:v>8.7241100000000002E-2</c:v>
                </c:pt>
                <c:pt idx="968">
                  <c:v>6.1255400000000002E-2</c:v>
                </c:pt>
                <c:pt idx="969">
                  <c:v>8.7154700000000002E-2</c:v>
                </c:pt>
                <c:pt idx="970">
                  <c:v>5.5183299999999998E-2</c:v>
                </c:pt>
                <c:pt idx="971">
                  <c:v>6.98965E-2</c:v>
                </c:pt>
                <c:pt idx="972">
                  <c:v>4.38302E-2</c:v>
                </c:pt>
                <c:pt idx="973">
                  <c:v>4.7521599999999997E-2</c:v>
                </c:pt>
                <c:pt idx="974">
                  <c:v>4.7788900000000002E-2</c:v>
                </c:pt>
                <c:pt idx="975">
                  <c:v>4.7949100000000001E-2</c:v>
                </c:pt>
                <c:pt idx="976">
                  <c:v>4.9385499999999999E-2</c:v>
                </c:pt>
                <c:pt idx="977">
                  <c:v>5.2882600000000002E-2</c:v>
                </c:pt>
                <c:pt idx="978">
                  <c:v>5.1693700000000002E-2</c:v>
                </c:pt>
                <c:pt idx="979">
                  <c:v>5.7533899999999999E-2</c:v>
                </c:pt>
                <c:pt idx="980">
                  <c:v>0.18165700000000001</c:v>
                </c:pt>
                <c:pt idx="981">
                  <c:v>0.15134400000000001</c:v>
                </c:pt>
                <c:pt idx="982">
                  <c:v>0.12619900000000001</c:v>
                </c:pt>
                <c:pt idx="983">
                  <c:v>0.85562300000000002</c:v>
                </c:pt>
                <c:pt idx="984">
                  <c:v>2.2290199999999998</c:v>
                </c:pt>
                <c:pt idx="985">
                  <c:v>25.352599999999999</c:v>
                </c:pt>
                <c:pt idx="986">
                  <c:v>3.8951600000000002</c:v>
                </c:pt>
                <c:pt idx="987">
                  <c:v>13.2422</c:v>
                </c:pt>
                <c:pt idx="988">
                  <c:v>4.5855499999999996</c:v>
                </c:pt>
                <c:pt idx="989">
                  <c:v>32.8384</c:v>
                </c:pt>
                <c:pt idx="990">
                  <c:v>22.563300000000002</c:v>
                </c:pt>
                <c:pt idx="991">
                  <c:v>1.1508700000000001</c:v>
                </c:pt>
                <c:pt idx="992">
                  <c:v>0.31280799999999997</c:v>
                </c:pt>
                <c:pt idx="993">
                  <c:v>0.14218</c:v>
                </c:pt>
                <c:pt idx="994">
                  <c:v>0.104837</c:v>
                </c:pt>
                <c:pt idx="995">
                  <c:v>0.104699</c:v>
                </c:pt>
                <c:pt idx="996">
                  <c:v>9.0262800000000004E-2</c:v>
                </c:pt>
                <c:pt idx="997">
                  <c:v>7.8924099999999997E-2</c:v>
                </c:pt>
                <c:pt idx="998">
                  <c:v>7.4007199999999995E-2</c:v>
                </c:pt>
                <c:pt idx="999">
                  <c:v>7.7150200000000002E-2</c:v>
                </c:pt>
                <c:pt idx="1000">
                  <c:v>7.8581700000000004E-2</c:v>
                </c:pt>
                <c:pt idx="1001">
                  <c:v>7.2965199999999994E-2</c:v>
                </c:pt>
                <c:pt idx="1002">
                  <c:v>6.8321199999999999E-2</c:v>
                </c:pt>
                <c:pt idx="1003">
                  <c:v>7.1031800000000006E-2</c:v>
                </c:pt>
                <c:pt idx="1004">
                  <c:v>7.1007100000000004E-2</c:v>
                </c:pt>
                <c:pt idx="1005">
                  <c:v>7.6739399999999999E-2</c:v>
                </c:pt>
                <c:pt idx="1006">
                  <c:v>0.10163899999999999</c:v>
                </c:pt>
                <c:pt idx="1007">
                  <c:v>0.11904099999999999</c:v>
                </c:pt>
                <c:pt idx="1008">
                  <c:v>0.31225199999999997</c:v>
                </c:pt>
                <c:pt idx="1009">
                  <c:v>0.64068099999999994</c:v>
                </c:pt>
                <c:pt idx="1010">
                  <c:v>0.36810599999999999</c:v>
                </c:pt>
                <c:pt idx="1011">
                  <c:v>0.15621399999999999</c:v>
                </c:pt>
                <c:pt idx="1012">
                  <c:v>8.1345399999999998E-2</c:v>
                </c:pt>
                <c:pt idx="1013">
                  <c:v>0.221169</c:v>
                </c:pt>
                <c:pt idx="1014">
                  <c:v>0.158191</c:v>
                </c:pt>
                <c:pt idx="1015">
                  <c:v>8.5784600000000003E-2</c:v>
                </c:pt>
                <c:pt idx="1016">
                  <c:v>0.356514</c:v>
                </c:pt>
                <c:pt idx="1017">
                  <c:v>0.15043100000000001</c:v>
                </c:pt>
                <c:pt idx="1018">
                  <c:v>9.7502199999999997E-2</c:v>
                </c:pt>
                <c:pt idx="1019">
                  <c:v>0.106406</c:v>
                </c:pt>
                <c:pt idx="1020">
                  <c:v>9.7033900000000006E-2</c:v>
                </c:pt>
                <c:pt idx="1021">
                  <c:v>9.0809600000000004E-2</c:v>
                </c:pt>
                <c:pt idx="1022">
                  <c:v>8.8475200000000004E-2</c:v>
                </c:pt>
                <c:pt idx="1023">
                  <c:v>6.5182699999999996E-2</c:v>
                </c:pt>
                <c:pt idx="1024">
                  <c:v>5.4835200000000001E-2</c:v>
                </c:pt>
                <c:pt idx="1025">
                  <c:v>4.8071200000000001E-2</c:v>
                </c:pt>
                <c:pt idx="1026">
                  <c:v>9.5981200000000003E-2</c:v>
                </c:pt>
                <c:pt idx="1027">
                  <c:v>0.10663400000000001</c:v>
                </c:pt>
                <c:pt idx="1028">
                  <c:v>0.158246</c:v>
                </c:pt>
                <c:pt idx="1029">
                  <c:v>0.18995400000000001</c:v>
                </c:pt>
                <c:pt idx="1030">
                  <c:v>2.6756600000000001</c:v>
                </c:pt>
                <c:pt idx="1031">
                  <c:v>4.2643300000000002</c:v>
                </c:pt>
                <c:pt idx="1032">
                  <c:v>0.69213800000000003</c:v>
                </c:pt>
                <c:pt idx="1033">
                  <c:v>1.34887</c:v>
                </c:pt>
                <c:pt idx="1034">
                  <c:v>2.0137499999999999</c:v>
                </c:pt>
                <c:pt idx="1035">
                  <c:v>4.1667100000000001</c:v>
                </c:pt>
                <c:pt idx="1036">
                  <c:v>30.5884</c:v>
                </c:pt>
                <c:pt idx="1037">
                  <c:v>3.5640200000000002</c:v>
                </c:pt>
                <c:pt idx="1038">
                  <c:v>17.976199999999999</c:v>
                </c:pt>
                <c:pt idx="1039">
                  <c:v>22.4344</c:v>
                </c:pt>
                <c:pt idx="1040">
                  <c:v>1.8061100000000001</c:v>
                </c:pt>
                <c:pt idx="1041">
                  <c:v>0.36756699999999998</c:v>
                </c:pt>
                <c:pt idx="1042">
                  <c:v>0.54829399999999995</c:v>
                </c:pt>
                <c:pt idx="1043">
                  <c:v>0.84315799999999996</c:v>
                </c:pt>
                <c:pt idx="1044">
                  <c:v>0.46235500000000002</c:v>
                </c:pt>
                <c:pt idx="1045">
                  <c:v>0.25097799999999998</c:v>
                </c:pt>
                <c:pt idx="1046">
                  <c:v>0.29619400000000001</c:v>
                </c:pt>
                <c:pt idx="1047">
                  <c:v>0.19376299999999999</c:v>
                </c:pt>
                <c:pt idx="1048">
                  <c:v>0.27310000000000001</c:v>
                </c:pt>
                <c:pt idx="1049">
                  <c:v>0.39695399999999997</c:v>
                </c:pt>
                <c:pt idx="1050">
                  <c:v>0.38965699999999998</c:v>
                </c:pt>
                <c:pt idx="1051">
                  <c:v>0.436699</c:v>
                </c:pt>
                <c:pt idx="1052">
                  <c:v>0.112717</c:v>
                </c:pt>
                <c:pt idx="1053">
                  <c:v>0.16101499999999999</c:v>
                </c:pt>
                <c:pt idx="1054">
                  <c:v>0.229604</c:v>
                </c:pt>
                <c:pt idx="1055">
                  <c:v>0.644953</c:v>
                </c:pt>
                <c:pt idx="1056">
                  <c:v>1.6924999999999999</c:v>
                </c:pt>
                <c:pt idx="1057">
                  <c:v>0.79619799999999996</c:v>
                </c:pt>
                <c:pt idx="1058">
                  <c:v>0.427595</c:v>
                </c:pt>
                <c:pt idx="1059">
                  <c:v>0.33320899999999998</c:v>
                </c:pt>
                <c:pt idx="1060">
                  <c:v>0.39392300000000002</c:v>
                </c:pt>
                <c:pt idx="1061">
                  <c:v>0.39246799999999998</c:v>
                </c:pt>
                <c:pt idx="1062">
                  <c:v>0.64777099999999999</c:v>
                </c:pt>
                <c:pt idx="1063">
                  <c:v>0.43080000000000002</c:v>
                </c:pt>
                <c:pt idx="1064">
                  <c:v>0.63123899999999999</c:v>
                </c:pt>
                <c:pt idx="1065">
                  <c:v>0.79300300000000001</c:v>
                </c:pt>
                <c:pt idx="1066">
                  <c:v>0.15360599999999999</c:v>
                </c:pt>
                <c:pt idx="1067">
                  <c:v>6.3675700000000002E-2</c:v>
                </c:pt>
                <c:pt idx="1068">
                  <c:v>6.7155400000000004E-2</c:v>
                </c:pt>
                <c:pt idx="1069">
                  <c:v>6.4028100000000004E-2</c:v>
                </c:pt>
                <c:pt idx="1070">
                  <c:v>6.4080600000000001E-2</c:v>
                </c:pt>
                <c:pt idx="1071">
                  <c:v>6.13048E-2</c:v>
                </c:pt>
                <c:pt idx="1072">
                  <c:v>7.2319999999999995E-2</c:v>
                </c:pt>
                <c:pt idx="1073">
                  <c:v>6.1026999999999998E-2</c:v>
                </c:pt>
                <c:pt idx="1074">
                  <c:v>5.8075399999999999E-2</c:v>
                </c:pt>
                <c:pt idx="1075">
                  <c:v>5.7072600000000001E-2</c:v>
                </c:pt>
                <c:pt idx="1076">
                  <c:v>0.11247</c:v>
                </c:pt>
                <c:pt idx="1077">
                  <c:v>0.50674600000000003</c:v>
                </c:pt>
                <c:pt idx="1078">
                  <c:v>1.02939</c:v>
                </c:pt>
                <c:pt idx="1079">
                  <c:v>6.1727999999999996</c:v>
                </c:pt>
                <c:pt idx="1080">
                  <c:v>9.7765400000000007</c:v>
                </c:pt>
                <c:pt idx="1081">
                  <c:v>5.6484899999999998</c:v>
                </c:pt>
                <c:pt idx="1082">
                  <c:v>4.9223299999999997</c:v>
                </c:pt>
                <c:pt idx="1083">
                  <c:v>1.9016500000000001</c:v>
                </c:pt>
                <c:pt idx="1084">
                  <c:v>1.5573300000000001</c:v>
                </c:pt>
                <c:pt idx="1085">
                  <c:v>1.7061599999999999</c:v>
                </c:pt>
                <c:pt idx="1086">
                  <c:v>2.13829</c:v>
                </c:pt>
                <c:pt idx="1087">
                  <c:v>1.02115</c:v>
                </c:pt>
                <c:pt idx="1088">
                  <c:v>0.87296899999999999</c:v>
                </c:pt>
                <c:pt idx="1089">
                  <c:v>0.39158999999999999</c:v>
                </c:pt>
                <c:pt idx="1090">
                  <c:v>0.14058699999999999</c:v>
                </c:pt>
                <c:pt idx="1091">
                  <c:v>9.3167799999999995E-2</c:v>
                </c:pt>
                <c:pt idx="1092">
                  <c:v>6.6701899999999995E-2</c:v>
                </c:pt>
                <c:pt idx="1093">
                  <c:v>6.2737699999999993E-2</c:v>
                </c:pt>
                <c:pt idx="1094">
                  <c:v>6.1751199999999999E-2</c:v>
                </c:pt>
                <c:pt idx="1095">
                  <c:v>6.1601299999999998E-2</c:v>
                </c:pt>
                <c:pt idx="1096">
                  <c:v>6.7204899999999998E-2</c:v>
                </c:pt>
                <c:pt idx="1097">
                  <c:v>6.8970699999999996E-2</c:v>
                </c:pt>
                <c:pt idx="1098">
                  <c:v>5.7702799999999999E-2</c:v>
                </c:pt>
                <c:pt idx="1099">
                  <c:v>4.3498599999999998E-2</c:v>
                </c:pt>
                <c:pt idx="1100">
                  <c:v>5.4626399999999999E-2</c:v>
                </c:pt>
                <c:pt idx="1101">
                  <c:v>7.2872500000000007E-2</c:v>
                </c:pt>
                <c:pt idx="1102">
                  <c:v>9.1050500000000006E-2</c:v>
                </c:pt>
                <c:pt idx="1103">
                  <c:v>0.10842400000000001</c:v>
                </c:pt>
                <c:pt idx="1104">
                  <c:v>0.14799000000000001</c:v>
                </c:pt>
                <c:pt idx="1105">
                  <c:v>0.18690999999999999</c:v>
                </c:pt>
                <c:pt idx="1106">
                  <c:v>0.24224300000000001</c:v>
                </c:pt>
                <c:pt idx="1107">
                  <c:v>0.95265599999999995</c:v>
                </c:pt>
                <c:pt idx="1108">
                  <c:v>1.7309399999999999</c:v>
                </c:pt>
                <c:pt idx="1109">
                  <c:v>1.7555700000000001</c:v>
                </c:pt>
                <c:pt idx="1110">
                  <c:v>3.1709000000000001</c:v>
                </c:pt>
                <c:pt idx="1111">
                  <c:v>0.18640799999999999</c:v>
                </c:pt>
                <c:pt idx="1112">
                  <c:v>9.8442500000000002E-2</c:v>
                </c:pt>
                <c:pt idx="1113">
                  <c:v>8.6205900000000002E-2</c:v>
                </c:pt>
                <c:pt idx="1114">
                  <c:v>5.7045899999999997E-2</c:v>
                </c:pt>
                <c:pt idx="1115">
                  <c:v>5.7925499999999998E-2</c:v>
                </c:pt>
                <c:pt idx="1116">
                  <c:v>5.9421599999999998E-2</c:v>
                </c:pt>
                <c:pt idx="1117">
                  <c:v>7.1652599999999997E-2</c:v>
                </c:pt>
                <c:pt idx="1118">
                  <c:v>0.36329800000000001</c:v>
                </c:pt>
                <c:pt idx="1119">
                  <c:v>0.19483700000000001</c:v>
                </c:pt>
                <c:pt idx="1120">
                  <c:v>0.23747699999999999</c:v>
                </c:pt>
                <c:pt idx="1121">
                  <c:v>0.372471</c:v>
                </c:pt>
                <c:pt idx="1122">
                  <c:v>0.124496</c:v>
                </c:pt>
                <c:pt idx="1123">
                  <c:v>0.29333399999999998</c:v>
                </c:pt>
                <c:pt idx="1124">
                  <c:v>0.110581</c:v>
                </c:pt>
                <c:pt idx="1125">
                  <c:v>0.12034499999999999</c:v>
                </c:pt>
                <c:pt idx="1126">
                  <c:v>1.10578</c:v>
                </c:pt>
                <c:pt idx="1127">
                  <c:v>0.45538099999999998</c:v>
                </c:pt>
                <c:pt idx="1128">
                  <c:v>0.38797500000000001</c:v>
                </c:pt>
                <c:pt idx="1129">
                  <c:v>0.87781100000000001</c:v>
                </c:pt>
                <c:pt idx="1130">
                  <c:v>6.5937999999999997E-2</c:v>
                </c:pt>
                <c:pt idx="1131">
                  <c:v>0.33662599999999998</c:v>
                </c:pt>
                <c:pt idx="1132">
                  <c:v>0.66657299999999997</c:v>
                </c:pt>
                <c:pt idx="1133">
                  <c:v>0.47284599999999999</c:v>
                </c:pt>
                <c:pt idx="1134">
                  <c:v>1.0652200000000001</c:v>
                </c:pt>
                <c:pt idx="1135">
                  <c:v>0.79628699999999997</c:v>
                </c:pt>
                <c:pt idx="1136">
                  <c:v>0.43089699999999997</c:v>
                </c:pt>
                <c:pt idx="1137">
                  <c:v>0.232289</c:v>
                </c:pt>
                <c:pt idx="1138">
                  <c:v>0.123684</c:v>
                </c:pt>
                <c:pt idx="1139">
                  <c:v>0.13395099999999999</c:v>
                </c:pt>
                <c:pt idx="1140">
                  <c:v>8.9171299999999995E-2</c:v>
                </c:pt>
                <c:pt idx="1141">
                  <c:v>6.8150199999999994E-2</c:v>
                </c:pt>
                <c:pt idx="1142">
                  <c:v>8.7732699999999997E-2</c:v>
                </c:pt>
                <c:pt idx="1143">
                  <c:v>7.8805700000000006E-2</c:v>
                </c:pt>
                <c:pt idx="1144">
                  <c:v>5.5415300000000001E-2</c:v>
                </c:pt>
                <c:pt idx="1145">
                  <c:v>7.2096499999999994E-2</c:v>
                </c:pt>
                <c:pt idx="1146">
                  <c:v>0.219614</c:v>
                </c:pt>
                <c:pt idx="1147">
                  <c:v>9.0046100000000004E-2</c:v>
                </c:pt>
                <c:pt idx="1148">
                  <c:v>7.7509700000000001E-2</c:v>
                </c:pt>
                <c:pt idx="1149">
                  <c:v>0.124218</c:v>
                </c:pt>
                <c:pt idx="1150">
                  <c:v>0.126578</c:v>
                </c:pt>
                <c:pt idx="1151">
                  <c:v>0.122695</c:v>
                </c:pt>
                <c:pt idx="1152">
                  <c:v>0.31915199999999999</c:v>
                </c:pt>
                <c:pt idx="1153">
                  <c:v>0.86370599999999997</c:v>
                </c:pt>
                <c:pt idx="1154">
                  <c:v>1.5882000000000001</c:v>
                </c:pt>
                <c:pt idx="1155">
                  <c:v>1.87662</c:v>
                </c:pt>
                <c:pt idx="1156">
                  <c:v>1.7618799999999999</c:v>
                </c:pt>
                <c:pt idx="1157">
                  <c:v>0.375475</c:v>
                </c:pt>
                <c:pt idx="1158">
                  <c:v>0.47462599999999999</c:v>
                </c:pt>
                <c:pt idx="1159">
                  <c:v>0.32594600000000001</c:v>
                </c:pt>
                <c:pt idx="1160">
                  <c:v>0.31287900000000002</c:v>
                </c:pt>
                <c:pt idx="1161">
                  <c:v>1.1021700000000001</c:v>
                </c:pt>
                <c:pt idx="1162">
                  <c:v>0.62177300000000002</c:v>
                </c:pt>
                <c:pt idx="1163">
                  <c:v>9.6812800000000004E-2</c:v>
                </c:pt>
                <c:pt idx="1164">
                  <c:v>6.4949800000000002E-2</c:v>
                </c:pt>
                <c:pt idx="1165">
                  <c:v>5.9528499999999998E-2</c:v>
                </c:pt>
                <c:pt idx="1166">
                  <c:v>8.7051500000000004E-2</c:v>
                </c:pt>
                <c:pt idx="1167">
                  <c:v>8.9021400000000001E-2</c:v>
                </c:pt>
                <c:pt idx="1168">
                  <c:v>8.1712000000000007E-2</c:v>
                </c:pt>
                <c:pt idx="1169">
                  <c:v>0.115426</c:v>
                </c:pt>
                <c:pt idx="1170">
                  <c:v>0.153339</c:v>
                </c:pt>
                <c:pt idx="1171">
                  <c:v>0.11564099999999999</c:v>
                </c:pt>
                <c:pt idx="1172">
                  <c:v>9.4642000000000004E-2</c:v>
                </c:pt>
                <c:pt idx="1173">
                  <c:v>0.10660500000000001</c:v>
                </c:pt>
                <c:pt idx="1174">
                  <c:v>0.11672299999999999</c:v>
                </c:pt>
                <c:pt idx="1175">
                  <c:v>0.12173200000000001</c:v>
                </c:pt>
                <c:pt idx="1176">
                  <c:v>0.19112399999999999</c:v>
                </c:pt>
                <c:pt idx="1177">
                  <c:v>0.33243499999999998</c:v>
                </c:pt>
                <c:pt idx="1178">
                  <c:v>0.35993900000000001</c:v>
                </c:pt>
                <c:pt idx="1179">
                  <c:v>0.29464600000000002</c:v>
                </c:pt>
                <c:pt idx="1180">
                  <c:v>0.324216</c:v>
                </c:pt>
                <c:pt idx="1181">
                  <c:v>0.279499</c:v>
                </c:pt>
                <c:pt idx="1182">
                  <c:v>0.26198100000000002</c:v>
                </c:pt>
                <c:pt idx="1183">
                  <c:v>0.39622600000000002</c:v>
                </c:pt>
                <c:pt idx="1184">
                  <c:v>0.413078</c:v>
                </c:pt>
                <c:pt idx="1185">
                  <c:v>1.0092300000000001</c:v>
                </c:pt>
                <c:pt idx="1186">
                  <c:v>0.119505</c:v>
                </c:pt>
                <c:pt idx="1187">
                  <c:v>0.10807899999999999</c:v>
                </c:pt>
                <c:pt idx="1188">
                  <c:v>0.105727</c:v>
                </c:pt>
                <c:pt idx="1189">
                  <c:v>0.17847099999999999</c:v>
                </c:pt>
                <c:pt idx="1190">
                  <c:v>6.6885700000000006E-2</c:v>
                </c:pt>
                <c:pt idx="1191">
                  <c:v>7.6725600000000005E-2</c:v>
                </c:pt>
                <c:pt idx="1192">
                  <c:v>5.6776899999999998E-2</c:v>
                </c:pt>
                <c:pt idx="1193">
                  <c:v>5.6503999999999999E-2</c:v>
                </c:pt>
                <c:pt idx="1194">
                  <c:v>6.3839300000000002E-2</c:v>
                </c:pt>
                <c:pt idx="1195">
                  <c:v>9.3207499999999999E-2</c:v>
                </c:pt>
                <c:pt idx="1196">
                  <c:v>8.8955800000000002E-2</c:v>
                </c:pt>
                <c:pt idx="1197">
                  <c:v>0.10811999999999999</c:v>
                </c:pt>
                <c:pt idx="1198">
                  <c:v>0.24157799999999999</c:v>
                </c:pt>
                <c:pt idx="1199">
                  <c:v>2.97221</c:v>
                </c:pt>
                <c:pt idx="1200">
                  <c:v>2.04318</c:v>
                </c:pt>
                <c:pt idx="1201">
                  <c:v>7.1466700000000003</c:v>
                </c:pt>
                <c:pt idx="1202">
                  <c:v>10.8857</c:v>
                </c:pt>
                <c:pt idx="1203">
                  <c:v>3.5009100000000002</c:v>
                </c:pt>
                <c:pt idx="1204">
                  <c:v>1.1744300000000001</c:v>
                </c:pt>
                <c:pt idx="1205">
                  <c:v>0.24426</c:v>
                </c:pt>
                <c:pt idx="1206">
                  <c:v>0.17061000000000001</c:v>
                </c:pt>
                <c:pt idx="1207">
                  <c:v>0.21653800000000001</c:v>
                </c:pt>
                <c:pt idx="1208">
                  <c:v>0.12651000000000001</c:v>
                </c:pt>
                <c:pt idx="1209">
                  <c:v>0.115644</c:v>
                </c:pt>
                <c:pt idx="1210">
                  <c:v>8.1697400000000003E-2</c:v>
                </c:pt>
                <c:pt idx="1211">
                  <c:v>9.0302800000000003E-2</c:v>
                </c:pt>
                <c:pt idx="1212">
                  <c:v>7.7907400000000002E-2</c:v>
                </c:pt>
                <c:pt idx="1213">
                  <c:v>7.2706400000000004E-2</c:v>
                </c:pt>
                <c:pt idx="1214">
                  <c:v>7.4884500000000007E-2</c:v>
                </c:pt>
                <c:pt idx="1215">
                  <c:v>7.89377E-2</c:v>
                </c:pt>
                <c:pt idx="1216">
                  <c:v>7.8574000000000005E-2</c:v>
                </c:pt>
                <c:pt idx="1217">
                  <c:v>7.5514700000000004E-2</c:v>
                </c:pt>
                <c:pt idx="1218">
                  <c:v>7.8542500000000001E-2</c:v>
                </c:pt>
                <c:pt idx="1219">
                  <c:v>9.0641399999999997E-2</c:v>
                </c:pt>
                <c:pt idx="1220">
                  <c:v>9.6012500000000001E-2</c:v>
                </c:pt>
                <c:pt idx="1221">
                  <c:v>9.4888299999999995E-2</c:v>
                </c:pt>
                <c:pt idx="1222">
                  <c:v>7.6545000000000002E-2</c:v>
                </c:pt>
                <c:pt idx="1223">
                  <c:v>8.5135100000000005E-2</c:v>
                </c:pt>
                <c:pt idx="1224">
                  <c:v>0.129854</c:v>
                </c:pt>
                <c:pt idx="1225">
                  <c:v>0.110942</c:v>
                </c:pt>
                <c:pt idx="1226">
                  <c:v>0.31117800000000001</c:v>
                </c:pt>
                <c:pt idx="1227">
                  <c:v>0.52525900000000003</c:v>
                </c:pt>
                <c:pt idx="1228">
                  <c:v>0.57415400000000005</c:v>
                </c:pt>
                <c:pt idx="1229">
                  <c:v>0.40495100000000001</c:v>
                </c:pt>
                <c:pt idx="1230">
                  <c:v>0.29616999999999999</c:v>
                </c:pt>
                <c:pt idx="1231">
                  <c:v>7.7330700000000002E-2</c:v>
                </c:pt>
                <c:pt idx="1232">
                  <c:v>5.4691200000000002E-2</c:v>
                </c:pt>
                <c:pt idx="1233">
                  <c:v>5.19745E-2</c:v>
                </c:pt>
                <c:pt idx="1234">
                  <c:v>6.6815299999999994E-2</c:v>
                </c:pt>
                <c:pt idx="1235">
                  <c:v>9.0155399999999997E-2</c:v>
                </c:pt>
                <c:pt idx="1236">
                  <c:v>6.9836599999999999E-2</c:v>
                </c:pt>
                <c:pt idx="1237">
                  <c:v>6.8573800000000004E-2</c:v>
                </c:pt>
                <c:pt idx="1238">
                  <c:v>0.109249</c:v>
                </c:pt>
                <c:pt idx="1239">
                  <c:v>0.102996</c:v>
                </c:pt>
                <c:pt idx="1240">
                  <c:v>9.0228299999999997E-2</c:v>
                </c:pt>
                <c:pt idx="1241">
                  <c:v>8.8978500000000002E-2</c:v>
                </c:pt>
                <c:pt idx="1242">
                  <c:v>8.5736900000000005E-2</c:v>
                </c:pt>
                <c:pt idx="1243">
                  <c:v>0.39805200000000002</c:v>
                </c:pt>
                <c:pt idx="1244">
                  <c:v>0.49596899999999999</c:v>
                </c:pt>
                <c:pt idx="1245">
                  <c:v>0.219698</c:v>
                </c:pt>
                <c:pt idx="1246">
                  <c:v>0.177593</c:v>
                </c:pt>
                <c:pt idx="1247">
                  <c:v>0.378666</c:v>
                </c:pt>
                <c:pt idx="1248">
                  <c:v>0.28092499999999998</c:v>
                </c:pt>
                <c:pt idx="1249">
                  <c:v>0.37235499999999999</c:v>
                </c:pt>
                <c:pt idx="1250">
                  <c:v>0.429342</c:v>
                </c:pt>
                <c:pt idx="1251">
                  <c:v>0.36479200000000001</c:v>
                </c:pt>
                <c:pt idx="1252">
                  <c:v>0.56300700000000004</c:v>
                </c:pt>
                <c:pt idx="1253">
                  <c:v>0.44200099999999998</c:v>
                </c:pt>
                <c:pt idx="1254">
                  <c:v>0.272532</c:v>
                </c:pt>
                <c:pt idx="1255">
                  <c:v>0.323409</c:v>
                </c:pt>
                <c:pt idx="1256">
                  <c:v>0.510907</c:v>
                </c:pt>
                <c:pt idx="1257">
                  <c:v>1.00939</c:v>
                </c:pt>
                <c:pt idx="1258">
                  <c:v>0.67650399999999999</c:v>
                </c:pt>
                <c:pt idx="1259">
                  <c:v>0.228937</c:v>
                </c:pt>
                <c:pt idx="1260">
                  <c:v>6.8774699999999994E-2</c:v>
                </c:pt>
                <c:pt idx="1261">
                  <c:v>7.9134599999999999E-2</c:v>
                </c:pt>
                <c:pt idx="1262">
                  <c:v>7.2331400000000004E-2</c:v>
                </c:pt>
                <c:pt idx="1263">
                  <c:v>0.118644</c:v>
                </c:pt>
                <c:pt idx="1264">
                  <c:v>5.4818400000000003E-2</c:v>
                </c:pt>
                <c:pt idx="1265">
                  <c:v>5.06039E-2</c:v>
                </c:pt>
                <c:pt idx="1266">
                  <c:v>5.8231699999999997E-2</c:v>
                </c:pt>
                <c:pt idx="1267">
                  <c:v>5.7293999999999998E-2</c:v>
                </c:pt>
                <c:pt idx="1268">
                  <c:v>8.3641499999999994E-2</c:v>
                </c:pt>
                <c:pt idx="1269">
                  <c:v>0.23455400000000001</c:v>
                </c:pt>
                <c:pt idx="1270">
                  <c:v>0.63510299999999997</c:v>
                </c:pt>
                <c:pt idx="1271">
                  <c:v>0.80025299999999999</c:v>
                </c:pt>
                <c:pt idx="1272">
                  <c:v>0.57379500000000005</c:v>
                </c:pt>
                <c:pt idx="1273">
                  <c:v>0.83374199999999998</c:v>
                </c:pt>
                <c:pt idx="1274">
                  <c:v>0.62053199999999997</c:v>
                </c:pt>
                <c:pt idx="1275">
                  <c:v>0.76005900000000004</c:v>
                </c:pt>
                <c:pt idx="1276">
                  <c:v>0.66105899999999995</c:v>
                </c:pt>
                <c:pt idx="1277">
                  <c:v>0.46058700000000002</c:v>
                </c:pt>
                <c:pt idx="1278">
                  <c:v>0.181064</c:v>
                </c:pt>
                <c:pt idx="1279">
                  <c:v>0.22433700000000001</c:v>
                </c:pt>
                <c:pt idx="1280">
                  <c:v>0.29827399999999998</c:v>
                </c:pt>
                <c:pt idx="1281">
                  <c:v>0.51060399999999995</c:v>
                </c:pt>
                <c:pt idx="1282">
                  <c:v>0.122443</c:v>
                </c:pt>
                <c:pt idx="1283">
                  <c:v>5.4171900000000002E-2</c:v>
                </c:pt>
                <c:pt idx="1284">
                  <c:v>6.2739000000000003E-2</c:v>
                </c:pt>
                <c:pt idx="1285">
                  <c:v>0.19877300000000001</c:v>
                </c:pt>
                <c:pt idx="1286">
                  <c:v>0.26108599999999998</c:v>
                </c:pt>
                <c:pt idx="1287">
                  <c:v>0.107115</c:v>
                </c:pt>
                <c:pt idx="1288">
                  <c:v>0.10607</c:v>
                </c:pt>
                <c:pt idx="1289">
                  <c:v>7.3763099999999998E-2</c:v>
                </c:pt>
                <c:pt idx="1290">
                  <c:v>7.8687000000000007E-2</c:v>
                </c:pt>
                <c:pt idx="1291">
                  <c:v>7.46415E-2</c:v>
                </c:pt>
                <c:pt idx="1292">
                  <c:v>0.15215699999999999</c:v>
                </c:pt>
                <c:pt idx="1293">
                  <c:v>0.44777299999999998</c:v>
                </c:pt>
                <c:pt idx="1294">
                  <c:v>1.1677900000000001</c:v>
                </c:pt>
                <c:pt idx="1295">
                  <c:v>4.3599800000000002</c:v>
                </c:pt>
                <c:pt idx="1296">
                  <c:v>1.8454699999999999</c:v>
                </c:pt>
                <c:pt idx="1297">
                  <c:v>1.03</c:v>
                </c:pt>
                <c:pt idx="1298">
                  <c:v>0.72132300000000005</c:v>
                </c:pt>
                <c:pt idx="1299">
                  <c:v>5.0896999999999997</c:v>
                </c:pt>
                <c:pt idx="1300">
                  <c:v>0.84559499999999999</c:v>
                </c:pt>
                <c:pt idx="1301">
                  <c:v>0.74168999999999996</c:v>
                </c:pt>
                <c:pt idx="1302">
                  <c:v>1.62906</c:v>
                </c:pt>
                <c:pt idx="1303">
                  <c:v>17.4757</c:v>
                </c:pt>
                <c:pt idx="1304">
                  <c:v>18.6172</c:v>
                </c:pt>
                <c:pt idx="1305">
                  <c:v>0.92658600000000002</c:v>
                </c:pt>
                <c:pt idx="1306">
                  <c:v>0.327241</c:v>
                </c:pt>
                <c:pt idx="1307">
                  <c:v>0.22744400000000001</c:v>
                </c:pt>
                <c:pt idx="1308">
                  <c:v>0.122201</c:v>
                </c:pt>
                <c:pt idx="1309">
                  <c:v>0.164715</c:v>
                </c:pt>
                <c:pt idx="1310">
                  <c:v>0.17415</c:v>
                </c:pt>
                <c:pt idx="1311">
                  <c:v>0.278063</c:v>
                </c:pt>
                <c:pt idx="1312">
                  <c:v>0.29745700000000003</c:v>
                </c:pt>
                <c:pt idx="1313">
                  <c:v>0.16046299999999999</c:v>
                </c:pt>
                <c:pt idx="1314">
                  <c:v>0.15579899999999999</c:v>
                </c:pt>
                <c:pt idx="1315">
                  <c:v>0.219778</c:v>
                </c:pt>
                <c:pt idx="1316">
                  <c:v>0.294074</c:v>
                </c:pt>
                <c:pt idx="1317">
                  <c:v>0.48862299999999997</c:v>
                </c:pt>
                <c:pt idx="1318">
                  <c:v>3.6312799999999998</c:v>
                </c:pt>
                <c:pt idx="1319">
                  <c:v>4.9504099999999998</c:v>
                </c:pt>
                <c:pt idx="1320">
                  <c:v>4.0276199999999998</c:v>
                </c:pt>
                <c:pt idx="1321">
                  <c:v>1.7042600000000001</c:v>
                </c:pt>
                <c:pt idx="1322">
                  <c:v>1.84605</c:v>
                </c:pt>
                <c:pt idx="1323">
                  <c:v>1.17238</c:v>
                </c:pt>
                <c:pt idx="1324">
                  <c:v>0.70208999999999999</c:v>
                </c:pt>
                <c:pt idx="1325">
                  <c:v>0.42199199999999998</c:v>
                </c:pt>
                <c:pt idx="1326">
                  <c:v>0.82101599999999997</c:v>
                </c:pt>
                <c:pt idx="1327">
                  <c:v>6.1661099999999998</c:v>
                </c:pt>
                <c:pt idx="1328">
                  <c:v>1.28416</c:v>
                </c:pt>
                <c:pt idx="1329">
                  <c:v>0.58553999999999995</c:v>
                </c:pt>
                <c:pt idx="1330">
                  <c:v>0.50625900000000001</c:v>
                </c:pt>
                <c:pt idx="1331">
                  <c:v>0.41762700000000003</c:v>
                </c:pt>
                <c:pt idx="1332">
                  <c:v>9.1041300000000006E-2</c:v>
                </c:pt>
                <c:pt idx="1333">
                  <c:v>0.18315799999999999</c:v>
                </c:pt>
                <c:pt idx="1334">
                  <c:v>8.2751400000000003E-2</c:v>
                </c:pt>
                <c:pt idx="1335">
                  <c:v>6.3307799999999997E-2</c:v>
                </c:pt>
                <c:pt idx="1336">
                  <c:v>6.3978300000000002E-2</c:v>
                </c:pt>
                <c:pt idx="1337">
                  <c:v>6.3217800000000005E-2</c:v>
                </c:pt>
                <c:pt idx="1338">
                  <c:v>6.1149599999999998E-2</c:v>
                </c:pt>
                <c:pt idx="1339">
                  <c:v>7.2648000000000004E-2</c:v>
                </c:pt>
                <c:pt idx="1340">
                  <c:v>0.101247</c:v>
                </c:pt>
                <c:pt idx="1341">
                  <c:v>0.106853</c:v>
                </c:pt>
                <c:pt idx="1342">
                  <c:v>0.24568300000000001</c:v>
                </c:pt>
                <c:pt idx="1343">
                  <c:v>0.70082500000000003</c:v>
                </c:pt>
                <c:pt idx="1344">
                  <c:v>0.93071499999999996</c:v>
                </c:pt>
                <c:pt idx="1345">
                  <c:v>0.63836999999999999</c:v>
                </c:pt>
                <c:pt idx="1346">
                  <c:v>0.54285499999999998</c:v>
                </c:pt>
                <c:pt idx="1347">
                  <c:v>0.76391500000000001</c:v>
                </c:pt>
                <c:pt idx="1348">
                  <c:v>0.12489</c:v>
                </c:pt>
                <c:pt idx="1349">
                  <c:v>0.21650700000000001</c:v>
                </c:pt>
                <c:pt idx="1350">
                  <c:v>0.388104</c:v>
                </c:pt>
                <c:pt idx="1351">
                  <c:v>0.111392</c:v>
                </c:pt>
                <c:pt idx="1352">
                  <c:v>8.3717600000000003E-2</c:v>
                </c:pt>
                <c:pt idx="1353">
                  <c:v>7.8656799999999999E-2</c:v>
                </c:pt>
                <c:pt idx="1354">
                  <c:v>7.5993500000000005E-2</c:v>
                </c:pt>
                <c:pt idx="1355">
                  <c:v>8.0836400000000003E-2</c:v>
                </c:pt>
                <c:pt idx="1356">
                  <c:v>0.33441300000000002</c:v>
                </c:pt>
                <c:pt idx="1357">
                  <c:v>0.24126900000000001</c:v>
                </c:pt>
                <c:pt idx="1358">
                  <c:v>0.23048399999999999</c:v>
                </c:pt>
                <c:pt idx="1359">
                  <c:v>0.16306000000000001</c:v>
                </c:pt>
                <c:pt idx="1360">
                  <c:v>0.20787700000000001</c:v>
                </c:pt>
                <c:pt idx="1361">
                  <c:v>0.17840200000000001</c:v>
                </c:pt>
                <c:pt idx="1362">
                  <c:v>0.26422400000000001</c:v>
                </c:pt>
                <c:pt idx="1363">
                  <c:v>0.27387899999999998</c:v>
                </c:pt>
                <c:pt idx="1364">
                  <c:v>0.10788399999999999</c:v>
                </c:pt>
                <c:pt idx="1365">
                  <c:v>0.18291299999999999</c:v>
                </c:pt>
                <c:pt idx="1366">
                  <c:v>0.25607600000000003</c:v>
                </c:pt>
                <c:pt idx="1367">
                  <c:v>0.27257399999999998</c:v>
                </c:pt>
                <c:pt idx="1368">
                  <c:v>0.51976800000000001</c:v>
                </c:pt>
                <c:pt idx="1369">
                  <c:v>0.51378800000000002</c:v>
                </c:pt>
                <c:pt idx="1370">
                  <c:v>0.35816500000000001</c:v>
                </c:pt>
                <c:pt idx="1371">
                  <c:v>0.14959600000000001</c:v>
                </c:pt>
                <c:pt idx="1372">
                  <c:v>0.14741499999999999</c:v>
                </c:pt>
                <c:pt idx="1373">
                  <c:v>0.172652</c:v>
                </c:pt>
                <c:pt idx="1374">
                  <c:v>0.19934199999999999</c:v>
                </c:pt>
                <c:pt idx="1375">
                  <c:v>0.195767</c:v>
                </c:pt>
                <c:pt idx="1376">
                  <c:v>0.16339200000000001</c:v>
                </c:pt>
                <c:pt idx="1377">
                  <c:v>0.221333</c:v>
                </c:pt>
                <c:pt idx="1378">
                  <c:v>0.13641400000000001</c:v>
                </c:pt>
                <c:pt idx="1379">
                  <c:v>6.6457100000000005E-2</c:v>
                </c:pt>
                <c:pt idx="1380">
                  <c:v>8.31456E-2</c:v>
                </c:pt>
                <c:pt idx="1381">
                  <c:v>0.140017</c:v>
                </c:pt>
                <c:pt idx="1382">
                  <c:v>8.7706999999999993E-2</c:v>
                </c:pt>
                <c:pt idx="1383">
                  <c:v>7.1534899999999998E-2</c:v>
                </c:pt>
                <c:pt idx="1384">
                  <c:v>5.8149399999999997E-2</c:v>
                </c:pt>
                <c:pt idx="1385">
                  <c:v>6.8942000000000003E-2</c:v>
                </c:pt>
                <c:pt idx="1386">
                  <c:v>9.7786100000000001E-2</c:v>
                </c:pt>
                <c:pt idx="1387">
                  <c:v>0.12551499999999999</c:v>
                </c:pt>
                <c:pt idx="1388">
                  <c:v>0.156088</c:v>
                </c:pt>
                <c:pt idx="1389">
                  <c:v>0.15473000000000001</c:v>
                </c:pt>
                <c:pt idx="1390">
                  <c:v>14.724399999999999</c:v>
                </c:pt>
                <c:pt idx="1391">
                  <c:v>4.0532599999999999</c:v>
                </c:pt>
                <c:pt idx="1392">
                  <c:v>0.65010199999999996</c:v>
                </c:pt>
                <c:pt idx="1393">
                  <c:v>0.308313</c:v>
                </c:pt>
                <c:pt idx="1394">
                  <c:v>0.24635399999999999</c:v>
                </c:pt>
                <c:pt idx="1395">
                  <c:v>0.32034800000000002</c:v>
                </c:pt>
                <c:pt idx="1396">
                  <c:v>0.68563600000000002</c:v>
                </c:pt>
                <c:pt idx="1397">
                  <c:v>1.1016300000000001</c:v>
                </c:pt>
                <c:pt idx="1398">
                  <c:v>0.40076200000000001</c:v>
                </c:pt>
                <c:pt idx="1399">
                  <c:v>0.22975599999999999</c:v>
                </c:pt>
                <c:pt idx="1400">
                  <c:v>0.180919</c:v>
                </c:pt>
                <c:pt idx="1401">
                  <c:v>0.18007500000000001</c:v>
                </c:pt>
                <c:pt idx="1402">
                  <c:v>0.20477999999999999</c:v>
                </c:pt>
                <c:pt idx="1403">
                  <c:v>0.205405</c:v>
                </c:pt>
                <c:pt idx="1404">
                  <c:v>0.14342299999999999</c:v>
                </c:pt>
                <c:pt idx="1405">
                  <c:v>0.127385</c:v>
                </c:pt>
                <c:pt idx="1406">
                  <c:v>0.15728400000000001</c:v>
                </c:pt>
                <c:pt idx="1407">
                  <c:v>0.181725</c:v>
                </c:pt>
                <c:pt idx="1408">
                  <c:v>1.4258999999999999</c:v>
                </c:pt>
                <c:pt idx="1409">
                  <c:v>0.43260799999999999</c:v>
                </c:pt>
                <c:pt idx="1410">
                  <c:v>0.76765399999999995</c:v>
                </c:pt>
                <c:pt idx="1411">
                  <c:v>6.0102000000000002</c:v>
                </c:pt>
                <c:pt idx="1412">
                  <c:v>1.70198</c:v>
                </c:pt>
                <c:pt idx="1413">
                  <c:v>1.2037599999999999</c:v>
                </c:pt>
                <c:pt idx="1414">
                  <c:v>1.0946400000000001</c:v>
                </c:pt>
                <c:pt idx="1415">
                  <c:v>1.09091</c:v>
                </c:pt>
                <c:pt idx="1416">
                  <c:v>1.11199</c:v>
                </c:pt>
                <c:pt idx="1417">
                  <c:v>1.47218</c:v>
                </c:pt>
                <c:pt idx="1418">
                  <c:v>1.4558</c:v>
                </c:pt>
                <c:pt idx="1419">
                  <c:v>1.4764200000000001</c:v>
                </c:pt>
                <c:pt idx="1420">
                  <c:v>1.52389</c:v>
                </c:pt>
                <c:pt idx="1421">
                  <c:v>1.70055</c:v>
                </c:pt>
                <c:pt idx="1422">
                  <c:v>2.0727000000000002</c:v>
                </c:pt>
                <c:pt idx="1423">
                  <c:v>1.41628</c:v>
                </c:pt>
                <c:pt idx="1424">
                  <c:v>10.4384</c:v>
                </c:pt>
                <c:pt idx="1425">
                  <c:v>16.238600000000002</c:v>
                </c:pt>
                <c:pt idx="1426">
                  <c:v>2.1784500000000002</c:v>
                </c:pt>
                <c:pt idx="1427">
                  <c:v>1.5396700000000001</c:v>
                </c:pt>
                <c:pt idx="1428">
                  <c:v>0.680809</c:v>
                </c:pt>
                <c:pt idx="1429">
                  <c:v>0.44470999999999999</c:v>
                </c:pt>
                <c:pt idx="1430">
                  <c:v>0.25325199999999998</c:v>
                </c:pt>
                <c:pt idx="1431">
                  <c:v>0.21355299999999999</c:v>
                </c:pt>
                <c:pt idx="1432">
                  <c:v>0.275673</c:v>
                </c:pt>
                <c:pt idx="1433">
                  <c:v>0.85234900000000002</c:v>
                </c:pt>
                <c:pt idx="1434">
                  <c:v>0.1701</c:v>
                </c:pt>
                <c:pt idx="1435">
                  <c:v>0.36850500000000003</c:v>
                </c:pt>
                <c:pt idx="1436">
                  <c:v>0.169211</c:v>
                </c:pt>
                <c:pt idx="1437">
                  <c:v>0.33590399999999998</c:v>
                </c:pt>
                <c:pt idx="1438">
                  <c:v>1.1075999999999999</c:v>
                </c:pt>
                <c:pt idx="1439">
                  <c:v>0.23744100000000001</c:v>
                </c:pt>
                <c:pt idx="1440">
                  <c:v>0.43296499999999999</c:v>
                </c:pt>
                <c:pt idx="1441">
                  <c:v>0.60048199999999996</c:v>
                </c:pt>
                <c:pt idx="1442">
                  <c:v>4.9801299999999999</c:v>
                </c:pt>
                <c:pt idx="1443">
                  <c:v>8.7439199999999992</c:v>
                </c:pt>
                <c:pt idx="1444">
                  <c:v>2.2080299999999999</c:v>
                </c:pt>
                <c:pt idx="1445">
                  <c:v>0.72525799999999996</c:v>
                </c:pt>
                <c:pt idx="1446">
                  <c:v>0.60847899999999999</c:v>
                </c:pt>
                <c:pt idx="1447">
                  <c:v>2.4462899999999999</c:v>
                </c:pt>
                <c:pt idx="1448">
                  <c:v>0.25159900000000002</c:v>
                </c:pt>
                <c:pt idx="1449">
                  <c:v>0.24529599999999999</c:v>
                </c:pt>
                <c:pt idx="1450">
                  <c:v>0.26711200000000002</c:v>
                </c:pt>
                <c:pt idx="1451">
                  <c:v>0.27929399999999999</c:v>
                </c:pt>
                <c:pt idx="1452">
                  <c:v>0.29596099999999997</c:v>
                </c:pt>
                <c:pt idx="1453">
                  <c:v>0.222862</c:v>
                </c:pt>
                <c:pt idx="1454">
                  <c:v>0.18551500000000001</c:v>
                </c:pt>
                <c:pt idx="1455">
                  <c:v>0.15771199999999999</c:v>
                </c:pt>
                <c:pt idx="1456">
                  <c:v>0.35179700000000003</c:v>
                </c:pt>
                <c:pt idx="1457">
                  <c:v>0.162053</c:v>
                </c:pt>
                <c:pt idx="1458">
                  <c:v>0.15710399999999999</c:v>
                </c:pt>
                <c:pt idx="1459">
                  <c:v>0.160417</c:v>
                </c:pt>
                <c:pt idx="1460">
                  <c:v>9.4502699999999995E-2</c:v>
                </c:pt>
                <c:pt idx="1461">
                  <c:v>0.17250199999999999</c:v>
                </c:pt>
                <c:pt idx="1462">
                  <c:v>0.31668000000000002</c:v>
                </c:pt>
                <c:pt idx="1463">
                  <c:v>0.24193300000000001</c:v>
                </c:pt>
                <c:pt idx="1464">
                  <c:v>0.147199</c:v>
                </c:pt>
                <c:pt idx="1465">
                  <c:v>9.0074500000000002E-2</c:v>
                </c:pt>
                <c:pt idx="1466">
                  <c:v>0.10281899999999999</c:v>
                </c:pt>
                <c:pt idx="1467">
                  <c:v>8.74172E-2</c:v>
                </c:pt>
                <c:pt idx="1468">
                  <c:v>0.10706499999999999</c:v>
                </c:pt>
                <c:pt idx="1469">
                  <c:v>0.122339</c:v>
                </c:pt>
                <c:pt idx="1470">
                  <c:v>0.73435700000000004</c:v>
                </c:pt>
                <c:pt idx="1471">
                  <c:v>0.31706000000000001</c:v>
                </c:pt>
                <c:pt idx="1472">
                  <c:v>0.479209</c:v>
                </c:pt>
                <c:pt idx="1473">
                  <c:v>0.471798</c:v>
                </c:pt>
                <c:pt idx="1474">
                  <c:v>0.39552399999999999</c:v>
                </c:pt>
                <c:pt idx="1475">
                  <c:v>0.31422</c:v>
                </c:pt>
                <c:pt idx="1476">
                  <c:v>0.18514</c:v>
                </c:pt>
                <c:pt idx="1477">
                  <c:v>0.40413700000000002</c:v>
                </c:pt>
                <c:pt idx="1478">
                  <c:v>0.256077</c:v>
                </c:pt>
                <c:pt idx="1479">
                  <c:v>0.20837900000000001</c:v>
                </c:pt>
                <c:pt idx="1480">
                  <c:v>0.43463299999999999</c:v>
                </c:pt>
                <c:pt idx="1481">
                  <c:v>0.42915500000000001</c:v>
                </c:pt>
                <c:pt idx="1482">
                  <c:v>0.36926199999999998</c:v>
                </c:pt>
                <c:pt idx="1483">
                  <c:v>0.32572099999999998</c:v>
                </c:pt>
                <c:pt idx="1484">
                  <c:v>0.18781100000000001</c:v>
                </c:pt>
                <c:pt idx="1485">
                  <c:v>0.47932599999999997</c:v>
                </c:pt>
                <c:pt idx="1486">
                  <c:v>1.01712</c:v>
                </c:pt>
                <c:pt idx="1487">
                  <c:v>1.3492999999999999</c:v>
                </c:pt>
                <c:pt idx="1488">
                  <c:v>1.61876</c:v>
                </c:pt>
                <c:pt idx="1489">
                  <c:v>1.4254800000000001</c:v>
                </c:pt>
                <c:pt idx="1490">
                  <c:v>0.65910400000000002</c:v>
                </c:pt>
                <c:pt idx="1491">
                  <c:v>0.18998899999999999</c:v>
                </c:pt>
                <c:pt idx="1492">
                  <c:v>0.18751899999999999</c:v>
                </c:pt>
                <c:pt idx="1493">
                  <c:v>0.26260299999999998</c:v>
                </c:pt>
                <c:pt idx="1494">
                  <c:v>0.20707600000000001</c:v>
                </c:pt>
                <c:pt idx="1495">
                  <c:v>0.87921499999999997</c:v>
                </c:pt>
                <c:pt idx="1496">
                  <c:v>2.3016999999999999</c:v>
                </c:pt>
                <c:pt idx="1497">
                  <c:v>0.86584300000000003</c:v>
                </c:pt>
                <c:pt idx="1498">
                  <c:v>1.1928000000000001</c:v>
                </c:pt>
                <c:pt idx="1499">
                  <c:v>0.69566899999999998</c:v>
                </c:pt>
                <c:pt idx="1500">
                  <c:v>0.52950900000000001</c:v>
                </c:pt>
                <c:pt idx="1501">
                  <c:v>0.36903599999999998</c:v>
                </c:pt>
                <c:pt idx="1502">
                  <c:v>0.36054999999999998</c:v>
                </c:pt>
                <c:pt idx="1503">
                  <c:v>0.22580500000000001</c:v>
                </c:pt>
                <c:pt idx="1504">
                  <c:v>0.21568100000000001</c:v>
                </c:pt>
                <c:pt idx="1505">
                  <c:v>0.19769600000000001</c:v>
                </c:pt>
                <c:pt idx="1506">
                  <c:v>0.15293399999999999</c:v>
                </c:pt>
                <c:pt idx="1507">
                  <c:v>7.2608000000000006E-2</c:v>
                </c:pt>
                <c:pt idx="1508">
                  <c:v>0.230738</c:v>
                </c:pt>
                <c:pt idx="1509">
                  <c:v>0.22657099999999999</c:v>
                </c:pt>
                <c:pt idx="1510">
                  <c:v>0.557361</c:v>
                </c:pt>
                <c:pt idx="1511">
                  <c:v>0.94205499999999998</c:v>
                </c:pt>
                <c:pt idx="1512">
                  <c:v>0.61671200000000004</c:v>
                </c:pt>
                <c:pt idx="1513">
                  <c:v>0.683203</c:v>
                </c:pt>
                <c:pt idx="1514">
                  <c:v>16.668399999999998</c:v>
                </c:pt>
                <c:pt idx="1515">
                  <c:v>9.2153299999999998</c:v>
                </c:pt>
                <c:pt idx="1516">
                  <c:v>4.0011299999999999</c:v>
                </c:pt>
                <c:pt idx="1517">
                  <c:v>4.2670300000000001</c:v>
                </c:pt>
                <c:pt idx="1518">
                  <c:v>1.6171500000000001</c:v>
                </c:pt>
                <c:pt idx="1519">
                  <c:v>1.4672400000000001</c:v>
                </c:pt>
                <c:pt idx="1520">
                  <c:v>32.144300000000001</c:v>
                </c:pt>
                <c:pt idx="1521">
                  <c:v>27.951799999999999</c:v>
                </c:pt>
                <c:pt idx="1522">
                  <c:v>7.6401599999999998</c:v>
                </c:pt>
                <c:pt idx="1523">
                  <c:v>0.87530200000000002</c:v>
                </c:pt>
                <c:pt idx="1524">
                  <c:v>2.0446300000000002</c:v>
                </c:pt>
                <c:pt idx="1525">
                  <c:v>4.5548200000000003</c:v>
                </c:pt>
                <c:pt idx="1526">
                  <c:v>0.99717299999999998</c:v>
                </c:pt>
                <c:pt idx="1527">
                  <c:v>0.21662699999999999</c:v>
                </c:pt>
                <c:pt idx="1528">
                  <c:v>0.25667099999999998</c:v>
                </c:pt>
                <c:pt idx="1529">
                  <c:v>0.14931900000000001</c:v>
                </c:pt>
                <c:pt idx="1530">
                  <c:v>0.122629</c:v>
                </c:pt>
                <c:pt idx="1531">
                  <c:v>0.15761500000000001</c:v>
                </c:pt>
                <c:pt idx="1532">
                  <c:v>0.36100900000000002</c:v>
                </c:pt>
                <c:pt idx="1533">
                  <c:v>0.89608900000000002</c:v>
                </c:pt>
                <c:pt idx="1534">
                  <c:v>0.65781500000000004</c:v>
                </c:pt>
                <c:pt idx="1535">
                  <c:v>0.27251999999999998</c:v>
                </c:pt>
                <c:pt idx="1536">
                  <c:v>0.188667</c:v>
                </c:pt>
                <c:pt idx="1537">
                  <c:v>0.232878</c:v>
                </c:pt>
                <c:pt idx="1538">
                  <c:v>0.17657700000000001</c:v>
                </c:pt>
                <c:pt idx="1539">
                  <c:v>0.31879400000000002</c:v>
                </c:pt>
                <c:pt idx="1540">
                  <c:v>0.684477</c:v>
                </c:pt>
                <c:pt idx="1541">
                  <c:v>3.8320599999999998</c:v>
                </c:pt>
                <c:pt idx="1542">
                  <c:v>2.8342200000000002</c:v>
                </c:pt>
                <c:pt idx="1543">
                  <c:v>2.9629699999999999</c:v>
                </c:pt>
                <c:pt idx="1544">
                  <c:v>12.6297</c:v>
                </c:pt>
                <c:pt idx="1545">
                  <c:v>0.54307799999999995</c:v>
                </c:pt>
                <c:pt idx="1546">
                  <c:v>2.5548099999999998</c:v>
                </c:pt>
                <c:pt idx="1547">
                  <c:v>0.81921900000000003</c:v>
                </c:pt>
                <c:pt idx="1548">
                  <c:v>0.194746</c:v>
                </c:pt>
                <c:pt idx="1549">
                  <c:v>0.16301399999999999</c:v>
                </c:pt>
                <c:pt idx="1550">
                  <c:v>0.18942899999999999</c:v>
                </c:pt>
                <c:pt idx="1551">
                  <c:v>0.15002699999999999</c:v>
                </c:pt>
                <c:pt idx="1552">
                  <c:v>0.26627699999999999</c:v>
                </c:pt>
                <c:pt idx="1553">
                  <c:v>0.26867799999999997</c:v>
                </c:pt>
                <c:pt idx="1554">
                  <c:v>0.196186</c:v>
                </c:pt>
                <c:pt idx="1555">
                  <c:v>0.13789599999999999</c:v>
                </c:pt>
                <c:pt idx="1556">
                  <c:v>0.69151700000000005</c:v>
                </c:pt>
                <c:pt idx="1557">
                  <c:v>1.57691</c:v>
                </c:pt>
                <c:pt idx="1558">
                  <c:v>0.170566</c:v>
                </c:pt>
                <c:pt idx="1559">
                  <c:v>0.252108</c:v>
                </c:pt>
                <c:pt idx="1560">
                  <c:v>0.393567</c:v>
                </c:pt>
                <c:pt idx="1561">
                  <c:v>0.34420099999999998</c:v>
                </c:pt>
                <c:pt idx="1562">
                  <c:v>0.35365999999999997</c:v>
                </c:pt>
                <c:pt idx="1563">
                  <c:v>0.37088500000000002</c:v>
                </c:pt>
                <c:pt idx="1564">
                  <c:v>0.64773000000000003</c:v>
                </c:pt>
                <c:pt idx="1565">
                  <c:v>0.50120600000000004</c:v>
                </c:pt>
                <c:pt idx="1566">
                  <c:v>0.40737600000000002</c:v>
                </c:pt>
                <c:pt idx="1567">
                  <c:v>0.237821</c:v>
                </c:pt>
                <c:pt idx="1568">
                  <c:v>0.97443000000000002</c:v>
                </c:pt>
                <c:pt idx="1569">
                  <c:v>1.4277</c:v>
                </c:pt>
                <c:pt idx="1570">
                  <c:v>0.14114099999999999</c:v>
                </c:pt>
                <c:pt idx="1571">
                  <c:v>0.116158</c:v>
                </c:pt>
                <c:pt idx="1572">
                  <c:v>8.8601799999999994E-2</c:v>
                </c:pt>
                <c:pt idx="1573">
                  <c:v>9.1061500000000004E-2</c:v>
                </c:pt>
                <c:pt idx="1574">
                  <c:v>9.4447400000000001E-2</c:v>
                </c:pt>
                <c:pt idx="1575">
                  <c:v>0.114024</c:v>
                </c:pt>
                <c:pt idx="1576">
                  <c:v>0.138935</c:v>
                </c:pt>
                <c:pt idx="1577">
                  <c:v>8.6521500000000001E-2</c:v>
                </c:pt>
                <c:pt idx="1578">
                  <c:v>9.1195200000000004E-2</c:v>
                </c:pt>
                <c:pt idx="1579">
                  <c:v>0.14599400000000001</c:v>
                </c:pt>
                <c:pt idx="1580">
                  <c:v>0.32530700000000001</c:v>
                </c:pt>
                <c:pt idx="1581">
                  <c:v>0.18326500000000001</c:v>
                </c:pt>
                <c:pt idx="1582">
                  <c:v>0.81004699999999996</c:v>
                </c:pt>
                <c:pt idx="1583">
                  <c:v>2.7130899999999998</c:v>
                </c:pt>
                <c:pt idx="1584">
                  <c:v>2.9355099999999998</c:v>
                </c:pt>
                <c:pt idx="1585">
                  <c:v>3.2262599999999999</c:v>
                </c:pt>
                <c:pt idx="1586">
                  <c:v>17.109500000000001</c:v>
                </c:pt>
                <c:pt idx="1587">
                  <c:v>13.923</c:v>
                </c:pt>
                <c:pt idx="1588">
                  <c:v>54.943800000000003</c:v>
                </c:pt>
                <c:pt idx="1589">
                  <c:v>4.3725399999999999</c:v>
                </c:pt>
                <c:pt idx="1590">
                  <c:v>4.9543600000000003</c:v>
                </c:pt>
                <c:pt idx="1591">
                  <c:v>31.8978</c:v>
                </c:pt>
                <c:pt idx="1592">
                  <c:v>15.3576</c:v>
                </c:pt>
                <c:pt idx="1593">
                  <c:v>1.8798999999999999</c:v>
                </c:pt>
                <c:pt idx="1594">
                  <c:v>0.85492800000000002</c:v>
                </c:pt>
                <c:pt idx="1595">
                  <c:v>0.449185</c:v>
                </c:pt>
                <c:pt idx="1596">
                  <c:v>0.28182200000000002</c:v>
                </c:pt>
                <c:pt idx="1597">
                  <c:v>0.21499699999999999</c:v>
                </c:pt>
                <c:pt idx="1598">
                  <c:v>0.37792799999999999</c:v>
                </c:pt>
                <c:pt idx="1599">
                  <c:v>0.18492800000000001</c:v>
                </c:pt>
                <c:pt idx="1600">
                  <c:v>0.16964099999999999</c:v>
                </c:pt>
                <c:pt idx="1601">
                  <c:v>0.13980600000000001</c:v>
                </c:pt>
                <c:pt idx="1602">
                  <c:v>0.231017</c:v>
                </c:pt>
                <c:pt idx="1603">
                  <c:v>0.106182</c:v>
                </c:pt>
                <c:pt idx="1604">
                  <c:v>0.5161</c:v>
                </c:pt>
                <c:pt idx="1605">
                  <c:v>0.414269</c:v>
                </c:pt>
                <c:pt idx="1606">
                  <c:v>1.2242900000000001</c:v>
                </c:pt>
                <c:pt idx="1607">
                  <c:v>0.57238800000000001</c:v>
                </c:pt>
                <c:pt idx="1608">
                  <c:v>0.73263199999999995</c:v>
                </c:pt>
                <c:pt idx="1609">
                  <c:v>2.5321400000000001</c:v>
                </c:pt>
                <c:pt idx="1610">
                  <c:v>0.93741300000000005</c:v>
                </c:pt>
                <c:pt idx="1611">
                  <c:v>1.44249</c:v>
                </c:pt>
                <c:pt idx="1612">
                  <c:v>0.37659300000000001</c:v>
                </c:pt>
                <c:pt idx="1613">
                  <c:v>1.27173</c:v>
                </c:pt>
                <c:pt idx="1614">
                  <c:v>1.3689100000000001</c:v>
                </c:pt>
                <c:pt idx="1615">
                  <c:v>1.03938</c:v>
                </c:pt>
                <c:pt idx="1616">
                  <c:v>0.15687799999999999</c:v>
                </c:pt>
                <c:pt idx="1617">
                  <c:v>0.102078</c:v>
                </c:pt>
                <c:pt idx="1618">
                  <c:v>0.134793</c:v>
                </c:pt>
                <c:pt idx="1619">
                  <c:v>0.14125599999999999</c:v>
                </c:pt>
                <c:pt idx="1620">
                  <c:v>6.4459799999999998E-2</c:v>
                </c:pt>
                <c:pt idx="1621">
                  <c:v>7.2080599999999995E-2</c:v>
                </c:pt>
                <c:pt idx="1622">
                  <c:v>0.12817200000000001</c:v>
                </c:pt>
                <c:pt idx="1623">
                  <c:v>0.200657</c:v>
                </c:pt>
                <c:pt idx="1624">
                  <c:v>0.223803</c:v>
                </c:pt>
                <c:pt idx="1625">
                  <c:v>0.21066099999999999</c:v>
                </c:pt>
                <c:pt idx="1626">
                  <c:v>0.50826800000000005</c:v>
                </c:pt>
                <c:pt idx="1627">
                  <c:v>0.75412400000000002</c:v>
                </c:pt>
                <c:pt idx="1628">
                  <c:v>0.53119799999999995</c:v>
                </c:pt>
                <c:pt idx="1629">
                  <c:v>1.61765</c:v>
                </c:pt>
                <c:pt idx="1630">
                  <c:v>1.5008999999999999</c:v>
                </c:pt>
                <c:pt idx="1631">
                  <c:v>4.8678299999999997</c:v>
                </c:pt>
                <c:pt idx="1632">
                  <c:v>6.78911</c:v>
                </c:pt>
                <c:pt idx="1633">
                  <c:v>0.82630800000000004</c:v>
                </c:pt>
                <c:pt idx="1634">
                  <c:v>1.1956100000000001</c:v>
                </c:pt>
                <c:pt idx="1635">
                  <c:v>0.79645900000000003</c:v>
                </c:pt>
                <c:pt idx="1636">
                  <c:v>1.2290099999999999</c:v>
                </c:pt>
                <c:pt idx="1637">
                  <c:v>35.618000000000002</c:v>
                </c:pt>
                <c:pt idx="1638">
                  <c:v>7.6181000000000001</c:v>
                </c:pt>
                <c:pt idx="1639">
                  <c:v>8.4538899999999995</c:v>
                </c:pt>
                <c:pt idx="1640">
                  <c:v>1.4859</c:v>
                </c:pt>
                <c:pt idx="1641">
                  <c:v>0.54664199999999996</c:v>
                </c:pt>
                <c:pt idx="1642">
                  <c:v>0.57731500000000002</c:v>
                </c:pt>
                <c:pt idx="1643">
                  <c:v>0.237738</c:v>
                </c:pt>
                <c:pt idx="1644">
                  <c:v>0.26493299999999997</c:v>
                </c:pt>
                <c:pt idx="1645">
                  <c:v>0.12895999999999999</c:v>
                </c:pt>
                <c:pt idx="1646">
                  <c:v>9.1413900000000006E-2</c:v>
                </c:pt>
                <c:pt idx="1647">
                  <c:v>0.102519</c:v>
                </c:pt>
                <c:pt idx="1648">
                  <c:v>9.8323199999999999E-2</c:v>
                </c:pt>
                <c:pt idx="1649">
                  <c:v>9.3461799999999998E-2</c:v>
                </c:pt>
                <c:pt idx="1650">
                  <c:v>9.94086E-2</c:v>
                </c:pt>
                <c:pt idx="1651">
                  <c:v>8.6181300000000002E-2</c:v>
                </c:pt>
                <c:pt idx="1652">
                  <c:v>6.0533999999999998E-2</c:v>
                </c:pt>
                <c:pt idx="1653">
                  <c:v>6.5476400000000004E-2</c:v>
                </c:pt>
                <c:pt idx="1654">
                  <c:v>0.78159599999999996</c:v>
                </c:pt>
                <c:pt idx="1655">
                  <c:v>5.3124500000000001</c:v>
                </c:pt>
                <c:pt idx="1656">
                  <c:v>0.83046600000000004</c:v>
                </c:pt>
                <c:pt idx="1657">
                  <c:v>0.22634399999999999</c:v>
                </c:pt>
                <c:pt idx="1658">
                  <c:v>7.8308100000000005E-2</c:v>
                </c:pt>
                <c:pt idx="1659">
                  <c:v>6.9812600000000002E-2</c:v>
                </c:pt>
                <c:pt idx="1660">
                  <c:v>7.4244599999999994E-2</c:v>
                </c:pt>
                <c:pt idx="1661">
                  <c:v>0.19164600000000001</c:v>
                </c:pt>
                <c:pt idx="1662">
                  <c:v>0.31805099999999997</c:v>
                </c:pt>
                <c:pt idx="1663">
                  <c:v>0.37449300000000002</c:v>
                </c:pt>
                <c:pt idx="1664">
                  <c:v>0.56984800000000002</c:v>
                </c:pt>
                <c:pt idx="1665">
                  <c:v>0.59823899999999997</c:v>
                </c:pt>
                <c:pt idx="1666">
                  <c:v>0.489178</c:v>
                </c:pt>
                <c:pt idx="1667">
                  <c:v>0.17091000000000001</c:v>
                </c:pt>
                <c:pt idx="1668">
                  <c:v>0.10592500000000001</c:v>
                </c:pt>
                <c:pt idx="1669">
                  <c:v>9.8879400000000006E-2</c:v>
                </c:pt>
                <c:pt idx="1670">
                  <c:v>0.18218400000000001</c:v>
                </c:pt>
                <c:pt idx="1671">
                  <c:v>0.12098200000000001</c:v>
                </c:pt>
                <c:pt idx="1672">
                  <c:v>8.0777299999999996E-2</c:v>
                </c:pt>
                <c:pt idx="1673">
                  <c:v>7.1242200000000006E-2</c:v>
                </c:pt>
                <c:pt idx="1674">
                  <c:v>7.5006000000000003E-2</c:v>
                </c:pt>
                <c:pt idx="1675">
                  <c:v>0.18551000000000001</c:v>
                </c:pt>
                <c:pt idx="1676">
                  <c:v>0.18005499999999999</c:v>
                </c:pt>
                <c:pt idx="1677">
                  <c:v>0.46973199999999998</c:v>
                </c:pt>
                <c:pt idx="1678">
                  <c:v>0.98852399999999996</c:v>
                </c:pt>
                <c:pt idx="1679">
                  <c:v>1.7013799999999999</c:v>
                </c:pt>
                <c:pt idx="1680">
                  <c:v>2.0101200000000001</c:v>
                </c:pt>
                <c:pt idx="1681">
                  <c:v>2.5525000000000002</c:v>
                </c:pt>
                <c:pt idx="1682">
                  <c:v>4.2574899999999998</c:v>
                </c:pt>
                <c:pt idx="1683">
                  <c:v>6.2013600000000002</c:v>
                </c:pt>
                <c:pt idx="1684">
                  <c:v>3.5366200000000001</c:v>
                </c:pt>
                <c:pt idx="1685">
                  <c:v>2.8365399999999998</c:v>
                </c:pt>
                <c:pt idx="1686">
                  <c:v>2.4974699999999999</c:v>
                </c:pt>
                <c:pt idx="1687">
                  <c:v>0.72800600000000004</c:v>
                </c:pt>
                <c:pt idx="1688">
                  <c:v>0.70912799999999998</c:v>
                </c:pt>
                <c:pt idx="1689">
                  <c:v>1.2497400000000001</c:v>
                </c:pt>
                <c:pt idx="1690">
                  <c:v>0.47443099999999999</c:v>
                </c:pt>
                <c:pt idx="1691">
                  <c:v>0.52577099999999999</c:v>
                </c:pt>
                <c:pt idx="1692">
                  <c:v>0.440635</c:v>
                </c:pt>
                <c:pt idx="1693">
                  <c:v>0.16155700000000001</c:v>
                </c:pt>
                <c:pt idx="1694">
                  <c:v>9.4347399999999998E-2</c:v>
                </c:pt>
                <c:pt idx="1695">
                  <c:v>0.109324</c:v>
                </c:pt>
                <c:pt idx="1696">
                  <c:v>7.9992900000000006E-2</c:v>
                </c:pt>
                <c:pt idx="1697">
                  <c:v>8.3425899999999997E-2</c:v>
                </c:pt>
                <c:pt idx="1698">
                  <c:v>0.15820899999999999</c:v>
                </c:pt>
                <c:pt idx="1699">
                  <c:v>9.3788499999999997E-2</c:v>
                </c:pt>
                <c:pt idx="1700">
                  <c:v>0.27101799999999998</c:v>
                </c:pt>
                <c:pt idx="1701">
                  <c:v>1.0024200000000001</c:v>
                </c:pt>
                <c:pt idx="1702">
                  <c:v>1.55949</c:v>
                </c:pt>
                <c:pt idx="1703">
                  <c:v>9.1519200000000005</c:v>
                </c:pt>
                <c:pt idx="1704">
                  <c:v>4.9044999999999996</c:v>
                </c:pt>
                <c:pt idx="1705">
                  <c:v>5.3416800000000002</c:v>
                </c:pt>
                <c:pt idx="1706">
                  <c:v>6.8920199999999996</c:v>
                </c:pt>
                <c:pt idx="1707">
                  <c:v>10.1168</c:v>
                </c:pt>
                <c:pt idx="1708">
                  <c:v>6.6815499999999997</c:v>
                </c:pt>
                <c:pt idx="1709">
                  <c:v>5.09206</c:v>
                </c:pt>
                <c:pt idx="1710">
                  <c:v>2.3857499999999998</c:v>
                </c:pt>
                <c:pt idx="1711">
                  <c:v>0.70364700000000002</c:v>
                </c:pt>
                <c:pt idx="1712">
                  <c:v>2.2330199999999998</c:v>
                </c:pt>
                <c:pt idx="1713">
                  <c:v>1.8366899999999999</c:v>
                </c:pt>
                <c:pt idx="1714">
                  <c:v>2.7214800000000001</c:v>
                </c:pt>
                <c:pt idx="1715">
                  <c:v>0.54319899999999999</c:v>
                </c:pt>
                <c:pt idx="1716">
                  <c:v>0.227432</c:v>
                </c:pt>
                <c:pt idx="1717">
                  <c:v>0.15179400000000001</c:v>
                </c:pt>
                <c:pt idx="1718">
                  <c:v>0.12557399999999999</c:v>
                </c:pt>
                <c:pt idx="1719">
                  <c:v>0.16148799999999999</c:v>
                </c:pt>
                <c:pt idx="1720">
                  <c:v>0.120921</c:v>
                </c:pt>
                <c:pt idx="1721">
                  <c:v>0.11303000000000001</c:v>
                </c:pt>
                <c:pt idx="1722">
                  <c:v>0.13944599999999999</c:v>
                </c:pt>
                <c:pt idx="1723">
                  <c:v>0.11709799999999999</c:v>
                </c:pt>
                <c:pt idx="1724">
                  <c:v>0.190137</c:v>
                </c:pt>
                <c:pt idx="1725">
                  <c:v>0.319662</c:v>
                </c:pt>
                <c:pt idx="1726">
                  <c:v>0.90219800000000006</c:v>
                </c:pt>
                <c:pt idx="1727">
                  <c:v>1.2985</c:v>
                </c:pt>
                <c:pt idx="1728">
                  <c:v>106.977</c:v>
                </c:pt>
                <c:pt idx="1729">
                  <c:v>296.02699999999999</c:v>
                </c:pt>
                <c:pt idx="1730">
                  <c:v>84.753</c:v>
                </c:pt>
                <c:pt idx="1731">
                  <c:v>64.562399999999997</c:v>
                </c:pt>
                <c:pt idx="1732">
                  <c:v>41.014600000000002</c:v>
                </c:pt>
                <c:pt idx="1733">
                  <c:v>32.563600000000001</c:v>
                </c:pt>
                <c:pt idx="1734">
                  <c:v>8.7202500000000001</c:v>
                </c:pt>
                <c:pt idx="1735">
                  <c:v>1.7210399999999999</c:v>
                </c:pt>
                <c:pt idx="1736">
                  <c:v>1.18038</c:v>
                </c:pt>
                <c:pt idx="1737">
                  <c:v>0.93895399999999996</c:v>
                </c:pt>
                <c:pt idx="1738">
                  <c:v>1.0215000000000001</c:v>
                </c:pt>
                <c:pt idx="1739">
                  <c:v>0.48043599999999997</c:v>
                </c:pt>
                <c:pt idx="1740">
                  <c:v>0.33501999999999998</c:v>
                </c:pt>
                <c:pt idx="1741">
                  <c:v>0.31130000000000002</c:v>
                </c:pt>
                <c:pt idx="1742">
                  <c:v>0.28967199999999999</c:v>
                </c:pt>
                <c:pt idx="1743">
                  <c:v>0.24760699999999999</c:v>
                </c:pt>
                <c:pt idx="1744">
                  <c:v>0.235434</c:v>
                </c:pt>
                <c:pt idx="1745">
                  <c:v>0.20271500000000001</c:v>
                </c:pt>
                <c:pt idx="1746">
                  <c:v>0.183558</c:v>
                </c:pt>
                <c:pt idx="1747">
                  <c:v>0.18326100000000001</c:v>
                </c:pt>
                <c:pt idx="1748">
                  <c:v>0.20211899999999999</c:v>
                </c:pt>
                <c:pt idx="1749">
                  <c:v>1.02755</c:v>
                </c:pt>
                <c:pt idx="1750">
                  <c:v>0.957422</c:v>
                </c:pt>
                <c:pt idx="1751">
                  <c:v>0.53085400000000005</c:v>
                </c:pt>
                <c:pt idx="1752">
                  <c:v>0.819693</c:v>
                </c:pt>
                <c:pt idx="1753">
                  <c:v>4.4479300000000004</c:v>
                </c:pt>
                <c:pt idx="1754">
                  <c:v>3.9279899999999999</c:v>
                </c:pt>
                <c:pt idx="1755">
                  <c:v>0.99023899999999998</c:v>
                </c:pt>
                <c:pt idx="1756">
                  <c:v>1.1954899999999999</c:v>
                </c:pt>
                <c:pt idx="1757">
                  <c:v>1.01518</c:v>
                </c:pt>
                <c:pt idx="1758">
                  <c:v>5.8330299999999999</c:v>
                </c:pt>
                <c:pt idx="1759">
                  <c:v>6.8680599999999998</c:v>
                </c:pt>
                <c:pt idx="1760">
                  <c:v>26.318200000000001</c:v>
                </c:pt>
                <c:pt idx="1761">
                  <c:v>1.10185</c:v>
                </c:pt>
                <c:pt idx="1762">
                  <c:v>0.47721200000000003</c:v>
                </c:pt>
                <c:pt idx="1763">
                  <c:v>0.41907100000000003</c:v>
                </c:pt>
                <c:pt idx="1764">
                  <c:v>0.26533000000000001</c:v>
                </c:pt>
                <c:pt idx="1765">
                  <c:v>0.60805799999999999</c:v>
                </c:pt>
                <c:pt idx="1766">
                  <c:v>0.39880100000000002</c:v>
                </c:pt>
                <c:pt idx="1767">
                  <c:v>0.23106399999999999</c:v>
                </c:pt>
                <c:pt idx="1768">
                  <c:v>0.16764000000000001</c:v>
                </c:pt>
                <c:pt idx="1769">
                  <c:v>0.14160800000000001</c:v>
                </c:pt>
                <c:pt idx="1770">
                  <c:v>0.12739900000000001</c:v>
                </c:pt>
                <c:pt idx="1771">
                  <c:v>0.11244899999999999</c:v>
                </c:pt>
                <c:pt idx="1772">
                  <c:v>0.116497</c:v>
                </c:pt>
                <c:pt idx="1773">
                  <c:v>0.13394700000000001</c:v>
                </c:pt>
                <c:pt idx="1774">
                  <c:v>0.15360099999999999</c:v>
                </c:pt>
                <c:pt idx="1775">
                  <c:v>0.14002000000000001</c:v>
                </c:pt>
                <c:pt idx="1776">
                  <c:v>0.22367999999999999</c:v>
                </c:pt>
                <c:pt idx="1777">
                  <c:v>0.194906</c:v>
                </c:pt>
                <c:pt idx="1778">
                  <c:v>0.235018</c:v>
                </c:pt>
                <c:pt idx="1779">
                  <c:v>0.26266600000000001</c:v>
                </c:pt>
                <c:pt idx="1780">
                  <c:v>0.24754000000000001</c:v>
                </c:pt>
                <c:pt idx="1781">
                  <c:v>0.25727899999999998</c:v>
                </c:pt>
                <c:pt idx="1782">
                  <c:v>0.58533100000000005</c:v>
                </c:pt>
                <c:pt idx="1783">
                  <c:v>0.99887000000000004</c:v>
                </c:pt>
                <c:pt idx="1784">
                  <c:v>5.2223300000000004</c:v>
                </c:pt>
                <c:pt idx="1785">
                  <c:v>6.4924099999999996</c:v>
                </c:pt>
                <c:pt idx="1786">
                  <c:v>1.9868699999999999</c:v>
                </c:pt>
                <c:pt idx="1787">
                  <c:v>1.02949</c:v>
                </c:pt>
                <c:pt idx="1788">
                  <c:v>4.16716</c:v>
                </c:pt>
                <c:pt idx="1789">
                  <c:v>3.1925500000000002</c:v>
                </c:pt>
                <c:pt idx="1790">
                  <c:v>0.226581</c:v>
                </c:pt>
                <c:pt idx="1791">
                  <c:v>0.13071199999999999</c:v>
                </c:pt>
                <c:pt idx="1792">
                  <c:v>0.112078</c:v>
                </c:pt>
                <c:pt idx="1793">
                  <c:v>16.696200000000001</c:v>
                </c:pt>
                <c:pt idx="1794">
                  <c:v>10.6142</c:v>
                </c:pt>
                <c:pt idx="1795">
                  <c:v>2.42862</c:v>
                </c:pt>
                <c:pt idx="1796">
                  <c:v>3.4933399999999999</c:v>
                </c:pt>
                <c:pt idx="1797">
                  <c:v>0.20530699999999999</c:v>
                </c:pt>
                <c:pt idx="1798">
                  <c:v>0.150667</c:v>
                </c:pt>
                <c:pt idx="1799">
                  <c:v>0.118022</c:v>
                </c:pt>
                <c:pt idx="1800">
                  <c:v>0.167432</c:v>
                </c:pt>
                <c:pt idx="1801">
                  <c:v>0.31135499999999999</c:v>
                </c:pt>
                <c:pt idx="1802">
                  <c:v>0.15110699999999999</c:v>
                </c:pt>
                <c:pt idx="1803">
                  <c:v>0.136022</c:v>
                </c:pt>
                <c:pt idx="1804">
                  <c:v>0.217635</c:v>
                </c:pt>
                <c:pt idx="1805">
                  <c:v>0.40815400000000002</c:v>
                </c:pt>
                <c:pt idx="1806">
                  <c:v>0.20691799999999999</c:v>
                </c:pt>
                <c:pt idx="1807">
                  <c:v>0.129331</c:v>
                </c:pt>
                <c:pt idx="1808">
                  <c:v>0.14437900000000001</c:v>
                </c:pt>
                <c:pt idx="1809">
                  <c:v>0.115841</c:v>
                </c:pt>
                <c:pt idx="1810">
                  <c:v>0.16470699999999999</c:v>
                </c:pt>
                <c:pt idx="1811">
                  <c:v>0.75346000000000002</c:v>
                </c:pt>
                <c:pt idx="1812">
                  <c:v>0.84653</c:v>
                </c:pt>
                <c:pt idx="1813">
                  <c:v>0.17582300000000001</c:v>
                </c:pt>
                <c:pt idx="1814">
                  <c:v>0.163911</c:v>
                </c:pt>
                <c:pt idx="1815">
                  <c:v>0.23761499999999999</c:v>
                </c:pt>
                <c:pt idx="1816">
                  <c:v>0.125585</c:v>
                </c:pt>
                <c:pt idx="1817">
                  <c:v>0.34586299999999998</c:v>
                </c:pt>
                <c:pt idx="1818">
                  <c:v>0.32308100000000001</c:v>
                </c:pt>
                <c:pt idx="1819">
                  <c:v>0.12561600000000001</c:v>
                </c:pt>
                <c:pt idx="1820">
                  <c:v>0.11870699999999999</c:v>
                </c:pt>
                <c:pt idx="1821">
                  <c:v>0.14994499999999999</c:v>
                </c:pt>
                <c:pt idx="1822">
                  <c:v>0.148175</c:v>
                </c:pt>
                <c:pt idx="1823">
                  <c:v>7.4127600000000002E-2</c:v>
                </c:pt>
                <c:pt idx="1824">
                  <c:v>6.18217E-2</c:v>
                </c:pt>
                <c:pt idx="1825">
                  <c:v>6.9053400000000001E-2</c:v>
                </c:pt>
                <c:pt idx="1826">
                  <c:v>0.28696500000000003</c:v>
                </c:pt>
                <c:pt idx="1827">
                  <c:v>1.1780200000000001</c:v>
                </c:pt>
                <c:pt idx="1828">
                  <c:v>1.18685</c:v>
                </c:pt>
                <c:pt idx="1829">
                  <c:v>0.25314399999999998</c:v>
                </c:pt>
                <c:pt idx="1830">
                  <c:v>0.13821800000000001</c:v>
                </c:pt>
                <c:pt idx="1831">
                  <c:v>0.56481099999999995</c:v>
                </c:pt>
                <c:pt idx="1832">
                  <c:v>1.6375</c:v>
                </c:pt>
                <c:pt idx="1833">
                  <c:v>0.199402</c:v>
                </c:pt>
                <c:pt idx="1834">
                  <c:v>0.13752700000000001</c:v>
                </c:pt>
                <c:pt idx="1835">
                  <c:v>0.11597200000000001</c:v>
                </c:pt>
                <c:pt idx="1836">
                  <c:v>0.105014</c:v>
                </c:pt>
                <c:pt idx="1837">
                  <c:v>7.8465599999999996E-2</c:v>
                </c:pt>
                <c:pt idx="1838">
                  <c:v>8.4626800000000002E-2</c:v>
                </c:pt>
                <c:pt idx="1839">
                  <c:v>9.5954399999999995E-2</c:v>
                </c:pt>
                <c:pt idx="1840">
                  <c:v>7.9363100000000006E-2</c:v>
                </c:pt>
                <c:pt idx="1841">
                  <c:v>9.9345600000000006E-2</c:v>
                </c:pt>
                <c:pt idx="1842">
                  <c:v>0.108459</c:v>
                </c:pt>
                <c:pt idx="1843">
                  <c:v>0.119255</c:v>
                </c:pt>
                <c:pt idx="1844">
                  <c:v>0.168297</c:v>
                </c:pt>
                <c:pt idx="1845">
                  <c:v>0.32296399999999997</c:v>
                </c:pt>
                <c:pt idx="1846">
                  <c:v>0.25403700000000001</c:v>
                </c:pt>
                <c:pt idx="1847">
                  <c:v>1.35653</c:v>
                </c:pt>
                <c:pt idx="1848">
                  <c:v>0.27667999999999998</c:v>
                </c:pt>
                <c:pt idx="1849">
                  <c:v>0.58535700000000002</c:v>
                </c:pt>
                <c:pt idx="1850">
                  <c:v>0.97403399999999996</c:v>
                </c:pt>
                <c:pt idx="1851">
                  <c:v>1.0915299999999999</c:v>
                </c:pt>
                <c:pt idx="1852">
                  <c:v>0.63825699999999996</c:v>
                </c:pt>
                <c:pt idx="1853">
                  <c:v>0.20957100000000001</c:v>
                </c:pt>
                <c:pt idx="1854">
                  <c:v>0.21687699999999999</c:v>
                </c:pt>
                <c:pt idx="1855">
                  <c:v>0.22454499999999999</c:v>
                </c:pt>
                <c:pt idx="1856">
                  <c:v>0.22998199999999999</c:v>
                </c:pt>
                <c:pt idx="1857">
                  <c:v>0.19275500000000001</c:v>
                </c:pt>
                <c:pt idx="1858">
                  <c:v>0.24090700000000001</c:v>
                </c:pt>
                <c:pt idx="1859">
                  <c:v>0.15973399999999999</c:v>
                </c:pt>
                <c:pt idx="1860">
                  <c:v>0.14735999999999999</c:v>
                </c:pt>
                <c:pt idx="1861">
                  <c:v>0.31697399999999998</c:v>
                </c:pt>
                <c:pt idx="1862">
                  <c:v>1.53905</c:v>
                </c:pt>
                <c:pt idx="1863">
                  <c:v>1.88639</c:v>
                </c:pt>
                <c:pt idx="1864">
                  <c:v>0.80530500000000005</c:v>
                </c:pt>
                <c:pt idx="1865">
                  <c:v>4.46502</c:v>
                </c:pt>
                <c:pt idx="1866">
                  <c:v>0.44032700000000002</c:v>
                </c:pt>
                <c:pt idx="1867">
                  <c:v>0.19633200000000001</c:v>
                </c:pt>
                <c:pt idx="1868">
                  <c:v>0.53062299999999996</c:v>
                </c:pt>
                <c:pt idx="1869">
                  <c:v>0.32818999999999998</c:v>
                </c:pt>
                <c:pt idx="1870">
                  <c:v>0.484265</c:v>
                </c:pt>
                <c:pt idx="1871">
                  <c:v>2.5281699999999998</c:v>
                </c:pt>
                <c:pt idx="1872">
                  <c:v>3.19895</c:v>
                </c:pt>
                <c:pt idx="1873">
                  <c:v>8.8970000000000002</c:v>
                </c:pt>
                <c:pt idx="1874">
                  <c:v>6.7051699999999999</c:v>
                </c:pt>
                <c:pt idx="1875">
                  <c:v>1.3634599999999999</c:v>
                </c:pt>
                <c:pt idx="1876">
                  <c:v>18.711500000000001</c:v>
                </c:pt>
                <c:pt idx="1877">
                  <c:v>40.219900000000003</c:v>
                </c:pt>
                <c:pt idx="1878">
                  <c:v>18.144400000000001</c:v>
                </c:pt>
                <c:pt idx="1879">
                  <c:v>16.376300000000001</c:v>
                </c:pt>
                <c:pt idx="1880">
                  <c:v>10.3561</c:v>
                </c:pt>
                <c:pt idx="1881">
                  <c:v>23.1418</c:v>
                </c:pt>
                <c:pt idx="1882">
                  <c:v>5.87866</c:v>
                </c:pt>
                <c:pt idx="1883">
                  <c:v>4.9452600000000002</c:v>
                </c:pt>
                <c:pt idx="1884">
                  <c:v>2.0916100000000002</c:v>
                </c:pt>
                <c:pt idx="1885">
                  <c:v>3.01709</c:v>
                </c:pt>
                <c:pt idx="1886">
                  <c:v>7.7305900000000003</c:v>
                </c:pt>
                <c:pt idx="1887">
                  <c:v>4.5037200000000004</c:v>
                </c:pt>
                <c:pt idx="1888">
                  <c:v>13.132199999999999</c:v>
                </c:pt>
                <c:pt idx="1889">
                  <c:v>9.0589099999999991</c:v>
                </c:pt>
                <c:pt idx="1890">
                  <c:v>7.9988599999999996</c:v>
                </c:pt>
                <c:pt idx="1891">
                  <c:v>14.1694</c:v>
                </c:pt>
                <c:pt idx="1892">
                  <c:v>9.8482299999999992</c:v>
                </c:pt>
                <c:pt idx="1893">
                  <c:v>5.9146799999999997</c:v>
                </c:pt>
                <c:pt idx="1894">
                  <c:v>0.70807699999999996</c:v>
                </c:pt>
                <c:pt idx="1895">
                  <c:v>0.76256999999999997</c:v>
                </c:pt>
                <c:pt idx="1896">
                  <c:v>0.75800699999999999</c:v>
                </c:pt>
                <c:pt idx="1897">
                  <c:v>1.6365000000000001</c:v>
                </c:pt>
                <c:pt idx="1898">
                  <c:v>20.0351</c:v>
                </c:pt>
                <c:pt idx="1899">
                  <c:v>24.937200000000001</c:v>
                </c:pt>
                <c:pt idx="1900">
                  <c:v>6.2027799999999997</c:v>
                </c:pt>
                <c:pt idx="1901">
                  <c:v>3.38009</c:v>
                </c:pt>
                <c:pt idx="1902">
                  <c:v>1.3868</c:v>
                </c:pt>
                <c:pt idx="1903">
                  <c:v>10.5444</c:v>
                </c:pt>
                <c:pt idx="1904">
                  <c:v>2.72478</c:v>
                </c:pt>
                <c:pt idx="1905">
                  <c:v>1.41398</c:v>
                </c:pt>
                <c:pt idx="1906">
                  <c:v>0.87156500000000003</c:v>
                </c:pt>
                <c:pt idx="1907">
                  <c:v>0.71241699999999997</c:v>
                </c:pt>
                <c:pt idx="1908">
                  <c:v>1.0398499999999999</c:v>
                </c:pt>
                <c:pt idx="1909">
                  <c:v>0.77630399999999999</c:v>
                </c:pt>
                <c:pt idx="1910">
                  <c:v>1.9470499999999999</c:v>
                </c:pt>
                <c:pt idx="1911">
                  <c:v>2.1941700000000002</c:v>
                </c:pt>
                <c:pt idx="1912">
                  <c:v>1.42946</c:v>
                </c:pt>
                <c:pt idx="1913">
                  <c:v>1.3670100000000001</c:v>
                </c:pt>
                <c:pt idx="1914">
                  <c:v>2.1834899999999999</c:v>
                </c:pt>
                <c:pt idx="1915">
                  <c:v>1.0492600000000001</c:v>
                </c:pt>
                <c:pt idx="1916">
                  <c:v>0.69184100000000004</c:v>
                </c:pt>
                <c:pt idx="1917">
                  <c:v>3.57443</c:v>
                </c:pt>
                <c:pt idx="1918">
                  <c:v>1.0898000000000001</c:v>
                </c:pt>
                <c:pt idx="1919">
                  <c:v>1.0278</c:v>
                </c:pt>
                <c:pt idx="1920">
                  <c:v>1.0727199999999999</c:v>
                </c:pt>
                <c:pt idx="1921">
                  <c:v>0.40737600000000002</c:v>
                </c:pt>
                <c:pt idx="1922">
                  <c:v>2.4603799999999998</c:v>
                </c:pt>
                <c:pt idx="1923">
                  <c:v>12.69</c:v>
                </c:pt>
                <c:pt idx="1924">
                  <c:v>8.2989800000000002</c:v>
                </c:pt>
                <c:pt idx="1925">
                  <c:v>2.0243899999999999</c:v>
                </c:pt>
                <c:pt idx="1926">
                  <c:v>1.2031799999999999</c:v>
                </c:pt>
                <c:pt idx="1927">
                  <c:v>28.729399999999998</c:v>
                </c:pt>
                <c:pt idx="1928">
                  <c:v>50.819200000000002</c:v>
                </c:pt>
                <c:pt idx="1929">
                  <c:v>12.545999999999999</c:v>
                </c:pt>
                <c:pt idx="1930">
                  <c:v>9.0076000000000001</c:v>
                </c:pt>
                <c:pt idx="1931">
                  <c:v>13.726900000000001</c:v>
                </c:pt>
                <c:pt idx="1932">
                  <c:v>3.6460699999999999</c:v>
                </c:pt>
                <c:pt idx="1933">
                  <c:v>1.7420800000000001</c:v>
                </c:pt>
                <c:pt idx="1934">
                  <c:v>0.35748099999999999</c:v>
                </c:pt>
                <c:pt idx="1935">
                  <c:v>0.72728499999999996</c:v>
                </c:pt>
                <c:pt idx="1936">
                  <c:v>1.43062</c:v>
                </c:pt>
                <c:pt idx="1937">
                  <c:v>0.53653700000000004</c:v>
                </c:pt>
                <c:pt idx="1938">
                  <c:v>0.22146099999999999</c:v>
                </c:pt>
                <c:pt idx="1939">
                  <c:v>0.16250600000000001</c:v>
                </c:pt>
                <c:pt idx="1940">
                  <c:v>0.47841800000000001</c:v>
                </c:pt>
                <c:pt idx="1941">
                  <c:v>0.98048900000000005</c:v>
                </c:pt>
                <c:pt idx="1942">
                  <c:v>0.62920799999999999</c:v>
                </c:pt>
                <c:pt idx="1943">
                  <c:v>0.73659799999999997</c:v>
                </c:pt>
                <c:pt idx="1944">
                  <c:v>0.79820599999999997</c:v>
                </c:pt>
                <c:pt idx="1945">
                  <c:v>19.555299999999999</c:v>
                </c:pt>
                <c:pt idx="1946">
                  <c:v>9.7817500000000006</c:v>
                </c:pt>
                <c:pt idx="1947">
                  <c:v>0.99804999999999999</c:v>
                </c:pt>
                <c:pt idx="1948">
                  <c:v>0.75112900000000005</c:v>
                </c:pt>
                <c:pt idx="1949">
                  <c:v>0.51966400000000001</c:v>
                </c:pt>
                <c:pt idx="1950">
                  <c:v>0.67414700000000005</c:v>
                </c:pt>
                <c:pt idx="1951">
                  <c:v>1.5404100000000001</c:v>
                </c:pt>
                <c:pt idx="1952">
                  <c:v>5.2749600000000001</c:v>
                </c:pt>
                <c:pt idx="1953">
                  <c:v>3.2556699999999998</c:v>
                </c:pt>
                <c:pt idx="1954">
                  <c:v>1.72729</c:v>
                </c:pt>
                <c:pt idx="1955">
                  <c:v>1.0470200000000001</c:v>
                </c:pt>
                <c:pt idx="1956">
                  <c:v>3.9996999999999998</c:v>
                </c:pt>
                <c:pt idx="1957">
                  <c:v>0.36843500000000001</c:v>
                </c:pt>
                <c:pt idx="1958">
                  <c:v>0.35097600000000001</c:v>
                </c:pt>
                <c:pt idx="1959">
                  <c:v>0.23888400000000001</c:v>
                </c:pt>
                <c:pt idx="1960">
                  <c:v>0.23694899999999999</c:v>
                </c:pt>
                <c:pt idx="1961">
                  <c:v>1.0593699999999999</c:v>
                </c:pt>
                <c:pt idx="1962">
                  <c:v>1.0488900000000001</c:v>
                </c:pt>
                <c:pt idx="1963">
                  <c:v>0.38092799999999999</c:v>
                </c:pt>
                <c:pt idx="1964">
                  <c:v>1.2016800000000001</c:v>
                </c:pt>
                <c:pt idx="1965">
                  <c:v>1.2022200000000001</c:v>
                </c:pt>
                <c:pt idx="1966">
                  <c:v>0.70346200000000003</c:v>
                </c:pt>
                <c:pt idx="1967">
                  <c:v>0.24845800000000001</c:v>
                </c:pt>
                <c:pt idx="1968">
                  <c:v>0.25561299999999998</c:v>
                </c:pt>
                <c:pt idx="1969">
                  <c:v>0.22940199999999999</c:v>
                </c:pt>
                <c:pt idx="1970">
                  <c:v>0.25766600000000001</c:v>
                </c:pt>
                <c:pt idx="1971">
                  <c:v>0.51475499999999996</c:v>
                </c:pt>
                <c:pt idx="1972">
                  <c:v>1.05677</c:v>
                </c:pt>
                <c:pt idx="1973">
                  <c:v>1.1129199999999999</c:v>
                </c:pt>
                <c:pt idx="1974">
                  <c:v>1.4720899999999999</c:v>
                </c:pt>
                <c:pt idx="1975">
                  <c:v>0.90577399999999997</c:v>
                </c:pt>
                <c:pt idx="1976">
                  <c:v>0.47090199999999999</c:v>
                </c:pt>
                <c:pt idx="1977">
                  <c:v>0.95510300000000004</c:v>
                </c:pt>
                <c:pt idx="1978">
                  <c:v>4.8552400000000002</c:v>
                </c:pt>
                <c:pt idx="1979">
                  <c:v>2.85792</c:v>
                </c:pt>
                <c:pt idx="1980">
                  <c:v>0.435359</c:v>
                </c:pt>
                <c:pt idx="1981">
                  <c:v>0.24521599999999999</c:v>
                </c:pt>
                <c:pt idx="1982">
                  <c:v>0.18132200000000001</c:v>
                </c:pt>
                <c:pt idx="1983">
                  <c:v>0.114497</c:v>
                </c:pt>
                <c:pt idx="1984">
                  <c:v>0.13705200000000001</c:v>
                </c:pt>
                <c:pt idx="1985">
                  <c:v>0.123167</c:v>
                </c:pt>
                <c:pt idx="1986">
                  <c:v>0.225909</c:v>
                </c:pt>
                <c:pt idx="1987">
                  <c:v>0.186111</c:v>
                </c:pt>
                <c:pt idx="1988">
                  <c:v>0.16900599999999999</c:v>
                </c:pt>
                <c:pt idx="1989">
                  <c:v>0.30347600000000002</c:v>
                </c:pt>
                <c:pt idx="1990">
                  <c:v>0.54557699999999998</c:v>
                </c:pt>
                <c:pt idx="1991">
                  <c:v>0.87159200000000003</c:v>
                </c:pt>
                <c:pt idx="1992">
                  <c:v>0.857603</c:v>
                </c:pt>
                <c:pt idx="1993">
                  <c:v>0.95674700000000001</c:v>
                </c:pt>
                <c:pt idx="1994">
                  <c:v>1.2130700000000001</c:v>
                </c:pt>
                <c:pt idx="1995">
                  <c:v>0.98343599999999998</c:v>
                </c:pt>
                <c:pt idx="1996">
                  <c:v>1.4108099999999999</c:v>
                </c:pt>
                <c:pt idx="1997">
                  <c:v>0.86566500000000002</c:v>
                </c:pt>
                <c:pt idx="1998">
                  <c:v>0.85547899999999999</c:v>
                </c:pt>
                <c:pt idx="1999">
                  <c:v>0.72418899999999997</c:v>
                </c:pt>
                <c:pt idx="2000">
                  <c:v>0.887382</c:v>
                </c:pt>
                <c:pt idx="2001">
                  <c:v>10.557600000000001</c:v>
                </c:pt>
                <c:pt idx="2002">
                  <c:v>7.18912</c:v>
                </c:pt>
                <c:pt idx="2003">
                  <c:v>1.3792</c:v>
                </c:pt>
                <c:pt idx="2004">
                  <c:v>0.48110399999999998</c:v>
                </c:pt>
                <c:pt idx="2005">
                  <c:v>0.17331299999999999</c:v>
                </c:pt>
                <c:pt idx="2006">
                  <c:v>0.23083999999999999</c:v>
                </c:pt>
                <c:pt idx="2007">
                  <c:v>0.16863</c:v>
                </c:pt>
                <c:pt idx="2008">
                  <c:v>0.15903800000000001</c:v>
                </c:pt>
                <c:pt idx="2009">
                  <c:v>0.182003</c:v>
                </c:pt>
                <c:pt idx="2010">
                  <c:v>0.14637600000000001</c:v>
                </c:pt>
                <c:pt idx="2011">
                  <c:v>0.28948800000000002</c:v>
                </c:pt>
                <c:pt idx="2012">
                  <c:v>0.37790000000000001</c:v>
                </c:pt>
                <c:pt idx="2013">
                  <c:v>1.6543600000000001</c:v>
                </c:pt>
                <c:pt idx="2014">
                  <c:v>0.49349700000000002</c:v>
                </c:pt>
                <c:pt idx="2015">
                  <c:v>0.37892199999999998</c:v>
                </c:pt>
                <c:pt idx="2016">
                  <c:v>0.37938499999999997</c:v>
                </c:pt>
                <c:pt idx="2017">
                  <c:v>0.46359899999999998</c:v>
                </c:pt>
                <c:pt idx="2018">
                  <c:v>8.1607900000000004</c:v>
                </c:pt>
                <c:pt idx="2019">
                  <c:v>25.582599999999999</c:v>
                </c:pt>
                <c:pt idx="2020">
                  <c:v>25.6877</c:v>
                </c:pt>
                <c:pt idx="2021">
                  <c:v>23.717500000000001</c:v>
                </c:pt>
                <c:pt idx="2022">
                  <c:v>20.136399999999998</c:v>
                </c:pt>
                <c:pt idx="2023">
                  <c:v>5.2529899999999996</c:v>
                </c:pt>
                <c:pt idx="2024">
                  <c:v>13.3063</c:v>
                </c:pt>
                <c:pt idx="2025">
                  <c:v>1.59931</c:v>
                </c:pt>
                <c:pt idx="2026">
                  <c:v>6.3464</c:v>
                </c:pt>
                <c:pt idx="2027">
                  <c:v>2.6342500000000002</c:v>
                </c:pt>
                <c:pt idx="2028">
                  <c:v>0.47428799999999999</c:v>
                </c:pt>
                <c:pt idx="2029">
                  <c:v>2.77393</c:v>
                </c:pt>
                <c:pt idx="2030">
                  <c:v>5.9862700000000002</c:v>
                </c:pt>
                <c:pt idx="2031">
                  <c:v>0.89216499999999999</c:v>
                </c:pt>
                <c:pt idx="2032">
                  <c:v>0.222307</c:v>
                </c:pt>
                <c:pt idx="2033">
                  <c:v>2.4047999999999998</c:v>
                </c:pt>
                <c:pt idx="2034">
                  <c:v>0.78727000000000003</c:v>
                </c:pt>
                <c:pt idx="2035">
                  <c:v>6.8118600000000002</c:v>
                </c:pt>
                <c:pt idx="2036">
                  <c:v>9.1534099999999992</c:v>
                </c:pt>
                <c:pt idx="2037">
                  <c:v>10.2189</c:v>
                </c:pt>
                <c:pt idx="2038">
                  <c:v>0.40518900000000002</c:v>
                </c:pt>
                <c:pt idx="2039">
                  <c:v>2.7516099999999999</c:v>
                </c:pt>
                <c:pt idx="2040">
                  <c:v>16.870899999999999</c:v>
                </c:pt>
                <c:pt idx="2041">
                  <c:v>5.9975300000000002</c:v>
                </c:pt>
                <c:pt idx="2042">
                  <c:v>0.99046199999999995</c:v>
                </c:pt>
                <c:pt idx="2043">
                  <c:v>6.4645099999999998</c:v>
                </c:pt>
                <c:pt idx="2044">
                  <c:v>11.6502</c:v>
                </c:pt>
                <c:pt idx="2045">
                  <c:v>2.4056099999999998</c:v>
                </c:pt>
                <c:pt idx="2046">
                  <c:v>0.93366199999999999</c:v>
                </c:pt>
                <c:pt idx="2047">
                  <c:v>3.6058300000000001</c:v>
                </c:pt>
                <c:pt idx="2048">
                  <c:v>14.067500000000001</c:v>
                </c:pt>
                <c:pt idx="2049">
                  <c:v>3.5753200000000001</c:v>
                </c:pt>
                <c:pt idx="2050">
                  <c:v>3.73556</c:v>
                </c:pt>
                <c:pt idx="2051">
                  <c:v>0.88182199999999999</c:v>
                </c:pt>
                <c:pt idx="2052">
                  <c:v>0.40897299999999998</c:v>
                </c:pt>
                <c:pt idx="2053">
                  <c:v>0.76349</c:v>
                </c:pt>
                <c:pt idx="2054">
                  <c:v>0.85713200000000001</c:v>
                </c:pt>
                <c:pt idx="2055">
                  <c:v>0.51714599999999999</c:v>
                </c:pt>
                <c:pt idx="2056">
                  <c:v>0.28329700000000002</c:v>
                </c:pt>
                <c:pt idx="2057">
                  <c:v>0.12828500000000001</c:v>
                </c:pt>
                <c:pt idx="2058">
                  <c:v>0.13411000000000001</c:v>
                </c:pt>
                <c:pt idx="2059">
                  <c:v>0.12734200000000001</c:v>
                </c:pt>
                <c:pt idx="2060">
                  <c:v>0.140289</c:v>
                </c:pt>
                <c:pt idx="2061">
                  <c:v>0.29924200000000001</c:v>
                </c:pt>
                <c:pt idx="2062">
                  <c:v>0.72595100000000001</c:v>
                </c:pt>
                <c:pt idx="2063">
                  <c:v>0.476217</c:v>
                </c:pt>
                <c:pt idx="2064">
                  <c:v>5.2605500000000003</c:v>
                </c:pt>
                <c:pt idx="2065">
                  <c:v>6.2522000000000002</c:v>
                </c:pt>
                <c:pt idx="2066">
                  <c:v>0.90118500000000001</c:v>
                </c:pt>
                <c:pt idx="2067">
                  <c:v>0.87595299999999998</c:v>
                </c:pt>
                <c:pt idx="2068">
                  <c:v>2.0687199999999999</c:v>
                </c:pt>
                <c:pt idx="2069">
                  <c:v>0.364811</c:v>
                </c:pt>
                <c:pt idx="2070">
                  <c:v>6.6859900000000003</c:v>
                </c:pt>
                <c:pt idx="2071">
                  <c:v>0.7611</c:v>
                </c:pt>
                <c:pt idx="2072">
                  <c:v>1.1214299999999999</c:v>
                </c:pt>
                <c:pt idx="2073">
                  <c:v>3.3302999999999998</c:v>
                </c:pt>
                <c:pt idx="2074">
                  <c:v>1.87181</c:v>
                </c:pt>
                <c:pt idx="2075">
                  <c:v>0.404306</c:v>
                </c:pt>
                <c:pt idx="2076">
                  <c:v>0.27234999999999998</c:v>
                </c:pt>
                <c:pt idx="2077">
                  <c:v>0.25874799999999998</c:v>
                </c:pt>
                <c:pt idx="2078">
                  <c:v>0.176092</c:v>
                </c:pt>
                <c:pt idx="2079">
                  <c:v>0.22720399999999999</c:v>
                </c:pt>
                <c:pt idx="2080">
                  <c:v>0.19383</c:v>
                </c:pt>
                <c:pt idx="2081">
                  <c:v>0.15118899999999999</c:v>
                </c:pt>
                <c:pt idx="2082">
                  <c:v>0.14787</c:v>
                </c:pt>
                <c:pt idx="2083">
                  <c:v>0.16702800000000001</c:v>
                </c:pt>
                <c:pt idx="2084">
                  <c:v>0.195683</c:v>
                </c:pt>
                <c:pt idx="2085">
                  <c:v>0.22437399999999999</c:v>
                </c:pt>
                <c:pt idx="2086">
                  <c:v>0.24745300000000001</c:v>
                </c:pt>
                <c:pt idx="2087">
                  <c:v>0.186529</c:v>
                </c:pt>
                <c:pt idx="2088">
                  <c:v>0.20447100000000001</c:v>
                </c:pt>
                <c:pt idx="2089">
                  <c:v>0.21162900000000001</c:v>
                </c:pt>
                <c:pt idx="2090">
                  <c:v>0.17544999999999999</c:v>
                </c:pt>
                <c:pt idx="2091">
                  <c:v>0.170792</c:v>
                </c:pt>
                <c:pt idx="2092">
                  <c:v>0.16797999999999999</c:v>
                </c:pt>
                <c:pt idx="2093">
                  <c:v>0.27335500000000001</c:v>
                </c:pt>
                <c:pt idx="2094">
                  <c:v>0.57736799999999999</c:v>
                </c:pt>
                <c:pt idx="2095">
                  <c:v>0.38223200000000002</c:v>
                </c:pt>
                <c:pt idx="2096">
                  <c:v>0.23849200000000001</c:v>
                </c:pt>
                <c:pt idx="2097">
                  <c:v>0.27005200000000001</c:v>
                </c:pt>
                <c:pt idx="2098">
                  <c:v>0.24344399999999999</c:v>
                </c:pt>
                <c:pt idx="2099">
                  <c:v>0.37427300000000002</c:v>
                </c:pt>
                <c:pt idx="2100">
                  <c:v>0.35183500000000001</c:v>
                </c:pt>
                <c:pt idx="2101">
                  <c:v>0.40254299999999998</c:v>
                </c:pt>
                <c:pt idx="2102">
                  <c:v>0.22204499999999999</c:v>
                </c:pt>
                <c:pt idx="2103">
                  <c:v>0.14990200000000001</c:v>
                </c:pt>
                <c:pt idx="2104">
                  <c:v>0.35772500000000002</c:v>
                </c:pt>
                <c:pt idx="2105">
                  <c:v>0.48140899999999998</c:v>
                </c:pt>
                <c:pt idx="2106">
                  <c:v>3.61761</c:v>
                </c:pt>
                <c:pt idx="2107">
                  <c:v>0.52409399999999995</c:v>
                </c:pt>
                <c:pt idx="2108">
                  <c:v>0.49837599999999999</c:v>
                </c:pt>
                <c:pt idx="2109">
                  <c:v>2.2609300000000001</c:v>
                </c:pt>
                <c:pt idx="2110">
                  <c:v>9.2828499999999998</c:v>
                </c:pt>
                <c:pt idx="2111">
                  <c:v>0.96500699999999995</c:v>
                </c:pt>
                <c:pt idx="2112">
                  <c:v>0.71007699999999996</c:v>
                </c:pt>
                <c:pt idx="2113">
                  <c:v>0.351076</c:v>
                </c:pt>
                <c:pt idx="2114">
                  <c:v>11.473599999999999</c:v>
                </c:pt>
                <c:pt idx="2115">
                  <c:v>12.5875</c:v>
                </c:pt>
                <c:pt idx="2116">
                  <c:v>11.2133</c:v>
                </c:pt>
                <c:pt idx="2117">
                  <c:v>2.2368299999999999</c:v>
                </c:pt>
                <c:pt idx="2118">
                  <c:v>2.33263</c:v>
                </c:pt>
                <c:pt idx="2119">
                  <c:v>6.6422600000000003</c:v>
                </c:pt>
                <c:pt idx="2120">
                  <c:v>2.7762199999999999</c:v>
                </c:pt>
                <c:pt idx="2121">
                  <c:v>0.62353599999999998</c:v>
                </c:pt>
                <c:pt idx="2122">
                  <c:v>0.39374300000000001</c:v>
                </c:pt>
                <c:pt idx="2123">
                  <c:v>0.253193</c:v>
                </c:pt>
                <c:pt idx="2124">
                  <c:v>0.20749200000000001</c:v>
                </c:pt>
                <c:pt idx="2125">
                  <c:v>0.226109</c:v>
                </c:pt>
                <c:pt idx="2126">
                  <c:v>0.14942800000000001</c:v>
                </c:pt>
                <c:pt idx="2127">
                  <c:v>0.138462</c:v>
                </c:pt>
                <c:pt idx="2128">
                  <c:v>0.13950299999999999</c:v>
                </c:pt>
                <c:pt idx="2129">
                  <c:v>0.18694</c:v>
                </c:pt>
                <c:pt idx="2130">
                  <c:v>0.176985</c:v>
                </c:pt>
                <c:pt idx="2131">
                  <c:v>0.137687</c:v>
                </c:pt>
                <c:pt idx="2132">
                  <c:v>0.49204100000000001</c:v>
                </c:pt>
                <c:pt idx="2133">
                  <c:v>0.25587900000000002</c:v>
                </c:pt>
                <c:pt idx="2134">
                  <c:v>0.13511400000000001</c:v>
                </c:pt>
                <c:pt idx="2135">
                  <c:v>0.369417</c:v>
                </c:pt>
                <c:pt idx="2136">
                  <c:v>0.202095</c:v>
                </c:pt>
                <c:pt idx="2137">
                  <c:v>0.35764699999999999</c:v>
                </c:pt>
                <c:pt idx="2138">
                  <c:v>1.0827</c:v>
                </c:pt>
                <c:pt idx="2139">
                  <c:v>1.9753799999999999</c:v>
                </c:pt>
                <c:pt idx="2140">
                  <c:v>1.7151799999999999</c:v>
                </c:pt>
                <c:pt idx="2141">
                  <c:v>1.9822599999999999</c:v>
                </c:pt>
                <c:pt idx="2142">
                  <c:v>2.9744299999999999</c:v>
                </c:pt>
                <c:pt idx="2143">
                  <c:v>1.54769</c:v>
                </c:pt>
                <c:pt idx="2144">
                  <c:v>4.6656000000000003E-2</c:v>
                </c:pt>
                <c:pt idx="2145">
                  <c:v>0.15560199999999999</c:v>
                </c:pt>
                <c:pt idx="2146">
                  <c:v>0.14652000000000001</c:v>
                </c:pt>
                <c:pt idx="2147">
                  <c:v>0.14785200000000001</c:v>
                </c:pt>
                <c:pt idx="2148">
                  <c:v>0.155556</c:v>
                </c:pt>
                <c:pt idx="2149">
                  <c:v>0.143591</c:v>
                </c:pt>
                <c:pt idx="2150">
                  <c:v>0.14735100000000001</c:v>
                </c:pt>
                <c:pt idx="2151">
                  <c:v>0.13961000000000001</c:v>
                </c:pt>
                <c:pt idx="2152">
                  <c:v>0.14882999999999999</c:v>
                </c:pt>
                <c:pt idx="2153">
                  <c:v>1.2525500000000001</c:v>
                </c:pt>
                <c:pt idx="2154">
                  <c:v>0.42518800000000001</c:v>
                </c:pt>
                <c:pt idx="2155">
                  <c:v>0.25925900000000002</c:v>
                </c:pt>
                <c:pt idx="2156">
                  <c:v>0.13873199999999999</c:v>
                </c:pt>
                <c:pt idx="2157">
                  <c:v>0.16169</c:v>
                </c:pt>
                <c:pt idx="2158">
                  <c:v>0.14460799999999999</c:v>
                </c:pt>
                <c:pt idx="2159">
                  <c:v>0.15281900000000001</c:v>
                </c:pt>
                <c:pt idx="2160">
                  <c:v>0.15540000000000001</c:v>
                </c:pt>
                <c:pt idx="2161">
                  <c:v>0.123822</c:v>
                </c:pt>
                <c:pt idx="2162">
                  <c:v>0.12686900000000001</c:v>
                </c:pt>
                <c:pt idx="2163">
                  <c:v>0.18853900000000001</c:v>
                </c:pt>
                <c:pt idx="2164">
                  <c:v>0.109246</c:v>
                </c:pt>
                <c:pt idx="2165">
                  <c:v>0.14693999999999999</c:v>
                </c:pt>
                <c:pt idx="2166">
                  <c:v>0.365728</c:v>
                </c:pt>
                <c:pt idx="2167">
                  <c:v>0.64242900000000003</c:v>
                </c:pt>
                <c:pt idx="2168">
                  <c:v>0.32496700000000001</c:v>
                </c:pt>
                <c:pt idx="2169">
                  <c:v>0.14552499999999999</c:v>
                </c:pt>
                <c:pt idx="2170">
                  <c:v>0.20185500000000001</c:v>
                </c:pt>
                <c:pt idx="2171">
                  <c:v>0.563697</c:v>
                </c:pt>
                <c:pt idx="2172">
                  <c:v>0.63785700000000001</c:v>
                </c:pt>
                <c:pt idx="2173">
                  <c:v>1.0548299999999999</c:v>
                </c:pt>
                <c:pt idx="2174">
                  <c:v>0.28834900000000002</c:v>
                </c:pt>
                <c:pt idx="2175">
                  <c:v>0.139353</c:v>
                </c:pt>
                <c:pt idx="2176">
                  <c:v>0.15845000000000001</c:v>
                </c:pt>
                <c:pt idx="2177">
                  <c:v>0.12143</c:v>
                </c:pt>
                <c:pt idx="2178">
                  <c:v>0.124524</c:v>
                </c:pt>
                <c:pt idx="2179">
                  <c:v>0.207675</c:v>
                </c:pt>
                <c:pt idx="2180">
                  <c:v>0.18043000000000001</c:v>
                </c:pt>
                <c:pt idx="2181">
                  <c:v>0.18216299999999999</c:v>
                </c:pt>
                <c:pt idx="2182">
                  <c:v>0.24760699999999999</c:v>
                </c:pt>
                <c:pt idx="2183">
                  <c:v>0.25580199999999997</c:v>
                </c:pt>
                <c:pt idx="2184">
                  <c:v>0.239428</c:v>
                </c:pt>
                <c:pt idx="2185">
                  <c:v>0.196967</c:v>
                </c:pt>
                <c:pt idx="2186">
                  <c:v>0.27557500000000001</c:v>
                </c:pt>
                <c:pt idx="2187">
                  <c:v>0.20382700000000001</c:v>
                </c:pt>
                <c:pt idx="2188">
                  <c:v>0.18268200000000001</c:v>
                </c:pt>
                <c:pt idx="2189">
                  <c:v>0.24144099999999999</c:v>
                </c:pt>
                <c:pt idx="2190">
                  <c:v>0.25138700000000003</c:v>
                </c:pt>
                <c:pt idx="2191">
                  <c:v>0.35008099999999998</c:v>
                </c:pt>
                <c:pt idx="2192">
                  <c:v>0.177596</c:v>
                </c:pt>
                <c:pt idx="2193">
                  <c:v>0.154083</c:v>
                </c:pt>
                <c:pt idx="2194">
                  <c:v>0.144261</c:v>
                </c:pt>
                <c:pt idx="2195">
                  <c:v>0.11178</c:v>
                </c:pt>
                <c:pt idx="2196">
                  <c:v>9.3476699999999996E-2</c:v>
                </c:pt>
                <c:pt idx="2197">
                  <c:v>9.5474699999999996E-2</c:v>
                </c:pt>
                <c:pt idx="2198">
                  <c:v>8.9486099999999999E-2</c:v>
                </c:pt>
                <c:pt idx="2199">
                  <c:v>9.4267799999999999E-2</c:v>
                </c:pt>
                <c:pt idx="2200">
                  <c:v>9.8188200000000003E-2</c:v>
                </c:pt>
                <c:pt idx="2201">
                  <c:v>9.5449500000000007E-2</c:v>
                </c:pt>
                <c:pt idx="2202">
                  <c:v>9.80901E-2</c:v>
                </c:pt>
                <c:pt idx="2203">
                  <c:v>0.124595</c:v>
                </c:pt>
                <c:pt idx="2204">
                  <c:v>0.57072800000000001</c:v>
                </c:pt>
                <c:pt idx="2205">
                  <c:v>0.31299500000000002</c:v>
                </c:pt>
                <c:pt idx="2206">
                  <c:v>1.25905</c:v>
                </c:pt>
                <c:pt idx="2207">
                  <c:v>3.7798600000000002</c:v>
                </c:pt>
                <c:pt idx="2208">
                  <c:v>2.1120999999999999</c:v>
                </c:pt>
                <c:pt idx="2209">
                  <c:v>4.6102100000000004</c:v>
                </c:pt>
                <c:pt idx="2210">
                  <c:v>1.65029</c:v>
                </c:pt>
                <c:pt idx="2211">
                  <c:v>10.250299999999999</c:v>
                </c:pt>
                <c:pt idx="2212">
                  <c:v>6.5165100000000002</c:v>
                </c:pt>
                <c:pt idx="2213">
                  <c:v>18.6174</c:v>
                </c:pt>
                <c:pt idx="2214">
                  <c:v>8.0642700000000005</c:v>
                </c:pt>
                <c:pt idx="2215">
                  <c:v>4.7715500000000004</c:v>
                </c:pt>
                <c:pt idx="2216">
                  <c:v>7.5095400000000003</c:v>
                </c:pt>
                <c:pt idx="2217">
                  <c:v>1.4085700000000001</c:v>
                </c:pt>
                <c:pt idx="2218">
                  <c:v>0.87560099999999996</c:v>
                </c:pt>
                <c:pt idx="2219">
                  <c:v>0.48390300000000003</c:v>
                </c:pt>
                <c:pt idx="2220">
                  <c:v>0.32423400000000002</c:v>
                </c:pt>
                <c:pt idx="2221">
                  <c:v>0.266517</c:v>
                </c:pt>
                <c:pt idx="2222">
                  <c:v>0.30413899999999999</c:v>
                </c:pt>
                <c:pt idx="2223">
                  <c:v>0.33488099999999998</c:v>
                </c:pt>
                <c:pt idx="2224">
                  <c:v>0.31406600000000001</c:v>
                </c:pt>
                <c:pt idx="2225">
                  <c:v>0.22475300000000001</c:v>
                </c:pt>
                <c:pt idx="2226">
                  <c:v>0.169572</c:v>
                </c:pt>
                <c:pt idx="2227">
                  <c:v>0.21782799999999999</c:v>
                </c:pt>
                <c:pt idx="2228">
                  <c:v>0.25765399999999999</c:v>
                </c:pt>
                <c:pt idx="2229">
                  <c:v>0.21351899999999999</c:v>
                </c:pt>
                <c:pt idx="2230">
                  <c:v>0.26163599999999998</c:v>
                </c:pt>
                <c:pt idx="2231">
                  <c:v>0.22672800000000001</c:v>
                </c:pt>
                <c:pt idx="2232">
                  <c:v>0.170737</c:v>
                </c:pt>
                <c:pt idx="2233">
                  <c:v>0.18712300000000001</c:v>
                </c:pt>
                <c:pt idx="2234">
                  <c:v>0.17613500000000001</c:v>
                </c:pt>
                <c:pt idx="2235">
                  <c:v>0.16181599999999999</c:v>
                </c:pt>
                <c:pt idx="2236">
                  <c:v>0.14527200000000001</c:v>
                </c:pt>
                <c:pt idx="2237">
                  <c:v>0.13453699999999999</c:v>
                </c:pt>
                <c:pt idx="2238">
                  <c:v>0.115513</c:v>
                </c:pt>
                <c:pt idx="2239">
                  <c:v>0.15189800000000001</c:v>
                </c:pt>
                <c:pt idx="2240">
                  <c:v>0.25170300000000001</c:v>
                </c:pt>
                <c:pt idx="2241">
                  <c:v>0.25444600000000001</c:v>
                </c:pt>
                <c:pt idx="2242">
                  <c:v>0.25364999999999999</c:v>
                </c:pt>
                <c:pt idx="2243">
                  <c:v>9.4479300000000002E-2</c:v>
                </c:pt>
                <c:pt idx="2244">
                  <c:v>8.8091100000000006E-2</c:v>
                </c:pt>
                <c:pt idx="2245">
                  <c:v>9.7272899999999995E-2</c:v>
                </c:pt>
                <c:pt idx="2246">
                  <c:v>0.100498</c:v>
                </c:pt>
                <c:pt idx="2247">
                  <c:v>0.32926800000000001</c:v>
                </c:pt>
                <c:pt idx="2248">
                  <c:v>0.53150299999999995</c:v>
                </c:pt>
                <c:pt idx="2249">
                  <c:v>0.37565900000000002</c:v>
                </c:pt>
                <c:pt idx="2250">
                  <c:v>0.16431000000000001</c:v>
                </c:pt>
                <c:pt idx="2251">
                  <c:v>0.31561</c:v>
                </c:pt>
                <c:pt idx="2252">
                  <c:v>0.124169</c:v>
                </c:pt>
                <c:pt idx="2253">
                  <c:v>8.5637699999999997E-2</c:v>
                </c:pt>
                <c:pt idx="2254">
                  <c:v>0.101267</c:v>
                </c:pt>
                <c:pt idx="2255">
                  <c:v>0.107943</c:v>
                </c:pt>
                <c:pt idx="2256">
                  <c:v>9.7849800000000001E-2</c:v>
                </c:pt>
                <c:pt idx="2257">
                  <c:v>0.13852800000000001</c:v>
                </c:pt>
                <c:pt idx="2258">
                  <c:v>0.12945300000000001</c:v>
                </c:pt>
                <c:pt idx="2259">
                  <c:v>7.71921E-2</c:v>
                </c:pt>
                <c:pt idx="2260">
                  <c:v>0.10212300000000001</c:v>
                </c:pt>
                <c:pt idx="2261">
                  <c:v>9.1209600000000002E-2</c:v>
                </c:pt>
                <c:pt idx="2262">
                  <c:v>9.0988200000000005E-2</c:v>
                </c:pt>
                <c:pt idx="2263">
                  <c:v>8.3539799999999997E-2</c:v>
                </c:pt>
                <c:pt idx="2264">
                  <c:v>8.7354000000000001E-2</c:v>
                </c:pt>
                <c:pt idx="2265">
                  <c:v>5.8878899999999998E-2</c:v>
                </c:pt>
                <c:pt idx="2266">
                  <c:v>6.0075900000000002E-2</c:v>
                </c:pt>
                <c:pt idx="2267">
                  <c:v>5.8375799999999999E-2</c:v>
                </c:pt>
                <c:pt idx="2268">
                  <c:v>6.4468800000000007E-2</c:v>
                </c:pt>
                <c:pt idx="2269">
                  <c:v>6.1903800000000002E-2</c:v>
                </c:pt>
                <c:pt idx="2270">
                  <c:v>6.1745399999999999E-2</c:v>
                </c:pt>
                <c:pt idx="2271">
                  <c:v>5.9760899999999999E-2</c:v>
                </c:pt>
                <c:pt idx="2272">
                  <c:v>7.5356999999999993E-2</c:v>
                </c:pt>
                <c:pt idx="2273">
                  <c:v>6.5307599999999993E-2</c:v>
                </c:pt>
                <c:pt idx="2274">
                  <c:v>5.9029400000000003E-2</c:v>
                </c:pt>
                <c:pt idx="2275">
                  <c:v>8.7766300000000005E-2</c:v>
                </c:pt>
                <c:pt idx="2276">
                  <c:v>0.340086</c:v>
                </c:pt>
                <c:pt idx="2277">
                  <c:v>0.33318500000000001</c:v>
                </c:pt>
                <c:pt idx="2278">
                  <c:v>0.469833</c:v>
                </c:pt>
                <c:pt idx="2279">
                  <c:v>0.38814500000000002</c:v>
                </c:pt>
                <c:pt idx="2280">
                  <c:v>0.29190500000000003</c:v>
                </c:pt>
                <c:pt idx="2281">
                  <c:v>0.32500899999999999</c:v>
                </c:pt>
                <c:pt idx="2282">
                  <c:v>0.30019000000000001</c:v>
                </c:pt>
                <c:pt idx="2283">
                  <c:v>9.9989900000000007E-2</c:v>
                </c:pt>
                <c:pt idx="2284">
                  <c:v>9.9812499999999998E-2</c:v>
                </c:pt>
                <c:pt idx="2285">
                  <c:v>0.12992000000000001</c:v>
                </c:pt>
                <c:pt idx="2286">
                  <c:v>0.20974799999999999</c:v>
                </c:pt>
                <c:pt idx="2287">
                  <c:v>0.45736599999999999</c:v>
                </c:pt>
                <c:pt idx="2288">
                  <c:v>0.61492999999999998</c:v>
                </c:pt>
                <c:pt idx="2289">
                  <c:v>0.55561099999999997</c:v>
                </c:pt>
                <c:pt idx="2290">
                  <c:v>1.3580099999999999</c:v>
                </c:pt>
                <c:pt idx="2291">
                  <c:v>0.56748299999999996</c:v>
                </c:pt>
                <c:pt idx="2292">
                  <c:v>0.15683800000000001</c:v>
                </c:pt>
                <c:pt idx="2293">
                  <c:v>4.69754E-2</c:v>
                </c:pt>
                <c:pt idx="2294">
                  <c:v>5.1497099999999997E-2</c:v>
                </c:pt>
                <c:pt idx="2295">
                  <c:v>7.93325E-2</c:v>
                </c:pt>
                <c:pt idx="2296">
                  <c:v>5.8192599999999997E-2</c:v>
                </c:pt>
                <c:pt idx="2297">
                  <c:v>5.4990900000000002E-2</c:v>
                </c:pt>
                <c:pt idx="2298">
                  <c:v>7.9675700000000002E-2</c:v>
                </c:pt>
                <c:pt idx="2299">
                  <c:v>5.7000500000000003E-2</c:v>
                </c:pt>
                <c:pt idx="2300">
                  <c:v>0.15007000000000001</c:v>
                </c:pt>
                <c:pt idx="2301">
                  <c:v>1.2804800000000001</c:v>
                </c:pt>
                <c:pt idx="2302">
                  <c:v>1.6255900000000001</c:v>
                </c:pt>
                <c:pt idx="2303">
                  <c:v>2.4335599999999999</c:v>
                </c:pt>
                <c:pt idx="2304">
                  <c:v>4.2749300000000003</c:v>
                </c:pt>
                <c:pt idx="2305">
                  <c:v>12.938700000000001</c:v>
                </c:pt>
                <c:pt idx="2306">
                  <c:v>9.5301899999999993</c:v>
                </c:pt>
                <c:pt idx="2307">
                  <c:v>3.04643</c:v>
                </c:pt>
                <c:pt idx="2308">
                  <c:v>0.289078</c:v>
                </c:pt>
                <c:pt idx="2309">
                  <c:v>0.34177400000000002</c:v>
                </c:pt>
                <c:pt idx="2310">
                  <c:v>0.38723800000000003</c:v>
                </c:pt>
                <c:pt idx="2311">
                  <c:v>0.30132500000000001</c:v>
                </c:pt>
                <c:pt idx="2312">
                  <c:v>0.55825999999999998</c:v>
                </c:pt>
                <c:pt idx="2313">
                  <c:v>0.34180500000000003</c:v>
                </c:pt>
                <c:pt idx="2314">
                  <c:v>0.118025</c:v>
                </c:pt>
                <c:pt idx="2316">
                  <c:v>6.9038500000000003E-2</c:v>
                </c:pt>
                <c:pt idx="2317">
                  <c:v>8.5571900000000006E-2</c:v>
                </c:pt>
                <c:pt idx="2318">
                  <c:v>0.114569</c:v>
                </c:pt>
                <c:pt idx="2319">
                  <c:v>0.123403</c:v>
                </c:pt>
                <c:pt idx="2320">
                  <c:v>0.107254</c:v>
                </c:pt>
                <c:pt idx="2321">
                  <c:v>0.10763499999999999</c:v>
                </c:pt>
                <c:pt idx="2322">
                  <c:v>0.105029</c:v>
                </c:pt>
                <c:pt idx="2323">
                  <c:v>0.110781</c:v>
                </c:pt>
                <c:pt idx="2324">
                  <c:v>0.26824300000000001</c:v>
                </c:pt>
                <c:pt idx="2325">
                  <c:v>0.74626400000000004</c:v>
                </c:pt>
                <c:pt idx="2326">
                  <c:v>4.2098000000000004</c:v>
                </c:pt>
                <c:pt idx="2327">
                  <c:v>4.2709200000000003</c:v>
                </c:pt>
                <c:pt idx="2328">
                  <c:v>2.07118</c:v>
                </c:pt>
                <c:pt idx="2329">
                  <c:v>1.33847</c:v>
                </c:pt>
                <c:pt idx="2330">
                  <c:v>2.6128399999999998</c:v>
                </c:pt>
                <c:pt idx="2331">
                  <c:v>5.2485299999999997</c:v>
                </c:pt>
                <c:pt idx="2332">
                  <c:v>1.7176199999999999</c:v>
                </c:pt>
                <c:pt idx="2333">
                  <c:v>1.12921</c:v>
                </c:pt>
                <c:pt idx="2334">
                  <c:v>1.02128</c:v>
                </c:pt>
                <c:pt idx="2335">
                  <c:v>1.40798</c:v>
                </c:pt>
                <c:pt idx="2336">
                  <c:v>0.852877</c:v>
                </c:pt>
                <c:pt idx="2337">
                  <c:v>0.18088699999999999</c:v>
                </c:pt>
                <c:pt idx="2338">
                  <c:v>0.143707</c:v>
                </c:pt>
                <c:pt idx="2339">
                  <c:v>0.107698</c:v>
                </c:pt>
                <c:pt idx="2340">
                  <c:v>7.8893699999999997E-2</c:v>
                </c:pt>
                <c:pt idx="2341">
                  <c:v>7.6756900000000003E-2</c:v>
                </c:pt>
                <c:pt idx="2342">
                  <c:v>7.7030500000000002E-2</c:v>
                </c:pt>
                <c:pt idx="2343">
                  <c:v>6.6126500000000005E-2</c:v>
                </c:pt>
                <c:pt idx="2344">
                  <c:v>6.0127899999999998E-2</c:v>
                </c:pt>
                <c:pt idx="2345">
                  <c:v>7.3713000000000001E-2</c:v>
                </c:pt>
                <c:pt idx="2346">
                  <c:v>7.3241299999999995E-2</c:v>
                </c:pt>
                <c:pt idx="2347">
                  <c:v>6.9253400000000007E-2</c:v>
                </c:pt>
                <c:pt idx="2348">
                  <c:v>0.46206900000000001</c:v>
                </c:pt>
                <c:pt idx="2349">
                  <c:v>0.155447</c:v>
                </c:pt>
                <c:pt idx="2350">
                  <c:v>0.10839500000000001</c:v>
                </c:pt>
                <c:pt idx="2351">
                  <c:v>5.9819600000000001E-2</c:v>
                </c:pt>
                <c:pt idx="2352">
                  <c:v>4.5182100000000003E-2</c:v>
                </c:pt>
                <c:pt idx="2353">
                  <c:v>4.7275900000000003E-2</c:v>
                </c:pt>
                <c:pt idx="2354">
                  <c:v>4.4331599999999999E-2</c:v>
                </c:pt>
                <c:pt idx="2355">
                  <c:v>4.4049999999999999E-2</c:v>
                </c:pt>
                <c:pt idx="2356">
                  <c:v>4.5831200000000002E-2</c:v>
                </c:pt>
                <c:pt idx="2357">
                  <c:v>5.2626800000000001E-2</c:v>
                </c:pt>
                <c:pt idx="2358">
                  <c:v>5.9135899999999998E-2</c:v>
                </c:pt>
                <c:pt idx="2359">
                  <c:v>7.5889999999999999E-2</c:v>
                </c:pt>
                <c:pt idx="2360">
                  <c:v>6.8297800000000006E-2</c:v>
                </c:pt>
                <c:pt idx="2361">
                  <c:v>6.01579E-2</c:v>
                </c:pt>
                <c:pt idx="2362">
                  <c:v>5.8820600000000001E-2</c:v>
                </c:pt>
                <c:pt idx="2363">
                  <c:v>8.4273500000000001E-2</c:v>
                </c:pt>
                <c:pt idx="2364">
                  <c:v>5.4961999999999997E-2</c:v>
                </c:pt>
                <c:pt idx="2365">
                  <c:v>5.1719300000000003E-2</c:v>
                </c:pt>
                <c:pt idx="2366">
                  <c:v>5.8332099999999998E-2</c:v>
                </c:pt>
                <c:pt idx="2367">
                  <c:v>5.97812E-2</c:v>
                </c:pt>
                <c:pt idx="2368">
                  <c:v>6.5165600000000004E-2</c:v>
                </c:pt>
                <c:pt idx="2369">
                  <c:v>6.0760300000000003E-2</c:v>
                </c:pt>
                <c:pt idx="2370">
                  <c:v>6.7678500000000003E-2</c:v>
                </c:pt>
                <c:pt idx="2371">
                  <c:v>7.2226899999999997E-2</c:v>
                </c:pt>
                <c:pt idx="2372">
                  <c:v>0.22313</c:v>
                </c:pt>
                <c:pt idx="2373">
                  <c:v>0.18295400000000001</c:v>
                </c:pt>
                <c:pt idx="2374">
                  <c:v>0.25762099999999999</c:v>
                </c:pt>
                <c:pt idx="2375">
                  <c:v>0.20649000000000001</c:v>
                </c:pt>
                <c:pt idx="2376">
                  <c:v>0.111813</c:v>
                </c:pt>
                <c:pt idx="2377">
                  <c:v>0.26491100000000001</c:v>
                </c:pt>
                <c:pt idx="2378">
                  <c:v>1.75559</c:v>
                </c:pt>
                <c:pt idx="2379">
                  <c:v>11.2584</c:v>
                </c:pt>
                <c:pt idx="2380">
                  <c:v>37.7986</c:v>
                </c:pt>
                <c:pt idx="2381">
                  <c:v>45.113900000000001</c:v>
                </c:pt>
                <c:pt idx="2382">
                  <c:v>26.811800000000002</c:v>
                </c:pt>
                <c:pt idx="2383">
                  <c:v>11.7158</c:v>
                </c:pt>
                <c:pt idx="2384">
                  <c:v>2.9189099999999999</c:v>
                </c:pt>
                <c:pt idx="2385">
                  <c:v>1.70817</c:v>
                </c:pt>
                <c:pt idx="2386">
                  <c:v>1.22603</c:v>
                </c:pt>
                <c:pt idx="2387">
                  <c:v>0.69935400000000003</c:v>
                </c:pt>
                <c:pt idx="2388">
                  <c:v>0.274283</c:v>
                </c:pt>
                <c:pt idx="2389">
                  <c:v>0.31950000000000001</c:v>
                </c:pt>
                <c:pt idx="2390">
                  <c:v>0.11310000000000001</c:v>
                </c:pt>
                <c:pt idx="2391">
                  <c:v>0.12944600000000001</c:v>
                </c:pt>
                <c:pt idx="2392">
                  <c:v>0.10276100000000001</c:v>
                </c:pt>
                <c:pt idx="2393">
                  <c:v>0.102993</c:v>
                </c:pt>
                <c:pt idx="2394">
                  <c:v>0.13170499999999999</c:v>
                </c:pt>
                <c:pt idx="2395">
                  <c:v>0.547597</c:v>
                </c:pt>
                <c:pt idx="2396">
                  <c:v>13.9824</c:v>
                </c:pt>
                <c:pt idx="2397">
                  <c:v>6.0383899999999997</c:v>
                </c:pt>
                <c:pt idx="2398">
                  <c:v>3.80098</c:v>
                </c:pt>
                <c:pt idx="2399">
                  <c:v>19.628599999999999</c:v>
                </c:pt>
                <c:pt idx="2400">
                  <c:v>4.2271400000000003</c:v>
                </c:pt>
                <c:pt idx="2401">
                  <c:v>4.2111000000000001</c:v>
                </c:pt>
                <c:pt idx="2402">
                  <c:v>5.8037099999999997</c:v>
                </c:pt>
                <c:pt idx="2403">
                  <c:v>24.1065</c:v>
                </c:pt>
                <c:pt idx="2404">
                  <c:v>11.625500000000001</c:v>
                </c:pt>
                <c:pt idx="2405">
                  <c:v>6.0585899999999997</c:v>
                </c:pt>
                <c:pt idx="2406">
                  <c:v>0.39730300000000002</c:v>
                </c:pt>
                <c:pt idx="2407">
                  <c:v>0.34655000000000002</c:v>
                </c:pt>
                <c:pt idx="2408">
                  <c:v>0.16697300000000001</c:v>
                </c:pt>
                <c:pt idx="2409">
                  <c:v>0.12096700000000001</c:v>
                </c:pt>
                <c:pt idx="2410">
                  <c:v>9.3537499999999996E-2</c:v>
                </c:pt>
                <c:pt idx="2411">
                  <c:v>8.0724199999999996E-2</c:v>
                </c:pt>
                <c:pt idx="2412">
                  <c:v>9.4359799999999994E-2</c:v>
                </c:pt>
                <c:pt idx="2413">
                  <c:v>7.4196700000000004E-2</c:v>
                </c:pt>
                <c:pt idx="2414">
                  <c:v>1.4497899999999999</c:v>
                </c:pt>
                <c:pt idx="2415">
                  <c:v>0.277032</c:v>
                </c:pt>
                <c:pt idx="2416">
                  <c:v>0.69388499999999997</c:v>
                </c:pt>
                <c:pt idx="2417">
                  <c:v>1.7011700000000001</c:v>
                </c:pt>
                <c:pt idx="2418">
                  <c:v>1.6158600000000001</c:v>
                </c:pt>
                <c:pt idx="2419">
                  <c:v>0.75256199999999995</c:v>
                </c:pt>
                <c:pt idx="2420">
                  <c:v>1.4133</c:v>
                </c:pt>
                <c:pt idx="2421">
                  <c:v>12.811</c:v>
                </c:pt>
                <c:pt idx="2422">
                  <c:v>4.4584099999999998</c:v>
                </c:pt>
                <c:pt idx="2423">
                  <c:v>0.47922999999999999</c:v>
                </c:pt>
                <c:pt idx="2424">
                  <c:v>0.28623900000000002</c:v>
                </c:pt>
                <c:pt idx="2425">
                  <c:v>2.36137</c:v>
                </c:pt>
                <c:pt idx="2426">
                  <c:v>1.3181099999999999</c:v>
                </c:pt>
                <c:pt idx="2427">
                  <c:v>0.19837199999999999</c:v>
                </c:pt>
                <c:pt idx="2428">
                  <c:v>0.13591</c:v>
                </c:pt>
                <c:pt idx="2429">
                  <c:v>0.20097300000000001</c:v>
                </c:pt>
                <c:pt idx="2430">
                  <c:v>0.14468300000000001</c:v>
                </c:pt>
                <c:pt idx="2431">
                  <c:v>0.158946</c:v>
                </c:pt>
                <c:pt idx="2432">
                  <c:v>0.17932799999999999</c:v>
                </c:pt>
                <c:pt idx="2433">
                  <c:v>0.68413900000000005</c:v>
                </c:pt>
                <c:pt idx="2434">
                  <c:v>0.81522499999999998</c:v>
                </c:pt>
                <c:pt idx="2435">
                  <c:v>0.61145099999999997</c:v>
                </c:pt>
                <c:pt idx="2436">
                  <c:v>0.41434599999999999</c:v>
                </c:pt>
                <c:pt idx="2437">
                  <c:v>0.50628399999999996</c:v>
                </c:pt>
                <c:pt idx="2438">
                  <c:v>0.54679699999999998</c:v>
                </c:pt>
                <c:pt idx="2439">
                  <c:v>0.34330699999999997</c:v>
                </c:pt>
                <c:pt idx="2440">
                  <c:v>3.2161200000000001</c:v>
                </c:pt>
                <c:pt idx="2441">
                  <c:v>3.4094899999999999</c:v>
                </c:pt>
                <c:pt idx="2442">
                  <c:v>0.63465300000000002</c:v>
                </c:pt>
                <c:pt idx="2443">
                  <c:v>0.48484300000000002</c:v>
                </c:pt>
                <c:pt idx="2444">
                  <c:v>0.52389200000000002</c:v>
                </c:pt>
                <c:pt idx="2445">
                  <c:v>0.30557400000000001</c:v>
                </c:pt>
                <c:pt idx="2446">
                  <c:v>0.173318</c:v>
                </c:pt>
                <c:pt idx="2447">
                  <c:v>0.15448300000000001</c:v>
                </c:pt>
                <c:pt idx="2448">
                  <c:v>0.10379099999999999</c:v>
                </c:pt>
                <c:pt idx="2449">
                  <c:v>0.13012799999999999</c:v>
                </c:pt>
                <c:pt idx="2450">
                  <c:v>0.160608</c:v>
                </c:pt>
                <c:pt idx="2451">
                  <c:v>0.10173599999999999</c:v>
                </c:pt>
                <c:pt idx="2452">
                  <c:v>5.0788300000000001E-2</c:v>
                </c:pt>
                <c:pt idx="2453">
                  <c:v>4.5470900000000002E-2</c:v>
                </c:pt>
                <c:pt idx="2454">
                  <c:v>4.4166999999999998E-2</c:v>
                </c:pt>
                <c:pt idx="2455">
                  <c:v>5.0307999999999999E-2</c:v>
                </c:pt>
                <c:pt idx="2456">
                  <c:v>4.4804700000000003E-2</c:v>
                </c:pt>
                <c:pt idx="2457">
                  <c:v>4.6785599999999997E-2</c:v>
                </c:pt>
                <c:pt idx="2458">
                  <c:v>4.8954999999999999E-2</c:v>
                </c:pt>
                <c:pt idx="2459">
                  <c:v>6.0037899999999998E-2</c:v>
                </c:pt>
                <c:pt idx="2460">
                  <c:v>5.0920899999999998E-2</c:v>
                </c:pt>
                <c:pt idx="2461">
                  <c:v>0.12837299999999999</c:v>
                </c:pt>
                <c:pt idx="2462">
                  <c:v>8.1193000000000001E-2</c:v>
                </c:pt>
                <c:pt idx="2463">
                  <c:v>6.09233E-2</c:v>
                </c:pt>
                <c:pt idx="2464">
                  <c:v>5.9774899999999999E-2</c:v>
                </c:pt>
                <c:pt idx="2465">
                  <c:v>7.5818200000000002E-2</c:v>
                </c:pt>
                <c:pt idx="2466">
                  <c:v>0.12354</c:v>
                </c:pt>
                <c:pt idx="2467">
                  <c:v>0.24254000000000001</c:v>
                </c:pt>
                <c:pt idx="2468">
                  <c:v>0.42796400000000001</c:v>
                </c:pt>
                <c:pt idx="2469">
                  <c:v>0.40875299999999998</c:v>
                </c:pt>
                <c:pt idx="2470">
                  <c:v>0.608545</c:v>
                </c:pt>
                <c:pt idx="2471">
                  <c:v>0.55072100000000002</c:v>
                </c:pt>
                <c:pt idx="2472">
                  <c:v>0.28962300000000002</c:v>
                </c:pt>
                <c:pt idx="2473">
                  <c:v>0.34656999999999999</c:v>
                </c:pt>
                <c:pt idx="2474">
                  <c:v>0.35143000000000002</c:v>
                </c:pt>
                <c:pt idx="2475">
                  <c:v>0.25559599999999999</c:v>
                </c:pt>
                <c:pt idx="2476">
                  <c:v>0.16154099999999999</c:v>
                </c:pt>
                <c:pt idx="2477">
                  <c:v>0.188774</c:v>
                </c:pt>
                <c:pt idx="2478">
                  <c:v>0.143841</c:v>
                </c:pt>
                <c:pt idx="2479">
                  <c:v>0.14893899999999999</c:v>
                </c:pt>
                <c:pt idx="2480">
                  <c:v>0.17333699999999999</c:v>
                </c:pt>
                <c:pt idx="2481">
                  <c:v>0.12925800000000001</c:v>
                </c:pt>
                <c:pt idx="2482">
                  <c:v>0.117872</c:v>
                </c:pt>
                <c:pt idx="2483">
                  <c:v>8.5811899999999997E-2</c:v>
                </c:pt>
                <c:pt idx="2484">
                  <c:v>0.105554</c:v>
                </c:pt>
                <c:pt idx="2485">
                  <c:v>9.1907100000000005E-2</c:v>
                </c:pt>
                <c:pt idx="2486">
                  <c:v>0.156495</c:v>
                </c:pt>
                <c:pt idx="2487">
                  <c:v>7.2338200000000005E-2</c:v>
                </c:pt>
                <c:pt idx="2488">
                  <c:v>6.8958699999999998E-2</c:v>
                </c:pt>
                <c:pt idx="2489">
                  <c:v>6.8956600000000007E-2</c:v>
                </c:pt>
                <c:pt idx="2490">
                  <c:v>0.10061299999999999</c:v>
                </c:pt>
                <c:pt idx="2491">
                  <c:v>8.3513299999999999E-2</c:v>
                </c:pt>
                <c:pt idx="2492">
                  <c:v>8.2144099999999998E-2</c:v>
                </c:pt>
                <c:pt idx="2493">
                  <c:v>9.4036300000000003E-2</c:v>
                </c:pt>
                <c:pt idx="2494">
                  <c:v>9.4894599999999996E-2</c:v>
                </c:pt>
                <c:pt idx="2495">
                  <c:v>7.9619599999999999E-2</c:v>
                </c:pt>
                <c:pt idx="2496">
                  <c:v>0.33659699999999998</c:v>
                </c:pt>
                <c:pt idx="2497">
                  <c:v>0.60222100000000001</c:v>
                </c:pt>
                <c:pt idx="2498">
                  <c:v>0.229128</c:v>
                </c:pt>
                <c:pt idx="2499">
                  <c:v>7.9354400000000005E-2</c:v>
                </c:pt>
                <c:pt idx="2500">
                  <c:v>6.7011500000000002E-2</c:v>
                </c:pt>
                <c:pt idx="2501">
                  <c:v>6.3856599999999999E-2</c:v>
                </c:pt>
                <c:pt idx="2502">
                  <c:v>7.1854699999999994E-2</c:v>
                </c:pt>
                <c:pt idx="2503">
                  <c:v>7.0726700000000003E-2</c:v>
                </c:pt>
                <c:pt idx="2504">
                  <c:v>8.0197599999999994E-2</c:v>
                </c:pt>
                <c:pt idx="2505">
                  <c:v>7.6455899999999993E-2</c:v>
                </c:pt>
                <c:pt idx="2506">
                  <c:v>7.8681600000000004E-2</c:v>
                </c:pt>
                <c:pt idx="2507">
                  <c:v>7.0424600000000004E-2</c:v>
                </c:pt>
                <c:pt idx="2508">
                  <c:v>6.0879799999999998E-2</c:v>
                </c:pt>
                <c:pt idx="2509">
                  <c:v>6.7149899999999998E-2</c:v>
                </c:pt>
                <c:pt idx="2510">
                  <c:v>7.9118999999999995E-2</c:v>
                </c:pt>
                <c:pt idx="2511">
                  <c:v>0.20067699999999999</c:v>
                </c:pt>
                <c:pt idx="2512">
                  <c:v>0.49407600000000002</c:v>
                </c:pt>
                <c:pt idx="2513">
                  <c:v>5.1545000000000001E-2</c:v>
                </c:pt>
                <c:pt idx="2514">
                  <c:v>7.4866299999999997E-2</c:v>
                </c:pt>
                <c:pt idx="2515">
                  <c:v>0.50678699999999999</c:v>
                </c:pt>
                <c:pt idx="2516">
                  <c:v>0.20960300000000001</c:v>
                </c:pt>
                <c:pt idx="2517">
                  <c:v>1.3835299999999999</c:v>
                </c:pt>
                <c:pt idx="2518">
                  <c:v>0.680925</c:v>
                </c:pt>
                <c:pt idx="2519">
                  <c:v>0.96812799999999999</c:v>
                </c:pt>
                <c:pt idx="2520">
                  <c:v>5.1038600000000001</c:v>
                </c:pt>
                <c:pt idx="2521">
                  <c:v>5.6901200000000003</c:v>
                </c:pt>
                <c:pt idx="2522">
                  <c:v>4.3463200000000004</c:v>
                </c:pt>
                <c:pt idx="2523">
                  <c:v>2.68588</c:v>
                </c:pt>
                <c:pt idx="2524">
                  <c:v>1.6191599999999999</c:v>
                </c:pt>
                <c:pt idx="2525">
                  <c:v>5.5057799999999997</c:v>
                </c:pt>
                <c:pt idx="2526">
                  <c:v>4.1411800000000003</c:v>
                </c:pt>
                <c:pt idx="2527">
                  <c:v>4.6797800000000001</c:v>
                </c:pt>
                <c:pt idx="2528">
                  <c:v>2.3063099999999999</c:v>
                </c:pt>
                <c:pt idx="2529">
                  <c:v>0.58805600000000002</c:v>
                </c:pt>
                <c:pt idx="2530">
                  <c:v>0.21209</c:v>
                </c:pt>
                <c:pt idx="2531">
                  <c:v>0.10306899999999999</c:v>
                </c:pt>
                <c:pt idx="2532">
                  <c:v>8.7206000000000006E-2</c:v>
                </c:pt>
                <c:pt idx="2533">
                  <c:v>7.9703999999999997E-2</c:v>
                </c:pt>
                <c:pt idx="2534">
                  <c:v>8.8551400000000002E-2</c:v>
                </c:pt>
                <c:pt idx="2535">
                  <c:v>9.04972E-2</c:v>
                </c:pt>
                <c:pt idx="2536">
                  <c:v>6.6647200000000004E-2</c:v>
                </c:pt>
                <c:pt idx="2537">
                  <c:v>6.6921300000000003E-2</c:v>
                </c:pt>
                <c:pt idx="2538">
                  <c:v>7.4920100000000003E-2</c:v>
                </c:pt>
                <c:pt idx="2539">
                  <c:v>8.3446000000000006E-2</c:v>
                </c:pt>
                <c:pt idx="2540">
                  <c:v>0.16269</c:v>
                </c:pt>
                <c:pt idx="2541">
                  <c:v>0.70649799999999996</c:v>
                </c:pt>
                <c:pt idx="2542">
                  <c:v>4.2647899999999996</c:v>
                </c:pt>
                <c:pt idx="2543">
                  <c:v>2.6840199999999999</c:v>
                </c:pt>
                <c:pt idx="2544">
                  <c:v>6.3087299999999997</c:v>
                </c:pt>
                <c:pt idx="2545">
                  <c:v>48.802100000000003</c:v>
                </c:pt>
                <c:pt idx="2546">
                  <c:v>25.131599999999999</c:v>
                </c:pt>
                <c:pt idx="2547">
                  <c:v>3.96218</c:v>
                </c:pt>
                <c:pt idx="2548">
                  <c:v>6.3203199999999997</c:v>
                </c:pt>
                <c:pt idx="2549">
                  <c:v>3.2497500000000001</c:v>
                </c:pt>
                <c:pt idx="2550">
                  <c:v>2.67415</c:v>
                </c:pt>
                <c:pt idx="2551">
                  <c:v>2.0094099999999999</c:v>
                </c:pt>
                <c:pt idx="2552">
                  <c:v>1.86188</c:v>
                </c:pt>
                <c:pt idx="2553">
                  <c:v>1.5041899999999999</c:v>
                </c:pt>
                <c:pt idx="2554">
                  <c:v>0.91563700000000003</c:v>
                </c:pt>
                <c:pt idx="2555">
                  <c:v>0.33879700000000001</c:v>
                </c:pt>
                <c:pt idx="2556">
                  <c:v>0.35751100000000002</c:v>
                </c:pt>
                <c:pt idx="2557">
                  <c:v>0.103959</c:v>
                </c:pt>
                <c:pt idx="2558">
                  <c:v>9.7198400000000004E-2</c:v>
                </c:pt>
                <c:pt idx="2559">
                  <c:v>9.1129699999999994E-2</c:v>
                </c:pt>
                <c:pt idx="2560">
                  <c:v>8.2872199999999993E-2</c:v>
                </c:pt>
                <c:pt idx="2561">
                  <c:v>9.2812699999999998E-2</c:v>
                </c:pt>
                <c:pt idx="2562">
                  <c:v>0.123317</c:v>
                </c:pt>
                <c:pt idx="2563">
                  <c:v>0.19267899999999999</c:v>
                </c:pt>
                <c:pt idx="2564">
                  <c:v>0.17327400000000001</c:v>
                </c:pt>
                <c:pt idx="2565">
                  <c:v>0.17686099999999999</c:v>
                </c:pt>
                <c:pt idx="2566">
                  <c:v>0.36991400000000002</c:v>
                </c:pt>
                <c:pt idx="2567">
                  <c:v>1.27257</c:v>
                </c:pt>
                <c:pt idx="2568">
                  <c:v>1.6999899999999999</c:v>
                </c:pt>
                <c:pt idx="2569">
                  <c:v>1.42363</c:v>
                </c:pt>
                <c:pt idx="2570">
                  <c:v>0.48258499999999999</c:v>
                </c:pt>
                <c:pt idx="2571">
                  <c:v>0.85905200000000004</c:v>
                </c:pt>
                <c:pt idx="2572">
                  <c:v>1.4855799999999999</c:v>
                </c:pt>
                <c:pt idx="2573">
                  <c:v>2.28043</c:v>
                </c:pt>
                <c:pt idx="2574">
                  <c:v>2.9513199999999999</c:v>
                </c:pt>
                <c:pt idx="2575">
                  <c:v>2.0184000000000002</c:v>
                </c:pt>
                <c:pt idx="2576">
                  <c:v>1.3981699999999999</c:v>
                </c:pt>
                <c:pt idx="2577">
                  <c:v>1.1718900000000001</c:v>
                </c:pt>
                <c:pt idx="2578">
                  <c:v>1.20055</c:v>
                </c:pt>
                <c:pt idx="2579">
                  <c:v>1.2631300000000001</c:v>
                </c:pt>
                <c:pt idx="2580">
                  <c:v>0.32444800000000001</c:v>
                </c:pt>
                <c:pt idx="2581">
                  <c:v>9.5193899999999998E-2</c:v>
                </c:pt>
                <c:pt idx="2582">
                  <c:v>7.2786299999999998E-2</c:v>
                </c:pt>
                <c:pt idx="2583">
                  <c:v>7.6560299999999998E-2</c:v>
                </c:pt>
                <c:pt idx="2584">
                  <c:v>8.0481200000000003E-2</c:v>
                </c:pt>
                <c:pt idx="2585">
                  <c:v>7.8790100000000002E-2</c:v>
                </c:pt>
                <c:pt idx="2586">
                  <c:v>9.1302700000000001E-2</c:v>
                </c:pt>
                <c:pt idx="2587">
                  <c:v>2.53157E-2</c:v>
                </c:pt>
                <c:pt idx="2588">
                  <c:v>9.9615799999999997</c:v>
                </c:pt>
                <c:pt idx="2589">
                  <c:v>1.0857300000000001</c:v>
                </c:pt>
                <c:pt idx="2590">
                  <c:v>5.5367300000000004</c:v>
                </c:pt>
                <c:pt idx="2591">
                  <c:v>0.66542599999999996</c:v>
                </c:pt>
                <c:pt idx="2592">
                  <c:v>0.83436600000000005</c:v>
                </c:pt>
                <c:pt idx="2593">
                  <c:v>0.33125100000000002</c:v>
                </c:pt>
                <c:pt idx="2594">
                  <c:v>0.20851800000000001</c:v>
                </c:pt>
                <c:pt idx="2595">
                  <c:v>0.24469299999999999</c:v>
                </c:pt>
                <c:pt idx="2596">
                  <c:v>0.26089200000000001</c:v>
                </c:pt>
                <c:pt idx="2597">
                  <c:v>0.119185</c:v>
                </c:pt>
                <c:pt idx="2598">
                  <c:v>9.3659300000000001E-2</c:v>
                </c:pt>
                <c:pt idx="2599">
                  <c:v>9.26506E-2</c:v>
                </c:pt>
                <c:pt idx="2600">
                  <c:v>0.109359</c:v>
                </c:pt>
                <c:pt idx="2601">
                  <c:v>0.103751</c:v>
                </c:pt>
                <c:pt idx="2602">
                  <c:v>0.128466</c:v>
                </c:pt>
                <c:pt idx="2603">
                  <c:v>0.120208</c:v>
                </c:pt>
                <c:pt idx="2604">
                  <c:v>0.165381</c:v>
                </c:pt>
                <c:pt idx="2605">
                  <c:v>0.29015299999999999</c:v>
                </c:pt>
                <c:pt idx="2606">
                  <c:v>0.13616500000000001</c:v>
                </c:pt>
                <c:pt idx="2607">
                  <c:v>0.100969</c:v>
                </c:pt>
                <c:pt idx="2608">
                  <c:v>9.4830999999999999E-2</c:v>
                </c:pt>
                <c:pt idx="2609">
                  <c:v>0.11038199999999999</c:v>
                </c:pt>
                <c:pt idx="2610">
                  <c:v>0.149564</c:v>
                </c:pt>
                <c:pt idx="2611">
                  <c:v>0.25645800000000002</c:v>
                </c:pt>
                <c:pt idx="2612">
                  <c:v>0.67379599999999995</c:v>
                </c:pt>
                <c:pt idx="2613">
                  <c:v>8.3571600000000004</c:v>
                </c:pt>
                <c:pt idx="2614">
                  <c:v>2.26004</c:v>
                </c:pt>
                <c:pt idx="2615">
                  <c:v>1.5186599999999999</c:v>
                </c:pt>
                <c:pt idx="2616">
                  <c:v>1.3004100000000001</c:v>
                </c:pt>
                <c:pt idx="2617">
                  <c:v>4.125</c:v>
                </c:pt>
                <c:pt idx="2618">
                  <c:v>5.5888400000000003</c:v>
                </c:pt>
                <c:pt idx="2619">
                  <c:v>15.5555</c:v>
                </c:pt>
                <c:pt idx="2620">
                  <c:v>5.4929899999999998</c:v>
                </c:pt>
                <c:pt idx="2621">
                  <c:v>4.4700800000000003</c:v>
                </c:pt>
                <c:pt idx="2622">
                  <c:v>2.1953499999999999</c:v>
                </c:pt>
                <c:pt idx="2623">
                  <c:v>1.5762799999999999</c:v>
                </c:pt>
                <c:pt idx="2624">
                  <c:v>1.08735</c:v>
                </c:pt>
                <c:pt idx="2625">
                  <c:v>0.56452100000000005</c:v>
                </c:pt>
                <c:pt idx="2626">
                  <c:v>0.38322600000000001</c:v>
                </c:pt>
                <c:pt idx="2627">
                  <c:v>0.133826</c:v>
                </c:pt>
                <c:pt idx="2628">
                  <c:v>7.3451299999999997E-2</c:v>
                </c:pt>
                <c:pt idx="2629">
                  <c:v>0.101913</c:v>
                </c:pt>
                <c:pt idx="2630">
                  <c:v>0.119238</c:v>
                </c:pt>
                <c:pt idx="2631">
                  <c:v>0.123031</c:v>
                </c:pt>
                <c:pt idx="2632">
                  <c:v>0.106555</c:v>
                </c:pt>
                <c:pt idx="2633">
                  <c:v>0.151337</c:v>
                </c:pt>
                <c:pt idx="2634">
                  <c:v>0.124527</c:v>
                </c:pt>
                <c:pt idx="2635">
                  <c:v>0.24268300000000001</c:v>
                </c:pt>
                <c:pt idx="2636">
                  <c:v>0.50582899999999997</c:v>
                </c:pt>
                <c:pt idx="2637">
                  <c:v>0.67299100000000001</c:v>
                </c:pt>
                <c:pt idx="2638">
                  <c:v>1.10273</c:v>
                </c:pt>
                <c:pt idx="2639">
                  <c:v>8.22166</c:v>
                </c:pt>
                <c:pt idx="2640">
                  <c:v>4.5888799999999996</c:v>
                </c:pt>
                <c:pt idx="2641">
                  <c:v>10.7362</c:v>
                </c:pt>
                <c:pt idx="2642">
                  <c:v>16.236000000000001</c:v>
                </c:pt>
                <c:pt idx="2643">
                  <c:v>8.1926100000000002</c:v>
                </c:pt>
                <c:pt idx="2644">
                  <c:v>13.943199999999999</c:v>
                </c:pt>
                <c:pt idx="2645">
                  <c:v>8.4148700000000005</c:v>
                </c:pt>
                <c:pt idx="2646">
                  <c:v>7.8993900000000004</c:v>
                </c:pt>
                <c:pt idx="2647">
                  <c:v>5.6518600000000001</c:v>
                </c:pt>
                <c:pt idx="2648">
                  <c:v>3.03023</c:v>
                </c:pt>
                <c:pt idx="2649">
                  <c:v>1.3567400000000001</c:v>
                </c:pt>
                <c:pt idx="2650">
                  <c:v>1.0380499999999999</c:v>
                </c:pt>
                <c:pt idx="2651">
                  <c:v>0.13723199999999999</c:v>
                </c:pt>
                <c:pt idx="2652">
                  <c:v>0.106888</c:v>
                </c:pt>
                <c:pt idx="2653">
                  <c:v>8.9352200000000007E-2</c:v>
                </c:pt>
                <c:pt idx="2654">
                  <c:v>8.8580000000000006E-2</c:v>
                </c:pt>
                <c:pt idx="2655">
                  <c:v>8.2324099999999997E-2</c:v>
                </c:pt>
                <c:pt idx="2656">
                  <c:v>7.8149300000000005E-2</c:v>
                </c:pt>
                <c:pt idx="2657">
                  <c:v>7.5900200000000001E-2</c:v>
                </c:pt>
                <c:pt idx="2658">
                  <c:v>0.11601</c:v>
                </c:pt>
                <c:pt idx="2659">
                  <c:v>0.14369799999999999</c:v>
                </c:pt>
                <c:pt idx="2660">
                  <c:v>0.15731800000000001</c:v>
                </c:pt>
                <c:pt idx="2661">
                  <c:v>0.179178</c:v>
                </c:pt>
                <c:pt idx="2662">
                  <c:v>0.34031499999999998</c:v>
                </c:pt>
                <c:pt idx="2663">
                  <c:v>1.1657299999999999</c:v>
                </c:pt>
                <c:pt idx="2664">
                  <c:v>0.88834900000000006</c:v>
                </c:pt>
                <c:pt idx="2665">
                  <c:v>1.7343</c:v>
                </c:pt>
                <c:pt idx="2666">
                  <c:v>2.1902300000000001</c:v>
                </c:pt>
                <c:pt idx="2667">
                  <c:v>3.38449</c:v>
                </c:pt>
                <c:pt idx="2668">
                  <c:v>5.1363200000000004</c:v>
                </c:pt>
                <c:pt idx="2669">
                  <c:v>5.2539300000000004</c:v>
                </c:pt>
                <c:pt idx="2670">
                  <c:v>5.0476999999999999</c:v>
                </c:pt>
                <c:pt idx="2671">
                  <c:v>4.3448500000000001</c:v>
                </c:pt>
                <c:pt idx="2672">
                  <c:v>1.9621299999999999</c:v>
                </c:pt>
                <c:pt idx="2673">
                  <c:v>1.56348</c:v>
                </c:pt>
                <c:pt idx="2674">
                  <c:v>1.08762</c:v>
                </c:pt>
                <c:pt idx="2675">
                  <c:v>0.83097900000000002</c:v>
                </c:pt>
                <c:pt idx="2676">
                  <c:v>0.51201600000000003</c:v>
                </c:pt>
                <c:pt idx="2677">
                  <c:v>0.10117</c:v>
                </c:pt>
                <c:pt idx="2678">
                  <c:v>8.4194599999999994E-2</c:v>
                </c:pt>
                <c:pt idx="2679">
                  <c:v>7.8839999999999993E-2</c:v>
                </c:pt>
                <c:pt idx="2680">
                  <c:v>7.5387200000000001E-2</c:v>
                </c:pt>
                <c:pt idx="2681">
                  <c:v>8.4480299999999994E-2</c:v>
                </c:pt>
                <c:pt idx="2682">
                  <c:v>9.2435600000000007E-2</c:v>
                </c:pt>
                <c:pt idx="2683">
                  <c:v>9.4020999999999993E-2</c:v>
                </c:pt>
                <c:pt idx="2684">
                  <c:v>0.102699</c:v>
                </c:pt>
                <c:pt idx="2685">
                  <c:v>0.118048</c:v>
                </c:pt>
                <c:pt idx="2686">
                  <c:v>0.114727</c:v>
                </c:pt>
                <c:pt idx="2687">
                  <c:v>0.108739</c:v>
                </c:pt>
                <c:pt idx="2688">
                  <c:v>0.197987</c:v>
                </c:pt>
                <c:pt idx="2689">
                  <c:v>0.17929999999999999</c:v>
                </c:pt>
                <c:pt idx="2690">
                  <c:v>0.31411699999999998</c:v>
                </c:pt>
                <c:pt idx="2691">
                  <c:v>1.2753699999999999</c:v>
                </c:pt>
                <c:pt idx="2692">
                  <c:v>1.57535</c:v>
                </c:pt>
                <c:pt idx="2693">
                  <c:v>1.03291</c:v>
                </c:pt>
                <c:pt idx="2694">
                  <c:v>0.59699199999999997</c:v>
                </c:pt>
                <c:pt idx="2695">
                  <c:v>0.61352099999999998</c:v>
                </c:pt>
                <c:pt idx="2696">
                  <c:v>0.54235999999999995</c:v>
                </c:pt>
                <c:pt idx="2697">
                  <c:v>0.43155399999999999</c:v>
                </c:pt>
                <c:pt idx="2698">
                  <c:v>0.56167</c:v>
                </c:pt>
                <c:pt idx="2699">
                  <c:v>0.32416499999999998</c:v>
                </c:pt>
                <c:pt idx="2700">
                  <c:v>0.39358900000000002</c:v>
                </c:pt>
                <c:pt idx="2701">
                  <c:v>0.16256200000000001</c:v>
                </c:pt>
                <c:pt idx="2702">
                  <c:v>0.130244</c:v>
                </c:pt>
                <c:pt idx="2703">
                  <c:v>0.223244</c:v>
                </c:pt>
                <c:pt idx="2704">
                  <c:v>0.188692</c:v>
                </c:pt>
                <c:pt idx="2705">
                  <c:v>8.7278599999999998E-2</c:v>
                </c:pt>
                <c:pt idx="2706">
                  <c:v>0.142291</c:v>
                </c:pt>
                <c:pt idx="2707">
                  <c:v>1.35229</c:v>
                </c:pt>
                <c:pt idx="2708">
                  <c:v>0.85687199999999997</c:v>
                </c:pt>
                <c:pt idx="2709">
                  <c:v>1.6765099999999999</c:v>
                </c:pt>
                <c:pt idx="2710">
                  <c:v>1.69207</c:v>
                </c:pt>
                <c:pt idx="2711">
                  <c:v>1.153</c:v>
                </c:pt>
                <c:pt idx="2712">
                  <c:v>8.2277699999999996</c:v>
                </c:pt>
                <c:pt idx="2713">
                  <c:v>19.22</c:v>
                </c:pt>
                <c:pt idx="2714">
                  <c:v>19.934000000000001</c:v>
                </c:pt>
                <c:pt idx="2715">
                  <c:v>24.7437</c:v>
                </c:pt>
                <c:pt idx="2716">
                  <c:v>9.5411199999999994</c:v>
                </c:pt>
                <c:pt idx="2717">
                  <c:v>1.45336</c:v>
                </c:pt>
                <c:pt idx="2718">
                  <c:v>0.68296000000000001</c:v>
                </c:pt>
                <c:pt idx="2719">
                  <c:v>0.81086899999999995</c:v>
                </c:pt>
                <c:pt idx="2720">
                  <c:v>0.64176299999999997</c:v>
                </c:pt>
                <c:pt idx="2721">
                  <c:v>3.5418699999999999</c:v>
                </c:pt>
                <c:pt idx="2722">
                  <c:v>4.5903099999999997</c:v>
                </c:pt>
                <c:pt idx="2723">
                  <c:v>0.86919500000000005</c:v>
                </c:pt>
                <c:pt idx="2724">
                  <c:v>0.60915200000000003</c:v>
                </c:pt>
                <c:pt idx="2725">
                  <c:v>1.82552</c:v>
                </c:pt>
                <c:pt idx="2726">
                  <c:v>2.0687600000000002</c:v>
                </c:pt>
                <c:pt idx="2727">
                  <c:v>1.0967899999999999</c:v>
                </c:pt>
                <c:pt idx="2728">
                  <c:v>0.447822</c:v>
                </c:pt>
                <c:pt idx="2729">
                  <c:v>0.32629200000000003</c:v>
                </c:pt>
                <c:pt idx="2730">
                  <c:v>0.39766699999999999</c:v>
                </c:pt>
                <c:pt idx="2731">
                  <c:v>0.38852500000000001</c:v>
                </c:pt>
                <c:pt idx="2732">
                  <c:v>2.8132899999999998</c:v>
                </c:pt>
                <c:pt idx="2733">
                  <c:v>6.27989</c:v>
                </c:pt>
                <c:pt idx="2734">
                  <c:v>2.18364</c:v>
                </c:pt>
                <c:pt idx="2735">
                  <c:v>2.0446200000000001</c:v>
                </c:pt>
                <c:pt idx="2736">
                  <c:v>6.2840199999999999</c:v>
                </c:pt>
                <c:pt idx="2737">
                  <c:v>34.770600000000002</c:v>
                </c:pt>
                <c:pt idx="2738">
                  <c:v>4.6665099999999997</c:v>
                </c:pt>
                <c:pt idx="2739">
                  <c:v>2.5953599999999999</c:v>
                </c:pt>
                <c:pt idx="2740">
                  <c:v>52.342300000000002</c:v>
                </c:pt>
                <c:pt idx="2741">
                  <c:v>72.856800000000007</c:v>
                </c:pt>
                <c:pt idx="2742">
                  <c:v>16.248000000000001</c:v>
                </c:pt>
                <c:pt idx="2743">
                  <c:v>1.74664</c:v>
                </c:pt>
                <c:pt idx="2744">
                  <c:v>9.44876</c:v>
                </c:pt>
                <c:pt idx="2745">
                  <c:v>10.081300000000001</c:v>
                </c:pt>
                <c:pt idx="2746">
                  <c:v>2.15259</c:v>
                </c:pt>
                <c:pt idx="2747">
                  <c:v>1.7676799999999999</c:v>
                </c:pt>
                <c:pt idx="2748">
                  <c:v>1.45431</c:v>
                </c:pt>
                <c:pt idx="2749">
                  <c:v>0.37058999999999997</c:v>
                </c:pt>
                <c:pt idx="2750">
                  <c:v>0.332061</c:v>
                </c:pt>
                <c:pt idx="2751">
                  <c:v>0.92956099999999997</c:v>
                </c:pt>
                <c:pt idx="2752">
                  <c:v>0.52673800000000004</c:v>
                </c:pt>
                <c:pt idx="2753">
                  <c:v>0.173152</c:v>
                </c:pt>
                <c:pt idx="2754">
                  <c:v>0.15490899999999999</c:v>
                </c:pt>
                <c:pt idx="2755">
                  <c:v>0.78292799999999996</c:v>
                </c:pt>
                <c:pt idx="2756">
                  <c:v>0.22269900000000001</c:v>
                </c:pt>
                <c:pt idx="2757">
                  <c:v>0.51928099999999999</c:v>
                </c:pt>
                <c:pt idx="2758">
                  <c:v>3.9689299999999998</c:v>
                </c:pt>
                <c:pt idx="2759">
                  <c:v>4.4936600000000002</c:v>
                </c:pt>
                <c:pt idx="2760">
                  <c:v>5.6522600000000001</c:v>
                </c:pt>
                <c:pt idx="2761">
                  <c:v>12.1777</c:v>
                </c:pt>
                <c:pt idx="2762">
                  <c:v>10.3887</c:v>
                </c:pt>
                <c:pt idx="2763">
                  <c:v>14.5542</c:v>
                </c:pt>
                <c:pt idx="2764">
                  <c:v>14.7591</c:v>
                </c:pt>
                <c:pt idx="2765">
                  <c:v>10.255699999999999</c:v>
                </c:pt>
                <c:pt idx="2766">
                  <c:v>6.8950399999999998</c:v>
                </c:pt>
                <c:pt idx="2767">
                  <c:v>10.9351</c:v>
                </c:pt>
                <c:pt idx="2768">
                  <c:v>6.8706899999999997</c:v>
                </c:pt>
                <c:pt idx="2769">
                  <c:v>0.97675699999999999</c:v>
                </c:pt>
                <c:pt idx="2770">
                  <c:v>0.62522299999999997</c:v>
                </c:pt>
                <c:pt idx="2771">
                  <c:v>0.78882699999999994</c:v>
                </c:pt>
                <c:pt idx="2772">
                  <c:v>0.68542199999999998</c:v>
                </c:pt>
                <c:pt idx="2773">
                  <c:v>0.70219399999999998</c:v>
                </c:pt>
                <c:pt idx="2774">
                  <c:v>0.24437600000000001</c:v>
                </c:pt>
                <c:pt idx="2775">
                  <c:v>0.172875</c:v>
                </c:pt>
                <c:pt idx="2776">
                  <c:v>0.155004</c:v>
                </c:pt>
                <c:pt idx="2777">
                  <c:v>0.25822699999999998</c:v>
                </c:pt>
                <c:pt idx="2778">
                  <c:v>0.21354899999999999</c:v>
                </c:pt>
                <c:pt idx="2779">
                  <c:v>0.17471500000000001</c:v>
                </c:pt>
                <c:pt idx="2780">
                  <c:v>0.60693699999999995</c:v>
                </c:pt>
                <c:pt idx="2781">
                  <c:v>1.04264</c:v>
                </c:pt>
                <c:pt idx="2782">
                  <c:v>10.2941</c:v>
                </c:pt>
                <c:pt idx="2783">
                  <c:v>24.649100000000001</c:v>
                </c:pt>
                <c:pt idx="2784">
                  <c:v>24.6296</c:v>
                </c:pt>
                <c:pt idx="2785">
                  <c:v>3.3600699999999999</c:v>
                </c:pt>
                <c:pt idx="2786">
                  <c:v>27.368400000000001</c:v>
                </c:pt>
                <c:pt idx="2787">
                  <c:v>12.047700000000001</c:v>
                </c:pt>
                <c:pt idx="2788">
                  <c:v>3.7027899999999998</c:v>
                </c:pt>
                <c:pt idx="2789">
                  <c:v>14.0655</c:v>
                </c:pt>
                <c:pt idx="2790">
                  <c:v>2.0057800000000001</c:v>
                </c:pt>
                <c:pt idx="2791">
                  <c:v>1.2613700000000001</c:v>
                </c:pt>
                <c:pt idx="2792">
                  <c:v>9.2784300000000002</c:v>
                </c:pt>
                <c:pt idx="2793">
                  <c:v>21.982500000000002</c:v>
                </c:pt>
                <c:pt idx="2794">
                  <c:v>16.6935</c:v>
                </c:pt>
                <c:pt idx="2795">
                  <c:v>2.6309399999999998</c:v>
                </c:pt>
                <c:pt idx="2797">
                  <c:v>0.80044199999999999</c:v>
                </c:pt>
                <c:pt idx="2798">
                  <c:v>0.99528300000000003</c:v>
                </c:pt>
                <c:pt idx="2799">
                  <c:v>1.28104</c:v>
                </c:pt>
                <c:pt idx="2800">
                  <c:v>1.96726</c:v>
                </c:pt>
                <c:pt idx="2801">
                  <c:v>0.74482199999999998</c:v>
                </c:pt>
                <c:pt idx="2802">
                  <c:v>2.28634</c:v>
                </c:pt>
                <c:pt idx="2803">
                  <c:v>11.3939</c:v>
                </c:pt>
                <c:pt idx="2804">
                  <c:v>18.1389</c:v>
                </c:pt>
                <c:pt idx="2805">
                  <c:v>15.3698</c:v>
                </c:pt>
                <c:pt idx="2806">
                  <c:v>5.9062700000000001</c:v>
                </c:pt>
                <c:pt idx="2807">
                  <c:v>34.848199999999999</c:v>
                </c:pt>
                <c:pt idx="2808">
                  <c:v>20.999199999999998</c:v>
                </c:pt>
                <c:pt idx="2809">
                  <c:v>22.3157</c:v>
                </c:pt>
                <c:pt idx="2810">
                  <c:v>25.356200000000001</c:v>
                </c:pt>
                <c:pt idx="2811">
                  <c:v>59.904899999999998</c:v>
                </c:pt>
                <c:pt idx="2812">
                  <c:v>23.357800000000001</c:v>
                </c:pt>
                <c:pt idx="2813">
                  <c:v>3.0525799999999998</c:v>
                </c:pt>
                <c:pt idx="2814">
                  <c:v>32.676299999999998</c:v>
                </c:pt>
                <c:pt idx="2815">
                  <c:v>41.491500000000002</c:v>
                </c:pt>
                <c:pt idx="2816">
                  <c:v>20.0898</c:v>
                </c:pt>
                <c:pt idx="2817">
                  <c:v>22.139099999999999</c:v>
                </c:pt>
                <c:pt idx="2818">
                  <c:v>6.7179900000000004</c:v>
                </c:pt>
                <c:pt idx="2819">
                  <c:v>1.52715</c:v>
                </c:pt>
                <c:pt idx="2820">
                  <c:v>0.55103899999999995</c:v>
                </c:pt>
                <c:pt idx="2821">
                  <c:v>0.52273400000000003</c:v>
                </c:pt>
                <c:pt idx="2822">
                  <c:v>0.803813</c:v>
                </c:pt>
                <c:pt idx="2823">
                  <c:v>1.3801699999999999</c:v>
                </c:pt>
                <c:pt idx="2824">
                  <c:v>0.45531700000000003</c:v>
                </c:pt>
                <c:pt idx="2825">
                  <c:v>1.54505</c:v>
                </c:pt>
                <c:pt idx="2826">
                  <c:v>8.7295599999999993</c:v>
                </c:pt>
                <c:pt idx="2827">
                  <c:v>13.9297</c:v>
                </c:pt>
                <c:pt idx="2828">
                  <c:v>4.7524300000000004</c:v>
                </c:pt>
                <c:pt idx="2829">
                  <c:v>2.7010200000000002</c:v>
                </c:pt>
                <c:pt idx="2830">
                  <c:v>4.8656600000000001</c:v>
                </c:pt>
                <c:pt idx="2831">
                  <c:v>15.8461</c:v>
                </c:pt>
                <c:pt idx="2832">
                  <c:v>28.8584</c:v>
                </c:pt>
                <c:pt idx="2833">
                  <c:v>25.189399999999999</c:v>
                </c:pt>
                <c:pt idx="2834">
                  <c:v>29.145499999999998</c:v>
                </c:pt>
                <c:pt idx="2835">
                  <c:v>1.1954</c:v>
                </c:pt>
                <c:pt idx="2836">
                  <c:v>19.016300000000001</c:v>
                </c:pt>
                <c:pt idx="2837">
                  <c:v>2.3453200000000001</c:v>
                </c:pt>
                <c:pt idx="2838">
                  <c:v>1.52067</c:v>
                </c:pt>
                <c:pt idx="2839">
                  <c:v>1.72488</c:v>
                </c:pt>
                <c:pt idx="2840">
                  <c:v>1.42137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28-4C41-8B5C-67C457853B44}"/>
            </c:ext>
          </c:extLst>
        </c:ser>
        <c:ser>
          <c:idx val="1"/>
          <c:order val="1"/>
          <c:tx>
            <c:v>dane ze stacji PMŚ</c:v>
          </c:tx>
          <c:spPr>
            <a:ln w="9525" cap="rnd">
              <a:solidFill>
                <a:schemeClr val="accent2">
                  <a:alpha val="81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Arkusz1!$A$3:$A$2843</c:f>
              <c:numCache>
                <c:formatCode>General</c:formatCode>
                <c:ptCount val="2841"/>
                <c:pt idx="0" formatCode="m/d/yyyy">
                  <c:v>43972</c:v>
                </c:pt>
                <c:pt idx="49" formatCode="m/d/yyyy">
                  <c:v>43974</c:v>
                </c:pt>
                <c:pt idx="97" formatCode="m/d/yyyy">
                  <c:v>43976</c:v>
                </c:pt>
                <c:pt idx="145" formatCode="m/d/yyyy">
                  <c:v>43978</c:v>
                </c:pt>
                <c:pt idx="193" formatCode="m/d/yyyy">
                  <c:v>43980</c:v>
                </c:pt>
                <c:pt idx="241" formatCode="m/d/yyyy">
                  <c:v>43982</c:v>
                </c:pt>
                <c:pt idx="289" formatCode="m/d/yyyy">
                  <c:v>43984</c:v>
                </c:pt>
                <c:pt idx="337" formatCode="m/d/yyyy">
                  <c:v>43986</c:v>
                </c:pt>
                <c:pt idx="385" formatCode="m/d/yyyy">
                  <c:v>43988</c:v>
                </c:pt>
                <c:pt idx="433" formatCode="m/d/yyyy">
                  <c:v>43990</c:v>
                </c:pt>
                <c:pt idx="481" formatCode="m/d/yyyy">
                  <c:v>43992</c:v>
                </c:pt>
                <c:pt idx="529" formatCode="m/d/yyyy">
                  <c:v>43994</c:v>
                </c:pt>
                <c:pt idx="577" formatCode="m/d/yyyy">
                  <c:v>43996</c:v>
                </c:pt>
                <c:pt idx="625" formatCode="m/d/yyyy">
                  <c:v>43998</c:v>
                </c:pt>
                <c:pt idx="673" formatCode="m/d/yyyy">
                  <c:v>44000</c:v>
                </c:pt>
                <c:pt idx="721" formatCode="m/d/yyyy">
                  <c:v>44002</c:v>
                </c:pt>
                <c:pt idx="769" formatCode="m/d/yyyy">
                  <c:v>44004</c:v>
                </c:pt>
                <c:pt idx="817" formatCode="m/d/yyyy">
                  <c:v>44006</c:v>
                </c:pt>
                <c:pt idx="865" formatCode="m/d/yyyy">
                  <c:v>44008</c:v>
                </c:pt>
                <c:pt idx="913" formatCode="m/d/yyyy">
                  <c:v>44010</c:v>
                </c:pt>
                <c:pt idx="961" formatCode="m/d/yyyy">
                  <c:v>44012</c:v>
                </c:pt>
                <c:pt idx="1009" formatCode="m/d/yyyy">
                  <c:v>44014</c:v>
                </c:pt>
                <c:pt idx="1057" formatCode="m/d/yyyy">
                  <c:v>44016</c:v>
                </c:pt>
                <c:pt idx="1105" formatCode="m/d/yyyy">
                  <c:v>44018</c:v>
                </c:pt>
                <c:pt idx="1153" formatCode="m/d/yyyy">
                  <c:v>44020</c:v>
                </c:pt>
                <c:pt idx="1201" formatCode="m/d/yyyy">
                  <c:v>44022</c:v>
                </c:pt>
                <c:pt idx="1249" formatCode="m/d/yyyy">
                  <c:v>44024</c:v>
                </c:pt>
                <c:pt idx="1297" formatCode="m/d/yyyy">
                  <c:v>44026</c:v>
                </c:pt>
                <c:pt idx="1345" formatCode="m/d/yyyy">
                  <c:v>44028</c:v>
                </c:pt>
                <c:pt idx="1393" formatCode="m/d/yyyy">
                  <c:v>44030</c:v>
                </c:pt>
                <c:pt idx="1441" formatCode="m/d/yyyy">
                  <c:v>44032</c:v>
                </c:pt>
                <c:pt idx="1489" formatCode="m/d/yyyy">
                  <c:v>44034</c:v>
                </c:pt>
                <c:pt idx="1537" formatCode="m/d/yyyy">
                  <c:v>44036</c:v>
                </c:pt>
                <c:pt idx="1585" formatCode="m/d/yyyy">
                  <c:v>44038</c:v>
                </c:pt>
                <c:pt idx="1633" formatCode="m/d/yyyy">
                  <c:v>44040</c:v>
                </c:pt>
                <c:pt idx="1681" formatCode="m/d/yyyy">
                  <c:v>44042</c:v>
                </c:pt>
                <c:pt idx="1729" formatCode="m/d/yyyy">
                  <c:v>44044</c:v>
                </c:pt>
                <c:pt idx="1777" formatCode="m/d/yyyy">
                  <c:v>44046</c:v>
                </c:pt>
                <c:pt idx="1825" formatCode="m/d/yyyy">
                  <c:v>44048</c:v>
                </c:pt>
                <c:pt idx="1873" formatCode="m/d/yyyy">
                  <c:v>44050</c:v>
                </c:pt>
                <c:pt idx="1921" formatCode="m/d/yyyy">
                  <c:v>44052</c:v>
                </c:pt>
                <c:pt idx="1969" formatCode="m/d/yyyy">
                  <c:v>44054</c:v>
                </c:pt>
                <c:pt idx="2017" formatCode="m/d/yyyy">
                  <c:v>44056</c:v>
                </c:pt>
                <c:pt idx="2065" formatCode="m/d/yyyy">
                  <c:v>44058</c:v>
                </c:pt>
                <c:pt idx="2113" formatCode="m/d/yyyy">
                  <c:v>44060</c:v>
                </c:pt>
                <c:pt idx="2161" formatCode="m/d/yyyy">
                  <c:v>44062</c:v>
                </c:pt>
                <c:pt idx="2209" formatCode="m/d/yyyy">
                  <c:v>44064</c:v>
                </c:pt>
                <c:pt idx="2257" formatCode="m/d/yyyy">
                  <c:v>44066</c:v>
                </c:pt>
                <c:pt idx="2305" formatCode="m/d/yyyy">
                  <c:v>44068</c:v>
                </c:pt>
                <c:pt idx="2353" formatCode="m/d/yyyy">
                  <c:v>44070</c:v>
                </c:pt>
                <c:pt idx="2401" formatCode="m/d/yyyy">
                  <c:v>44072</c:v>
                </c:pt>
                <c:pt idx="2449" formatCode="m/d/yyyy">
                  <c:v>44074</c:v>
                </c:pt>
                <c:pt idx="2497" formatCode="m/d/yyyy">
                  <c:v>44076</c:v>
                </c:pt>
                <c:pt idx="2545" formatCode="m/d/yyyy">
                  <c:v>44078</c:v>
                </c:pt>
                <c:pt idx="2593" formatCode="m/d/yyyy">
                  <c:v>44080</c:v>
                </c:pt>
                <c:pt idx="2641" formatCode="m/d/yyyy">
                  <c:v>44082.041666666664</c:v>
                </c:pt>
                <c:pt idx="2689" formatCode="m/d/yyyy">
                  <c:v>44084.041666666664</c:v>
                </c:pt>
                <c:pt idx="2737" formatCode="m/d/yyyy">
                  <c:v>44086.041666666664</c:v>
                </c:pt>
                <c:pt idx="2785" formatCode="m/d/yyyy">
                  <c:v>44088.041666666664</c:v>
                </c:pt>
                <c:pt idx="2833" formatCode="m/d/yyyy">
                  <c:v>44090.041666666664</c:v>
                </c:pt>
              </c:numCache>
            </c:numRef>
          </c:cat>
          <c:val>
            <c:numRef>
              <c:f>Arkusz1!$B$3:$B$2843</c:f>
              <c:numCache>
                <c:formatCode>General</c:formatCode>
                <c:ptCount val="2841"/>
                <c:pt idx="0">
                  <c:v>0.87706099999999998</c:v>
                </c:pt>
                <c:pt idx="1">
                  <c:v>1.40785</c:v>
                </c:pt>
                <c:pt idx="2">
                  <c:v>1.8687199999999999</c:v>
                </c:pt>
                <c:pt idx="3">
                  <c:v>1.49481</c:v>
                </c:pt>
                <c:pt idx="4">
                  <c:v>1.966</c:v>
                </c:pt>
                <c:pt idx="5">
                  <c:v>1.68001</c:v>
                </c:pt>
                <c:pt idx="6">
                  <c:v>0.98677000000000004</c:v>
                </c:pt>
                <c:pt idx="7">
                  <c:v>0.75539299999999998</c:v>
                </c:pt>
                <c:pt idx="8">
                  <c:v>0.49858799999999998</c:v>
                </c:pt>
                <c:pt idx="9">
                  <c:v>0.29521900000000001</c:v>
                </c:pt>
                <c:pt idx="10">
                  <c:v>0.25134699999999999</c:v>
                </c:pt>
                <c:pt idx="11">
                  <c:v>0.177846</c:v>
                </c:pt>
                <c:pt idx="12">
                  <c:v>0.14773</c:v>
                </c:pt>
                <c:pt idx="13">
                  <c:v>0.139902</c:v>
                </c:pt>
                <c:pt idx="14">
                  <c:v>0.119558</c:v>
                </c:pt>
                <c:pt idx="15">
                  <c:v>0.116551</c:v>
                </c:pt>
                <c:pt idx="16">
                  <c:v>0.12318999999999999</c:v>
                </c:pt>
                <c:pt idx="17">
                  <c:v>0.12781600000000001</c:v>
                </c:pt>
                <c:pt idx="18">
                  <c:v>0.12107</c:v>
                </c:pt>
                <c:pt idx="19">
                  <c:v>0.13390199999999999</c:v>
                </c:pt>
                <c:pt idx="20">
                  <c:v>0.148564</c:v>
                </c:pt>
                <c:pt idx="21">
                  <c:v>0.25694299999999998</c:v>
                </c:pt>
                <c:pt idx="22">
                  <c:v>0.57697200000000004</c:v>
                </c:pt>
                <c:pt idx="23">
                  <c:v>0.65304600000000002</c:v>
                </c:pt>
                <c:pt idx="24">
                  <c:v>1.1476299999999999</c:v>
                </c:pt>
                <c:pt idx="25">
                  <c:v>1.8443700000000001</c:v>
                </c:pt>
                <c:pt idx="26">
                  <c:v>6.1120700000000001</c:v>
                </c:pt>
                <c:pt idx="27">
                  <c:v>18.394400000000001</c:v>
                </c:pt>
                <c:pt idx="28">
                  <c:v>7.0649800000000003</c:v>
                </c:pt>
                <c:pt idx="29">
                  <c:v>5.6128099999999996</c:v>
                </c:pt>
                <c:pt idx="30">
                  <c:v>23.155100000000001</c:v>
                </c:pt>
                <c:pt idx="31">
                  <c:v>31.120999999999999</c:v>
                </c:pt>
                <c:pt idx="32">
                  <c:v>11.3431</c:v>
                </c:pt>
                <c:pt idx="33">
                  <c:v>12.683299999999999</c:v>
                </c:pt>
                <c:pt idx="34">
                  <c:v>0.77782099999999998</c:v>
                </c:pt>
                <c:pt idx="35">
                  <c:v>0.77689799999999998</c:v>
                </c:pt>
                <c:pt idx="36">
                  <c:v>0.458729</c:v>
                </c:pt>
                <c:pt idx="37">
                  <c:v>0.40503499999999998</c:v>
                </c:pt>
                <c:pt idx="38">
                  <c:v>0.33968999999999999</c:v>
                </c:pt>
                <c:pt idx="39">
                  <c:v>0.31070500000000001</c:v>
                </c:pt>
                <c:pt idx="40">
                  <c:v>0.32928000000000002</c:v>
                </c:pt>
                <c:pt idx="41">
                  <c:v>0.19920599999999999</c:v>
                </c:pt>
                <c:pt idx="42">
                  <c:v>0.21226500000000001</c:v>
                </c:pt>
                <c:pt idx="43">
                  <c:v>0.214838</c:v>
                </c:pt>
                <c:pt idx="44">
                  <c:v>0.36397499999999999</c:v>
                </c:pt>
                <c:pt idx="45">
                  <c:v>0.51758000000000004</c:v>
                </c:pt>
                <c:pt idx="46">
                  <c:v>0.72872099999999995</c:v>
                </c:pt>
                <c:pt idx="47">
                  <c:v>0.90107099999999996</c:v>
                </c:pt>
                <c:pt idx="48">
                  <c:v>2.23237</c:v>
                </c:pt>
                <c:pt idx="49">
                  <c:v>3.8086899999999999</c:v>
                </c:pt>
                <c:pt idx="50">
                  <c:v>3.20729</c:v>
                </c:pt>
                <c:pt idx="51">
                  <c:v>2.1230899999999999</c:v>
                </c:pt>
                <c:pt idx="52">
                  <c:v>2.6321300000000001</c:v>
                </c:pt>
                <c:pt idx="53">
                  <c:v>1.7694700000000001</c:v>
                </c:pt>
                <c:pt idx="54">
                  <c:v>1.7239899999999999</c:v>
                </c:pt>
                <c:pt idx="55">
                  <c:v>4.6227499999999999</c:v>
                </c:pt>
                <c:pt idx="56">
                  <c:v>1.3884000000000001</c:v>
                </c:pt>
                <c:pt idx="57">
                  <c:v>1.57758</c:v>
                </c:pt>
                <c:pt idx="58">
                  <c:v>1.24742</c:v>
                </c:pt>
                <c:pt idx="59">
                  <c:v>0.76394300000000004</c:v>
                </c:pt>
                <c:pt idx="60">
                  <c:v>1.09168</c:v>
                </c:pt>
                <c:pt idx="61">
                  <c:v>0.65925400000000001</c:v>
                </c:pt>
                <c:pt idx="62">
                  <c:v>0.58419399999999999</c:v>
                </c:pt>
                <c:pt idx="63">
                  <c:v>0.42461399999999999</c:v>
                </c:pt>
                <c:pt idx="64">
                  <c:v>0.56874199999999997</c:v>
                </c:pt>
                <c:pt idx="65">
                  <c:v>0.54932899999999996</c:v>
                </c:pt>
                <c:pt idx="66">
                  <c:v>0.61903399999999997</c:v>
                </c:pt>
                <c:pt idx="67">
                  <c:v>0.48004400000000003</c:v>
                </c:pt>
                <c:pt idx="68">
                  <c:v>0.49452800000000002</c:v>
                </c:pt>
                <c:pt idx="69">
                  <c:v>0.83639399999999997</c:v>
                </c:pt>
                <c:pt idx="70">
                  <c:v>0.78187899999999999</c:v>
                </c:pt>
                <c:pt idx="71">
                  <c:v>1.3267899999999999</c:v>
                </c:pt>
                <c:pt idx="72">
                  <c:v>0.36490699999999998</c:v>
                </c:pt>
                <c:pt idx="73">
                  <c:v>0.19168199999999999</c:v>
                </c:pt>
                <c:pt idx="74">
                  <c:v>0.18989300000000001</c:v>
                </c:pt>
                <c:pt idx="75">
                  <c:v>0.23057800000000001</c:v>
                </c:pt>
                <c:pt idx="76">
                  <c:v>0.37832199999999999</c:v>
                </c:pt>
                <c:pt idx="77">
                  <c:v>0.23951500000000001</c:v>
                </c:pt>
                <c:pt idx="78">
                  <c:v>0.188362</c:v>
                </c:pt>
                <c:pt idx="79">
                  <c:v>0.17785799999999999</c:v>
                </c:pt>
                <c:pt idx="80">
                  <c:v>0.17644399999999999</c:v>
                </c:pt>
                <c:pt idx="81">
                  <c:v>0.18539800000000001</c:v>
                </c:pt>
                <c:pt idx="82">
                  <c:v>0.14910899999999999</c:v>
                </c:pt>
                <c:pt idx="83">
                  <c:v>0.14943600000000001</c:v>
                </c:pt>
                <c:pt idx="84">
                  <c:v>0.221696</c:v>
                </c:pt>
                <c:pt idx="85">
                  <c:v>0.15070900000000001</c:v>
                </c:pt>
                <c:pt idx="86">
                  <c:v>0.14918600000000001</c:v>
                </c:pt>
                <c:pt idx="87">
                  <c:v>0.13236700000000001</c:v>
                </c:pt>
                <c:pt idx="88">
                  <c:v>0.244365</c:v>
                </c:pt>
                <c:pt idx="89">
                  <c:v>0.56074299999999999</c:v>
                </c:pt>
                <c:pt idx="90">
                  <c:v>0.23266400000000001</c:v>
                </c:pt>
                <c:pt idx="91">
                  <c:v>0.26436500000000002</c:v>
                </c:pt>
                <c:pt idx="92">
                  <c:v>0.27754000000000001</c:v>
                </c:pt>
                <c:pt idx="93">
                  <c:v>0.36918699999999999</c:v>
                </c:pt>
                <c:pt idx="94">
                  <c:v>0.43010500000000002</c:v>
                </c:pt>
                <c:pt idx="95">
                  <c:v>0.32594299999999998</c:v>
                </c:pt>
                <c:pt idx="96">
                  <c:v>0.40655400000000003</c:v>
                </c:pt>
                <c:pt idx="97">
                  <c:v>0.41759000000000002</c:v>
                </c:pt>
                <c:pt idx="98">
                  <c:v>0.26576499999999997</c:v>
                </c:pt>
                <c:pt idx="99">
                  <c:v>0.19125300000000001</c:v>
                </c:pt>
                <c:pt idx="100">
                  <c:v>0.24610499999999999</c:v>
                </c:pt>
                <c:pt idx="101">
                  <c:v>0.23261599999999999</c:v>
                </c:pt>
                <c:pt idx="102">
                  <c:v>0.24918399999999999</c:v>
                </c:pt>
                <c:pt idx="103">
                  <c:v>0.33755600000000002</c:v>
                </c:pt>
                <c:pt idx="104">
                  <c:v>0.23682300000000001</c:v>
                </c:pt>
                <c:pt idx="105">
                  <c:v>0.20712800000000001</c:v>
                </c:pt>
                <c:pt idx="106">
                  <c:v>0.20537</c:v>
                </c:pt>
                <c:pt idx="107">
                  <c:v>0.15191299999999999</c:v>
                </c:pt>
                <c:pt idx="108">
                  <c:v>0.41033999999999998</c:v>
                </c:pt>
                <c:pt idx="109">
                  <c:v>0.43512099999999998</c:v>
                </c:pt>
                <c:pt idx="110">
                  <c:v>0.29962499999999997</c:v>
                </c:pt>
                <c:pt idx="111">
                  <c:v>0.29964000000000002</c:v>
                </c:pt>
                <c:pt idx="112">
                  <c:v>0.34651999999999999</c:v>
                </c:pt>
                <c:pt idx="113">
                  <c:v>0.34415400000000002</c:v>
                </c:pt>
                <c:pt idx="114">
                  <c:v>0.39951399999999998</c:v>
                </c:pt>
                <c:pt idx="115">
                  <c:v>0.98793500000000001</c:v>
                </c:pt>
                <c:pt idx="116">
                  <c:v>1.10087</c:v>
                </c:pt>
                <c:pt idx="117">
                  <c:v>1.54328</c:v>
                </c:pt>
                <c:pt idx="118">
                  <c:v>2.07802</c:v>
                </c:pt>
                <c:pt idx="119">
                  <c:v>1.45356</c:v>
                </c:pt>
                <c:pt idx="120">
                  <c:v>1.3008</c:v>
                </c:pt>
                <c:pt idx="121">
                  <c:v>2.4546299999999999</c:v>
                </c:pt>
                <c:pt idx="122">
                  <c:v>1.5676399999999999</c:v>
                </c:pt>
                <c:pt idx="123">
                  <c:v>0.43186799999999997</c:v>
                </c:pt>
                <c:pt idx="124">
                  <c:v>0.48529600000000001</c:v>
                </c:pt>
                <c:pt idx="125">
                  <c:v>0.26589299999999999</c:v>
                </c:pt>
                <c:pt idx="126">
                  <c:v>0.28231600000000001</c:v>
                </c:pt>
                <c:pt idx="127">
                  <c:v>0.38685799999999998</c:v>
                </c:pt>
                <c:pt idx="128">
                  <c:v>0.61037300000000005</c:v>
                </c:pt>
                <c:pt idx="129">
                  <c:v>0.42549799999999999</c:v>
                </c:pt>
                <c:pt idx="130">
                  <c:v>0.38638</c:v>
                </c:pt>
                <c:pt idx="131">
                  <c:v>0.26404300000000003</c:v>
                </c:pt>
                <c:pt idx="132">
                  <c:v>0.200127</c:v>
                </c:pt>
                <c:pt idx="133">
                  <c:v>0.157475</c:v>
                </c:pt>
                <c:pt idx="134">
                  <c:v>0.17210300000000001</c:v>
                </c:pt>
                <c:pt idx="135">
                  <c:v>0.14951300000000001</c:v>
                </c:pt>
                <c:pt idx="136">
                  <c:v>0.15775400000000001</c:v>
                </c:pt>
                <c:pt idx="137">
                  <c:v>0.15160299999999999</c:v>
                </c:pt>
                <c:pt idx="138">
                  <c:v>0.146146</c:v>
                </c:pt>
                <c:pt idx="139">
                  <c:v>0.18917700000000001</c:v>
                </c:pt>
                <c:pt idx="140">
                  <c:v>0.21523</c:v>
                </c:pt>
                <c:pt idx="141">
                  <c:v>0.20128599999999999</c:v>
                </c:pt>
                <c:pt idx="142">
                  <c:v>0.44801800000000003</c:v>
                </c:pt>
                <c:pt idx="143">
                  <c:v>0.760849</c:v>
                </c:pt>
                <c:pt idx="144">
                  <c:v>1.4497</c:v>
                </c:pt>
                <c:pt idx="145">
                  <c:v>0.86076799999999998</c:v>
                </c:pt>
                <c:pt idx="146">
                  <c:v>0.48534699999999997</c:v>
                </c:pt>
                <c:pt idx="147">
                  <c:v>0.315971</c:v>
                </c:pt>
                <c:pt idx="148">
                  <c:v>0.27846599999999999</c:v>
                </c:pt>
                <c:pt idx="149">
                  <c:v>0.30884099999999998</c:v>
                </c:pt>
                <c:pt idx="150">
                  <c:v>1.0156000000000001</c:v>
                </c:pt>
                <c:pt idx="151">
                  <c:v>1.19398</c:v>
                </c:pt>
                <c:pt idx="152">
                  <c:v>1.0952200000000001</c:v>
                </c:pt>
                <c:pt idx="153">
                  <c:v>0.91896599999999995</c:v>
                </c:pt>
                <c:pt idx="154">
                  <c:v>0.31789400000000001</c:v>
                </c:pt>
                <c:pt idx="155">
                  <c:v>0.41161900000000001</c:v>
                </c:pt>
                <c:pt idx="156">
                  <c:v>0.131332</c:v>
                </c:pt>
                <c:pt idx="157">
                  <c:v>0.138598</c:v>
                </c:pt>
                <c:pt idx="158">
                  <c:v>0.14669199999999999</c:v>
                </c:pt>
                <c:pt idx="159">
                  <c:v>0.15463399999999999</c:v>
                </c:pt>
                <c:pt idx="160">
                  <c:v>0.191551</c:v>
                </c:pt>
                <c:pt idx="161">
                  <c:v>0.33258399999999999</c:v>
                </c:pt>
                <c:pt idx="162">
                  <c:v>0.14102899999999999</c:v>
                </c:pt>
                <c:pt idx="163">
                  <c:v>0.172989</c:v>
                </c:pt>
                <c:pt idx="164">
                  <c:v>0.152476</c:v>
                </c:pt>
                <c:pt idx="165">
                  <c:v>0.32974100000000001</c:v>
                </c:pt>
                <c:pt idx="166">
                  <c:v>0.90269699999999997</c:v>
                </c:pt>
                <c:pt idx="167">
                  <c:v>0.984344</c:v>
                </c:pt>
                <c:pt idx="168">
                  <c:v>1.24295</c:v>
                </c:pt>
                <c:pt idx="169">
                  <c:v>1.46746</c:v>
                </c:pt>
                <c:pt idx="170">
                  <c:v>1.1741900000000001</c:v>
                </c:pt>
                <c:pt idx="171">
                  <c:v>0.94859099999999996</c:v>
                </c:pt>
                <c:pt idx="172">
                  <c:v>1.01023</c:v>
                </c:pt>
                <c:pt idx="173">
                  <c:v>0.792875</c:v>
                </c:pt>
                <c:pt idx="174">
                  <c:v>0.83043100000000003</c:v>
                </c:pt>
                <c:pt idx="175">
                  <c:v>0.73577700000000001</c:v>
                </c:pt>
                <c:pt idx="176">
                  <c:v>0.32266</c:v>
                </c:pt>
                <c:pt idx="177">
                  <c:v>0.83555999999999997</c:v>
                </c:pt>
                <c:pt idx="178">
                  <c:v>0.82290300000000005</c:v>
                </c:pt>
                <c:pt idx="179">
                  <c:v>0.38078099999999998</c:v>
                </c:pt>
                <c:pt idx="180">
                  <c:v>0.24068600000000001</c:v>
                </c:pt>
                <c:pt idx="181">
                  <c:v>0.46921600000000002</c:v>
                </c:pt>
                <c:pt idx="182">
                  <c:v>0.441967</c:v>
                </c:pt>
                <c:pt idx="183">
                  <c:v>0.65154699999999999</c:v>
                </c:pt>
                <c:pt idx="184">
                  <c:v>0.41844599999999998</c:v>
                </c:pt>
                <c:pt idx="185">
                  <c:v>0.25584499999999999</c:v>
                </c:pt>
                <c:pt idx="186">
                  <c:v>0.50461199999999995</c:v>
                </c:pt>
                <c:pt idx="187">
                  <c:v>0.40914400000000001</c:v>
                </c:pt>
                <c:pt idx="188">
                  <c:v>0.553817</c:v>
                </c:pt>
                <c:pt idx="189">
                  <c:v>1.35534</c:v>
                </c:pt>
                <c:pt idx="190">
                  <c:v>1.13167</c:v>
                </c:pt>
                <c:pt idx="191">
                  <c:v>0.79700800000000005</c:v>
                </c:pt>
                <c:pt idx="192">
                  <c:v>2.5942500000000002</c:v>
                </c:pt>
                <c:pt idx="193">
                  <c:v>1.28034</c:v>
                </c:pt>
                <c:pt idx="194">
                  <c:v>0.40635199999999999</c:v>
                </c:pt>
                <c:pt idx="195">
                  <c:v>0.376162</c:v>
                </c:pt>
                <c:pt idx="196">
                  <c:v>0.22887299999999999</c:v>
                </c:pt>
                <c:pt idx="197">
                  <c:v>0.225212</c:v>
                </c:pt>
                <c:pt idx="198">
                  <c:v>0.89212100000000005</c:v>
                </c:pt>
                <c:pt idx="199">
                  <c:v>1.54853</c:v>
                </c:pt>
                <c:pt idx="200">
                  <c:v>0.403285</c:v>
                </c:pt>
                <c:pt idx="201">
                  <c:v>0.51317800000000002</c:v>
                </c:pt>
                <c:pt idx="202">
                  <c:v>0.78759299999999999</c:v>
                </c:pt>
                <c:pt idx="203">
                  <c:v>1.35124</c:v>
                </c:pt>
                <c:pt idx="204">
                  <c:v>0.76600299999999999</c:v>
                </c:pt>
                <c:pt idx="205">
                  <c:v>0.87807199999999996</c:v>
                </c:pt>
                <c:pt idx="206">
                  <c:v>0.32431900000000002</c:v>
                </c:pt>
                <c:pt idx="207">
                  <c:v>0.22983500000000001</c:v>
                </c:pt>
                <c:pt idx="208">
                  <c:v>0.219777</c:v>
                </c:pt>
                <c:pt idx="209">
                  <c:v>0.160555</c:v>
                </c:pt>
                <c:pt idx="210">
                  <c:v>0.18545</c:v>
                </c:pt>
                <c:pt idx="211">
                  <c:v>0.17912700000000001</c:v>
                </c:pt>
                <c:pt idx="212">
                  <c:v>0.212479</c:v>
                </c:pt>
                <c:pt idx="213">
                  <c:v>0.41561599999999999</c:v>
                </c:pt>
                <c:pt idx="214">
                  <c:v>0.283441</c:v>
                </c:pt>
                <c:pt idx="215">
                  <c:v>0.237513</c:v>
                </c:pt>
                <c:pt idx="216">
                  <c:v>0.19023799999999999</c:v>
                </c:pt>
                <c:pt idx="217">
                  <c:v>0.23902799999999999</c:v>
                </c:pt>
                <c:pt idx="218">
                  <c:v>0.181842</c:v>
                </c:pt>
                <c:pt idx="219">
                  <c:v>0.175403</c:v>
                </c:pt>
                <c:pt idx="220">
                  <c:v>0.35702600000000001</c:v>
                </c:pt>
                <c:pt idx="221">
                  <c:v>0.89372499999999999</c:v>
                </c:pt>
                <c:pt idx="222">
                  <c:v>0.64873999999999998</c:v>
                </c:pt>
                <c:pt idx="223">
                  <c:v>0.39517099999999999</c:v>
                </c:pt>
                <c:pt idx="224">
                  <c:v>0.20241700000000001</c:v>
                </c:pt>
                <c:pt idx="225">
                  <c:v>0.48832300000000001</c:v>
                </c:pt>
                <c:pt idx="226">
                  <c:v>0.29585499999999998</c:v>
                </c:pt>
                <c:pt idx="227">
                  <c:v>0.70707200000000003</c:v>
                </c:pt>
                <c:pt idx="228">
                  <c:v>0.42056100000000002</c:v>
                </c:pt>
                <c:pt idx="229">
                  <c:v>0.249032</c:v>
                </c:pt>
                <c:pt idx="230">
                  <c:v>0.286999</c:v>
                </c:pt>
                <c:pt idx="231">
                  <c:v>0.23197300000000001</c:v>
                </c:pt>
                <c:pt idx="232">
                  <c:v>0.296039</c:v>
                </c:pt>
                <c:pt idx="233">
                  <c:v>0.36904199999999998</c:v>
                </c:pt>
                <c:pt idx="234">
                  <c:v>0.40992099999999998</c:v>
                </c:pt>
                <c:pt idx="235">
                  <c:v>0.51494799999999996</c:v>
                </c:pt>
                <c:pt idx="236">
                  <c:v>1.6353599999999999</c:v>
                </c:pt>
                <c:pt idx="237">
                  <c:v>0.41290100000000002</c:v>
                </c:pt>
                <c:pt idx="238">
                  <c:v>0.307342</c:v>
                </c:pt>
                <c:pt idx="239">
                  <c:v>0.17701600000000001</c:v>
                </c:pt>
                <c:pt idx="240">
                  <c:v>0.22295000000000001</c:v>
                </c:pt>
                <c:pt idx="241">
                  <c:v>0.169659</c:v>
                </c:pt>
                <c:pt idx="242">
                  <c:v>0.44695299999999999</c:v>
                </c:pt>
                <c:pt idx="243">
                  <c:v>0.16078200000000001</c:v>
                </c:pt>
                <c:pt idx="244">
                  <c:v>0.211982</c:v>
                </c:pt>
                <c:pt idx="245">
                  <c:v>1.43865</c:v>
                </c:pt>
                <c:pt idx="246">
                  <c:v>0.703901</c:v>
                </c:pt>
                <c:pt idx="247">
                  <c:v>0.76794300000000004</c:v>
                </c:pt>
                <c:pt idx="248">
                  <c:v>0.22172600000000001</c:v>
                </c:pt>
                <c:pt idx="249">
                  <c:v>0.14762400000000001</c:v>
                </c:pt>
                <c:pt idx="250">
                  <c:v>0.262878</c:v>
                </c:pt>
                <c:pt idx="251">
                  <c:v>0.179727</c:v>
                </c:pt>
                <c:pt idx="252">
                  <c:v>0.22319</c:v>
                </c:pt>
                <c:pt idx="253">
                  <c:v>0.34653400000000001</c:v>
                </c:pt>
                <c:pt idx="254">
                  <c:v>1.03244</c:v>
                </c:pt>
                <c:pt idx="255">
                  <c:v>0.51103500000000002</c:v>
                </c:pt>
                <c:pt idx="256">
                  <c:v>0.40689500000000001</c:v>
                </c:pt>
                <c:pt idx="257">
                  <c:v>0.44858399999999998</c:v>
                </c:pt>
                <c:pt idx="258">
                  <c:v>0.43927899999999998</c:v>
                </c:pt>
                <c:pt idx="259">
                  <c:v>0.74319199999999996</c:v>
                </c:pt>
                <c:pt idx="260">
                  <c:v>1.56908</c:v>
                </c:pt>
                <c:pt idx="261">
                  <c:v>2.3103500000000001</c:v>
                </c:pt>
                <c:pt idx="262">
                  <c:v>2.41025</c:v>
                </c:pt>
                <c:pt idx="263">
                  <c:v>2.5290699999999999</c:v>
                </c:pt>
                <c:pt idx="264">
                  <c:v>2.1650100000000001</c:v>
                </c:pt>
                <c:pt idx="265">
                  <c:v>1.5235700000000001</c:v>
                </c:pt>
                <c:pt idx="266">
                  <c:v>0.89816200000000002</c:v>
                </c:pt>
                <c:pt idx="267">
                  <c:v>0.444106</c:v>
                </c:pt>
                <c:pt idx="268">
                  <c:v>0.25370100000000001</c:v>
                </c:pt>
                <c:pt idx="269">
                  <c:v>0.230826</c:v>
                </c:pt>
                <c:pt idx="270">
                  <c:v>0.42977100000000001</c:v>
                </c:pt>
                <c:pt idx="271">
                  <c:v>0.50049399999999999</c:v>
                </c:pt>
                <c:pt idx="272">
                  <c:v>1.06338</c:v>
                </c:pt>
                <c:pt idx="273">
                  <c:v>1.0081100000000001</c:v>
                </c:pt>
                <c:pt idx="274">
                  <c:v>0.62254200000000004</c:v>
                </c:pt>
                <c:pt idx="275">
                  <c:v>0.18251400000000001</c:v>
                </c:pt>
                <c:pt idx="276">
                  <c:v>0.13763500000000001</c:v>
                </c:pt>
                <c:pt idx="277">
                  <c:v>9.4881999999999994E-2</c:v>
                </c:pt>
                <c:pt idx="278">
                  <c:v>9.5924899999999994E-2</c:v>
                </c:pt>
                <c:pt idx="279">
                  <c:v>9.9987599999999996E-2</c:v>
                </c:pt>
                <c:pt idx="280">
                  <c:v>0.103482</c:v>
                </c:pt>
                <c:pt idx="281">
                  <c:v>0.112135</c:v>
                </c:pt>
                <c:pt idx="282">
                  <c:v>0.11548700000000001</c:v>
                </c:pt>
                <c:pt idx="283">
                  <c:v>0.104629</c:v>
                </c:pt>
                <c:pt idx="284">
                  <c:v>0.13373599999999999</c:v>
                </c:pt>
                <c:pt idx="285">
                  <c:v>0.29871599999999998</c:v>
                </c:pt>
                <c:pt idx="286">
                  <c:v>0.55377699999999996</c:v>
                </c:pt>
                <c:pt idx="287">
                  <c:v>0.49376300000000001</c:v>
                </c:pt>
                <c:pt idx="288">
                  <c:v>0.36293599999999998</c:v>
                </c:pt>
                <c:pt idx="289">
                  <c:v>0.17006099999999999</c:v>
                </c:pt>
                <c:pt idx="290">
                  <c:v>0.18085200000000001</c:v>
                </c:pt>
                <c:pt idx="291">
                  <c:v>0.160494</c:v>
                </c:pt>
                <c:pt idx="292">
                  <c:v>1.1408100000000001</c:v>
                </c:pt>
                <c:pt idx="293">
                  <c:v>2.6349</c:v>
                </c:pt>
                <c:pt idx="294">
                  <c:v>1.42439</c:v>
                </c:pt>
                <c:pt idx="295">
                  <c:v>0.76117900000000005</c:v>
                </c:pt>
                <c:pt idx="296">
                  <c:v>0.19709499999999999</c:v>
                </c:pt>
                <c:pt idx="297">
                  <c:v>0.15948799999999999</c:v>
                </c:pt>
                <c:pt idx="298">
                  <c:v>0.14969299999999999</c:v>
                </c:pt>
                <c:pt idx="299">
                  <c:v>0.189579</c:v>
                </c:pt>
                <c:pt idx="300">
                  <c:v>0.25402599999999997</c:v>
                </c:pt>
                <c:pt idx="301">
                  <c:v>0.11115800000000001</c:v>
                </c:pt>
                <c:pt idx="302">
                  <c:v>0.104395</c:v>
                </c:pt>
                <c:pt idx="303">
                  <c:v>0.12378</c:v>
                </c:pt>
                <c:pt idx="304">
                  <c:v>0.100774</c:v>
                </c:pt>
                <c:pt idx="305">
                  <c:v>9.6704499999999999E-2</c:v>
                </c:pt>
                <c:pt idx="306">
                  <c:v>0.28880099999999997</c:v>
                </c:pt>
                <c:pt idx="307">
                  <c:v>0.150537</c:v>
                </c:pt>
                <c:pt idx="308">
                  <c:v>0.30125600000000002</c:v>
                </c:pt>
                <c:pt idx="309">
                  <c:v>0.48252699999999998</c:v>
                </c:pt>
                <c:pt idx="310">
                  <c:v>0.32130500000000001</c:v>
                </c:pt>
                <c:pt idx="311">
                  <c:v>0.232595</c:v>
                </c:pt>
                <c:pt idx="312">
                  <c:v>0.43213200000000002</c:v>
                </c:pt>
                <c:pt idx="313">
                  <c:v>0.40534199999999998</c:v>
                </c:pt>
                <c:pt idx="314">
                  <c:v>0.36630400000000002</c:v>
                </c:pt>
                <c:pt idx="315">
                  <c:v>0.22966</c:v>
                </c:pt>
                <c:pt idx="316">
                  <c:v>0.251081</c:v>
                </c:pt>
                <c:pt idx="317">
                  <c:v>0.34200000000000003</c:v>
                </c:pt>
                <c:pt idx="318">
                  <c:v>0.358983</c:v>
                </c:pt>
                <c:pt idx="319">
                  <c:v>2.14907</c:v>
                </c:pt>
                <c:pt idx="320">
                  <c:v>0.66456700000000002</c:v>
                </c:pt>
                <c:pt idx="321">
                  <c:v>0.86696799999999996</c:v>
                </c:pt>
                <c:pt idx="322">
                  <c:v>0.73948800000000003</c:v>
                </c:pt>
                <c:pt idx="323">
                  <c:v>0.15757699999999999</c:v>
                </c:pt>
                <c:pt idx="324">
                  <c:v>0.18090400000000001</c:v>
                </c:pt>
                <c:pt idx="325">
                  <c:v>0.13920399999999999</c:v>
                </c:pt>
                <c:pt idx="326">
                  <c:v>9.7464099999999998E-2</c:v>
                </c:pt>
                <c:pt idx="327">
                  <c:v>0.11247799999999999</c:v>
                </c:pt>
                <c:pt idx="328">
                  <c:v>0.139069</c:v>
                </c:pt>
                <c:pt idx="329">
                  <c:v>0.112001</c:v>
                </c:pt>
                <c:pt idx="330">
                  <c:v>0.110099</c:v>
                </c:pt>
                <c:pt idx="331">
                  <c:v>0.124662</c:v>
                </c:pt>
                <c:pt idx="332">
                  <c:v>0.24951400000000001</c:v>
                </c:pt>
                <c:pt idx="333">
                  <c:v>0.61097900000000005</c:v>
                </c:pt>
                <c:pt idx="334">
                  <c:v>2.0034999999999998</c:v>
                </c:pt>
                <c:pt idx="335">
                  <c:v>1.30853</c:v>
                </c:pt>
                <c:pt idx="336">
                  <c:v>0.87571500000000002</c:v>
                </c:pt>
                <c:pt idx="337">
                  <c:v>1.27989</c:v>
                </c:pt>
                <c:pt idx="338">
                  <c:v>1.1283799999999999</c:v>
                </c:pt>
                <c:pt idx="339">
                  <c:v>0.94446200000000002</c:v>
                </c:pt>
                <c:pt idx="340">
                  <c:v>3.1541600000000001</c:v>
                </c:pt>
                <c:pt idx="341">
                  <c:v>10.645300000000001</c:v>
                </c:pt>
                <c:pt idx="342">
                  <c:v>26.172799999999999</c:v>
                </c:pt>
                <c:pt idx="343">
                  <c:v>12.226800000000001</c:v>
                </c:pt>
                <c:pt idx="344">
                  <c:v>6.1339899999999998</c:v>
                </c:pt>
                <c:pt idx="345">
                  <c:v>1.0590299999999999</c:v>
                </c:pt>
                <c:pt idx="346">
                  <c:v>0.480962</c:v>
                </c:pt>
                <c:pt idx="347">
                  <c:v>0.351744</c:v>
                </c:pt>
                <c:pt idx="348">
                  <c:v>0.36305799999999999</c:v>
                </c:pt>
                <c:pt idx="349">
                  <c:v>0.24199200000000001</c:v>
                </c:pt>
                <c:pt idx="350">
                  <c:v>0.19874800000000001</c:v>
                </c:pt>
                <c:pt idx="351">
                  <c:v>0.19805200000000001</c:v>
                </c:pt>
                <c:pt idx="352">
                  <c:v>0.245645</c:v>
                </c:pt>
                <c:pt idx="353">
                  <c:v>0.31737500000000002</c:v>
                </c:pt>
                <c:pt idx="354">
                  <c:v>0.48335</c:v>
                </c:pt>
                <c:pt idx="355">
                  <c:v>0.35290899999999997</c:v>
                </c:pt>
                <c:pt idx="356">
                  <c:v>0.27862199999999998</c:v>
                </c:pt>
                <c:pt idx="357">
                  <c:v>0.463009</c:v>
                </c:pt>
                <c:pt idx="358">
                  <c:v>0.78869400000000001</c:v>
                </c:pt>
                <c:pt idx="359">
                  <c:v>0.75585999999999998</c:v>
                </c:pt>
                <c:pt idx="360">
                  <c:v>4.9035099999999998</c:v>
                </c:pt>
                <c:pt idx="361">
                  <c:v>2.07484</c:v>
                </c:pt>
                <c:pt idx="362">
                  <c:v>0.85077199999999997</c:v>
                </c:pt>
                <c:pt idx="363">
                  <c:v>0.39567099999999999</c:v>
                </c:pt>
                <c:pt idx="364">
                  <c:v>0.30245300000000003</c:v>
                </c:pt>
                <c:pt idx="365">
                  <c:v>0.29453200000000002</c:v>
                </c:pt>
                <c:pt idx="366">
                  <c:v>0.22386200000000001</c:v>
                </c:pt>
                <c:pt idx="367">
                  <c:v>0.22409799999999999</c:v>
                </c:pt>
                <c:pt idx="368">
                  <c:v>0.209621</c:v>
                </c:pt>
                <c:pt idx="369">
                  <c:v>0.20377899999999999</c:v>
                </c:pt>
                <c:pt idx="370">
                  <c:v>0.180093</c:v>
                </c:pt>
                <c:pt idx="371">
                  <c:v>0.18215500000000001</c:v>
                </c:pt>
                <c:pt idx="372">
                  <c:v>0.17246300000000001</c:v>
                </c:pt>
                <c:pt idx="373">
                  <c:v>0.16562399999999999</c:v>
                </c:pt>
                <c:pt idx="374">
                  <c:v>0.17486599999999999</c:v>
                </c:pt>
                <c:pt idx="375">
                  <c:v>0.180427</c:v>
                </c:pt>
                <c:pt idx="376">
                  <c:v>0.176125</c:v>
                </c:pt>
                <c:pt idx="377">
                  <c:v>0.17837700000000001</c:v>
                </c:pt>
                <c:pt idx="378">
                  <c:v>0.97495399999999999</c:v>
                </c:pt>
                <c:pt idx="379">
                  <c:v>0.79700899999999997</c:v>
                </c:pt>
                <c:pt idx="380">
                  <c:v>0.85233400000000004</c:v>
                </c:pt>
                <c:pt idx="381">
                  <c:v>0.30267300000000003</c:v>
                </c:pt>
                <c:pt idx="382">
                  <c:v>0.40158500000000003</c:v>
                </c:pt>
                <c:pt idx="383">
                  <c:v>0.42352000000000001</c:v>
                </c:pt>
                <c:pt idx="384">
                  <c:v>0.32848100000000002</c:v>
                </c:pt>
                <c:pt idx="385">
                  <c:v>0.27898499999999998</c:v>
                </c:pt>
                <c:pt idx="386">
                  <c:v>0.201709</c:v>
                </c:pt>
                <c:pt idx="387">
                  <c:v>0.12909799999999999</c:v>
                </c:pt>
                <c:pt idx="388">
                  <c:v>0.132385</c:v>
                </c:pt>
                <c:pt idx="389">
                  <c:v>0.131051</c:v>
                </c:pt>
                <c:pt idx="390">
                  <c:v>0.13143199999999999</c:v>
                </c:pt>
                <c:pt idx="391">
                  <c:v>0.13001199999999999</c:v>
                </c:pt>
                <c:pt idx="392">
                  <c:v>0.117772</c:v>
                </c:pt>
                <c:pt idx="393">
                  <c:v>0.122664</c:v>
                </c:pt>
                <c:pt idx="394">
                  <c:v>0.13277</c:v>
                </c:pt>
                <c:pt idx="395">
                  <c:v>0.12177</c:v>
                </c:pt>
                <c:pt idx="396">
                  <c:v>9.5956600000000003E-2</c:v>
                </c:pt>
                <c:pt idx="397">
                  <c:v>0.11410099999999999</c:v>
                </c:pt>
                <c:pt idx="398">
                  <c:v>0.110739</c:v>
                </c:pt>
                <c:pt idx="399">
                  <c:v>0.149622</c:v>
                </c:pt>
                <c:pt idx="400">
                  <c:v>0.13109000000000001</c:v>
                </c:pt>
                <c:pt idx="401">
                  <c:v>0.13538700000000001</c:v>
                </c:pt>
                <c:pt idx="402">
                  <c:v>0.14765500000000001</c:v>
                </c:pt>
                <c:pt idx="403">
                  <c:v>0.149622</c:v>
                </c:pt>
                <c:pt idx="404">
                  <c:v>0.43892199999999998</c:v>
                </c:pt>
                <c:pt idx="405">
                  <c:v>0.87251199999999995</c:v>
                </c:pt>
                <c:pt idx="406">
                  <c:v>0.77975499999999998</c:v>
                </c:pt>
                <c:pt idx="407">
                  <c:v>0.90222899999999995</c:v>
                </c:pt>
                <c:pt idx="408">
                  <c:v>0.61430799999999997</c:v>
                </c:pt>
                <c:pt idx="409">
                  <c:v>0.48931799999999998</c:v>
                </c:pt>
                <c:pt idx="410">
                  <c:v>0.81414900000000001</c:v>
                </c:pt>
                <c:pt idx="411">
                  <c:v>1.0237799999999999</c:v>
                </c:pt>
                <c:pt idx="412">
                  <c:v>2.1643699999999999</c:v>
                </c:pt>
                <c:pt idx="413">
                  <c:v>2.7384900000000001</c:v>
                </c:pt>
                <c:pt idx="414">
                  <c:v>0.49886900000000001</c:v>
                </c:pt>
                <c:pt idx="415">
                  <c:v>0.37180099999999999</c:v>
                </c:pt>
                <c:pt idx="416">
                  <c:v>0.33507399999999998</c:v>
                </c:pt>
                <c:pt idx="417">
                  <c:v>0.51197599999999999</c:v>
                </c:pt>
                <c:pt idx="418">
                  <c:v>0.38063000000000002</c:v>
                </c:pt>
                <c:pt idx="419">
                  <c:v>0.36051699999999998</c:v>
                </c:pt>
                <c:pt idx="420">
                  <c:v>0.27462700000000001</c:v>
                </c:pt>
                <c:pt idx="421">
                  <c:v>0.29248400000000002</c:v>
                </c:pt>
                <c:pt idx="422">
                  <c:v>0.31199199999999999</c:v>
                </c:pt>
                <c:pt idx="423">
                  <c:v>0.26715499999999998</c:v>
                </c:pt>
                <c:pt idx="424">
                  <c:v>2.82592</c:v>
                </c:pt>
                <c:pt idx="425">
                  <c:v>4.8630899999999997</c:v>
                </c:pt>
                <c:pt idx="426">
                  <c:v>0.69096599999999997</c:v>
                </c:pt>
                <c:pt idx="427">
                  <c:v>0.43197799999999997</c:v>
                </c:pt>
                <c:pt idx="428">
                  <c:v>0.34941699999999998</c:v>
                </c:pt>
                <c:pt idx="429">
                  <c:v>0.36920199999999997</c:v>
                </c:pt>
                <c:pt idx="430">
                  <c:v>0.42959999999999998</c:v>
                </c:pt>
                <c:pt idx="431">
                  <c:v>0.406086</c:v>
                </c:pt>
                <c:pt idx="432">
                  <c:v>0.23830399999999999</c:v>
                </c:pt>
                <c:pt idx="433">
                  <c:v>0.50951100000000005</c:v>
                </c:pt>
                <c:pt idx="434">
                  <c:v>0.20607500000000001</c:v>
                </c:pt>
                <c:pt idx="435">
                  <c:v>0.14251</c:v>
                </c:pt>
                <c:pt idx="436">
                  <c:v>9.8483799999999996E-2</c:v>
                </c:pt>
                <c:pt idx="437">
                  <c:v>0.110462</c:v>
                </c:pt>
                <c:pt idx="438">
                  <c:v>0.12604799999999999</c:v>
                </c:pt>
                <c:pt idx="439">
                  <c:v>0.11282499999999999</c:v>
                </c:pt>
                <c:pt idx="440">
                  <c:v>0.14068</c:v>
                </c:pt>
                <c:pt idx="441">
                  <c:v>0.111911</c:v>
                </c:pt>
                <c:pt idx="442">
                  <c:v>0.15559799999999999</c:v>
                </c:pt>
                <c:pt idx="443">
                  <c:v>0.54128699999999996</c:v>
                </c:pt>
                <c:pt idx="444">
                  <c:v>0.85143100000000005</c:v>
                </c:pt>
                <c:pt idx="445">
                  <c:v>0.27037800000000001</c:v>
                </c:pt>
                <c:pt idx="446">
                  <c:v>0.209036</c:v>
                </c:pt>
                <c:pt idx="447">
                  <c:v>0.50550600000000001</c:v>
                </c:pt>
                <c:pt idx="448">
                  <c:v>0.80710400000000004</c:v>
                </c:pt>
                <c:pt idx="449">
                  <c:v>0.388714</c:v>
                </c:pt>
                <c:pt idx="450">
                  <c:v>0.26860400000000001</c:v>
                </c:pt>
                <c:pt idx="451">
                  <c:v>0.416016</c:v>
                </c:pt>
                <c:pt idx="452">
                  <c:v>0.269841</c:v>
                </c:pt>
                <c:pt idx="453">
                  <c:v>0.35106100000000001</c:v>
                </c:pt>
                <c:pt idx="454">
                  <c:v>0.48687799999999998</c:v>
                </c:pt>
                <c:pt idx="455">
                  <c:v>0.74593900000000002</c:v>
                </c:pt>
                <c:pt idx="456">
                  <c:v>0.52056599999999997</c:v>
                </c:pt>
                <c:pt idx="457">
                  <c:v>0.309892</c:v>
                </c:pt>
                <c:pt idx="458">
                  <c:v>0.27655800000000003</c:v>
                </c:pt>
                <c:pt idx="459">
                  <c:v>0.23550499999999999</c:v>
                </c:pt>
                <c:pt idx="460">
                  <c:v>0.202269</c:v>
                </c:pt>
                <c:pt idx="461">
                  <c:v>0.23910100000000001</c:v>
                </c:pt>
                <c:pt idx="462">
                  <c:v>0.679234</c:v>
                </c:pt>
                <c:pt idx="463">
                  <c:v>0.53473400000000004</c:v>
                </c:pt>
                <c:pt idx="464">
                  <c:v>0.43110199999999999</c:v>
                </c:pt>
                <c:pt idx="465">
                  <c:v>0.82575299999999996</c:v>
                </c:pt>
                <c:pt idx="466">
                  <c:v>0.205507</c:v>
                </c:pt>
                <c:pt idx="467">
                  <c:v>0.26672099999999999</c:v>
                </c:pt>
                <c:pt idx="468">
                  <c:v>0.14724100000000001</c:v>
                </c:pt>
                <c:pt idx="469">
                  <c:v>0.14785300000000001</c:v>
                </c:pt>
                <c:pt idx="470">
                  <c:v>0.14801300000000001</c:v>
                </c:pt>
                <c:pt idx="471">
                  <c:v>0.15040999999999999</c:v>
                </c:pt>
                <c:pt idx="472">
                  <c:v>0.22842699999999999</c:v>
                </c:pt>
                <c:pt idx="473">
                  <c:v>0.18412100000000001</c:v>
                </c:pt>
                <c:pt idx="474">
                  <c:v>0.19045999999999999</c:v>
                </c:pt>
                <c:pt idx="475">
                  <c:v>0.21722</c:v>
                </c:pt>
                <c:pt idx="476">
                  <c:v>0.25064199999999998</c:v>
                </c:pt>
                <c:pt idx="477">
                  <c:v>0.298377</c:v>
                </c:pt>
                <c:pt idx="478">
                  <c:v>0.34593299999999999</c:v>
                </c:pt>
                <c:pt idx="479">
                  <c:v>0.38227299999999997</c:v>
                </c:pt>
                <c:pt idx="480">
                  <c:v>0.31853999999999999</c:v>
                </c:pt>
                <c:pt idx="481">
                  <c:v>0.36342000000000002</c:v>
                </c:pt>
                <c:pt idx="482">
                  <c:v>0.27854299999999999</c:v>
                </c:pt>
                <c:pt idx="483">
                  <c:v>0.29058800000000001</c:v>
                </c:pt>
                <c:pt idx="484">
                  <c:v>0.29733399999999999</c:v>
                </c:pt>
                <c:pt idx="485">
                  <c:v>0.265515</c:v>
                </c:pt>
                <c:pt idx="486">
                  <c:v>0.30522199999999999</c:v>
                </c:pt>
                <c:pt idx="487">
                  <c:v>0.30790899999999999</c:v>
                </c:pt>
                <c:pt idx="488">
                  <c:v>0.307724</c:v>
                </c:pt>
                <c:pt idx="489">
                  <c:v>0.49769600000000003</c:v>
                </c:pt>
                <c:pt idx="490">
                  <c:v>0.869008</c:v>
                </c:pt>
                <c:pt idx="491">
                  <c:v>0.45160800000000001</c:v>
                </c:pt>
                <c:pt idx="492">
                  <c:v>0.31169999999999998</c:v>
                </c:pt>
                <c:pt idx="493">
                  <c:v>0.25654199999999999</c:v>
                </c:pt>
                <c:pt idx="494">
                  <c:v>0.257135</c:v>
                </c:pt>
                <c:pt idx="495">
                  <c:v>0.226052</c:v>
                </c:pt>
                <c:pt idx="496">
                  <c:v>0.290213</c:v>
                </c:pt>
                <c:pt idx="497">
                  <c:v>0.26928800000000003</c:v>
                </c:pt>
                <c:pt idx="498">
                  <c:v>0.26866600000000002</c:v>
                </c:pt>
                <c:pt idx="499">
                  <c:v>0.28251799999999999</c:v>
                </c:pt>
                <c:pt idx="500">
                  <c:v>0.67454700000000001</c:v>
                </c:pt>
                <c:pt idx="501">
                  <c:v>1.1170899999999999</c:v>
                </c:pt>
                <c:pt idx="502">
                  <c:v>0.71613599999999999</c:v>
                </c:pt>
                <c:pt idx="503">
                  <c:v>0.78753399999999996</c:v>
                </c:pt>
                <c:pt idx="504">
                  <c:v>0.902003</c:v>
                </c:pt>
                <c:pt idx="505">
                  <c:v>0.74843000000000004</c:v>
                </c:pt>
                <c:pt idx="506">
                  <c:v>0.82538299999999998</c:v>
                </c:pt>
                <c:pt idx="507">
                  <c:v>0.77068199999999998</c:v>
                </c:pt>
                <c:pt idx="508">
                  <c:v>1.11721</c:v>
                </c:pt>
                <c:pt idx="509">
                  <c:v>1.54718</c:v>
                </c:pt>
                <c:pt idx="510">
                  <c:v>0.83103499999999997</c:v>
                </c:pt>
                <c:pt idx="511">
                  <c:v>0.74296700000000004</c:v>
                </c:pt>
                <c:pt idx="512">
                  <c:v>0.84841699999999998</c:v>
                </c:pt>
                <c:pt idx="513">
                  <c:v>0.52450300000000005</c:v>
                </c:pt>
                <c:pt idx="514">
                  <c:v>0.34379300000000002</c:v>
                </c:pt>
                <c:pt idx="515">
                  <c:v>0.29012300000000002</c:v>
                </c:pt>
                <c:pt idx="516">
                  <c:v>0.24352599999999999</c:v>
                </c:pt>
                <c:pt idx="517">
                  <c:v>0.221279</c:v>
                </c:pt>
                <c:pt idx="518">
                  <c:v>0.175231</c:v>
                </c:pt>
                <c:pt idx="519">
                  <c:v>0.169378</c:v>
                </c:pt>
                <c:pt idx="520">
                  <c:v>0.15367600000000001</c:v>
                </c:pt>
                <c:pt idx="521">
                  <c:v>0.162188</c:v>
                </c:pt>
                <c:pt idx="522">
                  <c:v>0.25541999999999998</c:v>
                </c:pt>
                <c:pt idx="523">
                  <c:v>0.261907</c:v>
                </c:pt>
                <c:pt idx="524">
                  <c:v>0.228209</c:v>
                </c:pt>
                <c:pt idx="525">
                  <c:v>0.36080499999999999</c:v>
                </c:pt>
                <c:pt idx="526">
                  <c:v>0.35481499999999999</c:v>
                </c:pt>
                <c:pt idx="527">
                  <c:v>0.386158</c:v>
                </c:pt>
                <c:pt idx="528">
                  <c:v>0.49116799999999999</c:v>
                </c:pt>
                <c:pt idx="529">
                  <c:v>0.82614799999999999</c:v>
                </c:pt>
                <c:pt idx="530">
                  <c:v>0.496755</c:v>
                </c:pt>
                <c:pt idx="531">
                  <c:v>0.86937799999999998</c:v>
                </c:pt>
                <c:pt idx="532">
                  <c:v>0.85218799999999995</c:v>
                </c:pt>
                <c:pt idx="533">
                  <c:v>0.40413199999999999</c:v>
                </c:pt>
                <c:pt idx="534">
                  <c:v>0.64091200000000004</c:v>
                </c:pt>
                <c:pt idx="535">
                  <c:v>0.82563600000000004</c:v>
                </c:pt>
                <c:pt idx="536">
                  <c:v>1.9093100000000001</c:v>
                </c:pt>
                <c:pt idx="537">
                  <c:v>0.42337000000000002</c:v>
                </c:pt>
                <c:pt idx="538">
                  <c:v>0.33683000000000002</c:v>
                </c:pt>
                <c:pt idx="539">
                  <c:v>0.52899399999999996</c:v>
                </c:pt>
                <c:pt idx="540">
                  <c:v>1.2249099999999999</c:v>
                </c:pt>
                <c:pt idx="541">
                  <c:v>1.5148900000000001</c:v>
                </c:pt>
                <c:pt idx="542">
                  <c:v>0.51329199999999997</c:v>
                </c:pt>
                <c:pt idx="543">
                  <c:v>0.39924799999999999</c:v>
                </c:pt>
                <c:pt idx="544">
                  <c:v>0.32741199999999998</c:v>
                </c:pt>
                <c:pt idx="545">
                  <c:v>0.26195600000000002</c:v>
                </c:pt>
                <c:pt idx="546">
                  <c:v>0.26969799999999999</c:v>
                </c:pt>
                <c:pt idx="547">
                  <c:v>0.237957</c:v>
                </c:pt>
                <c:pt idx="548">
                  <c:v>0.25056499999999998</c:v>
                </c:pt>
                <c:pt idx="549">
                  <c:v>0.37901200000000002</c:v>
                </c:pt>
                <c:pt idx="550">
                  <c:v>0.55393999999999999</c:v>
                </c:pt>
                <c:pt idx="551">
                  <c:v>1.50065</c:v>
                </c:pt>
                <c:pt idx="552">
                  <c:v>1.4669099999999999</c:v>
                </c:pt>
                <c:pt idx="553">
                  <c:v>1.4847900000000001</c:v>
                </c:pt>
                <c:pt idx="554">
                  <c:v>0.90907199999999999</c:v>
                </c:pt>
                <c:pt idx="555">
                  <c:v>3.77793</c:v>
                </c:pt>
                <c:pt idx="556">
                  <c:v>5.6197299999999997</c:v>
                </c:pt>
                <c:pt idx="557">
                  <c:v>8.3642699999999994</c:v>
                </c:pt>
                <c:pt idx="558">
                  <c:v>9.5462900000000008</c:v>
                </c:pt>
                <c:pt idx="559">
                  <c:v>5.0081699999999998</c:v>
                </c:pt>
                <c:pt idx="560">
                  <c:v>3.2802600000000002</c:v>
                </c:pt>
                <c:pt idx="561">
                  <c:v>2.3980100000000002</c:v>
                </c:pt>
                <c:pt idx="562">
                  <c:v>1.15717</c:v>
                </c:pt>
                <c:pt idx="563">
                  <c:v>0.64387000000000005</c:v>
                </c:pt>
                <c:pt idx="564">
                  <c:v>0.491568</c:v>
                </c:pt>
                <c:pt idx="565">
                  <c:v>0.43269400000000002</c:v>
                </c:pt>
                <c:pt idx="566">
                  <c:v>0.35264299999999998</c:v>
                </c:pt>
                <c:pt idx="567">
                  <c:v>0.34210200000000002</c:v>
                </c:pt>
                <c:pt idx="568">
                  <c:v>0.43480999999999997</c:v>
                </c:pt>
                <c:pt idx="569">
                  <c:v>0.30464400000000003</c:v>
                </c:pt>
                <c:pt idx="570">
                  <c:v>0.27670099999999997</c:v>
                </c:pt>
                <c:pt idx="571">
                  <c:v>0.23982100000000001</c:v>
                </c:pt>
                <c:pt idx="572">
                  <c:v>0.38814300000000002</c:v>
                </c:pt>
                <c:pt idx="573">
                  <c:v>0.63363199999999997</c:v>
                </c:pt>
                <c:pt idx="574">
                  <c:v>0.627919</c:v>
                </c:pt>
                <c:pt idx="575">
                  <c:v>0.53074299999999996</c:v>
                </c:pt>
                <c:pt idx="576">
                  <c:v>0.66769699999999998</c:v>
                </c:pt>
                <c:pt idx="577">
                  <c:v>0.61677099999999996</c:v>
                </c:pt>
                <c:pt idx="578">
                  <c:v>0.41133900000000001</c:v>
                </c:pt>
                <c:pt idx="579">
                  <c:v>0.30053400000000002</c:v>
                </c:pt>
                <c:pt idx="580">
                  <c:v>0.36602699999999999</c:v>
                </c:pt>
                <c:pt idx="581">
                  <c:v>0.28253200000000001</c:v>
                </c:pt>
                <c:pt idx="582">
                  <c:v>0.31112200000000001</c:v>
                </c:pt>
                <c:pt idx="583">
                  <c:v>0.215363</c:v>
                </c:pt>
                <c:pt idx="584">
                  <c:v>0.43429499999999999</c:v>
                </c:pt>
                <c:pt idx="585">
                  <c:v>0.216532</c:v>
                </c:pt>
                <c:pt idx="586">
                  <c:v>0.17696100000000001</c:v>
                </c:pt>
                <c:pt idx="587">
                  <c:v>0.18493999999999999</c:v>
                </c:pt>
                <c:pt idx="588">
                  <c:v>0.44531599999999999</c:v>
                </c:pt>
                <c:pt idx="589">
                  <c:v>0.177228</c:v>
                </c:pt>
                <c:pt idx="590">
                  <c:v>0.25464399999999998</c:v>
                </c:pt>
                <c:pt idx="591">
                  <c:v>0.221723</c:v>
                </c:pt>
                <c:pt idx="592">
                  <c:v>0.15685399999999999</c:v>
                </c:pt>
                <c:pt idx="593">
                  <c:v>0.20813599999999999</c:v>
                </c:pt>
                <c:pt idx="594">
                  <c:v>0.16988900000000001</c:v>
                </c:pt>
                <c:pt idx="595">
                  <c:v>0.20621</c:v>
                </c:pt>
                <c:pt idx="596">
                  <c:v>0.19516600000000001</c:v>
                </c:pt>
                <c:pt idx="597">
                  <c:v>1.1564700000000001</c:v>
                </c:pt>
                <c:pt idx="598">
                  <c:v>1.4770799999999999</c:v>
                </c:pt>
                <c:pt idx="599">
                  <c:v>0.88940399999999997</c:v>
                </c:pt>
                <c:pt idx="600">
                  <c:v>0.50766999999999995</c:v>
                </c:pt>
                <c:pt idx="601">
                  <c:v>0.323187</c:v>
                </c:pt>
                <c:pt idx="602">
                  <c:v>0.21932299999999999</c:v>
                </c:pt>
                <c:pt idx="603">
                  <c:v>0.31581300000000001</c:v>
                </c:pt>
                <c:pt idx="604">
                  <c:v>0.70859499999999997</c:v>
                </c:pt>
                <c:pt idx="605">
                  <c:v>0.528999</c:v>
                </c:pt>
                <c:pt idx="606">
                  <c:v>0.43097400000000002</c:v>
                </c:pt>
                <c:pt idx="607">
                  <c:v>0.418572</c:v>
                </c:pt>
                <c:pt idx="608">
                  <c:v>0.96043299999999998</c:v>
                </c:pt>
                <c:pt idx="609">
                  <c:v>0.29133399999999998</c:v>
                </c:pt>
                <c:pt idx="610">
                  <c:v>0.187695</c:v>
                </c:pt>
                <c:pt idx="611">
                  <c:v>0.16092699999999999</c:v>
                </c:pt>
                <c:pt idx="612">
                  <c:v>0.159356</c:v>
                </c:pt>
                <c:pt idx="613">
                  <c:v>0.14080100000000001</c:v>
                </c:pt>
                <c:pt idx="614">
                  <c:v>0.13384199999999999</c:v>
                </c:pt>
                <c:pt idx="615">
                  <c:v>0.13591600000000001</c:v>
                </c:pt>
                <c:pt idx="616">
                  <c:v>0.120625</c:v>
                </c:pt>
                <c:pt idx="617">
                  <c:v>0.123138</c:v>
                </c:pt>
                <c:pt idx="618">
                  <c:v>0.124237</c:v>
                </c:pt>
                <c:pt idx="619">
                  <c:v>0.16009799999999999</c:v>
                </c:pt>
                <c:pt idx="620">
                  <c:v>0.34054499999999999</c:v>
                </c:pt>
                <c:pt idx="621">
                  <c:v>0.75465099999999996</c:v>
                </c:pt>
                <c:pt idx="622">
                  <c:v>0.50772899999999999</c:v>
                </c:pt>
                <c:pt idx="623">
                  <c:v>0.35774899999999998</c:v>
                </c:pt>
                <c:pt idx="624">
                  <c:v>0.28856399999999999</c:v>
                </c:pt>
                <c:pt idx="625">
                  <c:v>0.34340999999999999</c:v>
                </c:pt>
                <c:pt idx="626">
                  <c:v>0.32963399999999998</c:v>
                </c:pt>
                <c:pt idx="627">
                  <c:v>0.56756700000000004</c:v>
                </c:pt>
                <c:pt idx="628">
                  <c:v>0.36716100000000002</c:v>
                </c:pt>
                <c:pt idx="629">
                  <c:v>0.34707500000000002</c:v>
                </c:pt>
                <c:pt idx="630">
                  <c:v>0.39360400000000001</c:v>
                </c:pt>
                <c:pt idx="631">
                  <c:v>0.33156600000000003</c:v>
                </c:pt>
                <c:pt idx="632">
                  <c:v>0.35680899999999999</c:v>
                </c:pt>
                <c:pt idx="633">
                  <c:v>0.230853</c:v>
                </c:pt>
                <c:pt idx="634">
                  <c:v>0.160389</c:v>
                </c:pt>
                <c:pt idx="635">
                  <c:v>0.157725</c:v>
                </c:pt>
                <c:pt idx="636">
                  <c:v>0.13780100000000001</c:v>
                </c:pt>
                <c:pt idx="637">
                  <c:v>0.24970200000000001</c:v>
                </c:pt>
                <c:pt idx="638">
                  <c:v>0.19020799999999999</c:v>
                </c:pt>
                <c:pt idx="639">
                  <c:v>0.48708600000000002</c:v>
                </c:pt>
                <c:pt idx="640">
                  <c:v>0.29020200000000002</c:v>
                </c:pt>
                <c:pt idx="641">
                  <c:v>0.221916</c:v>
                </c:pt>
                <c:pt idx="642">
                  <c:v>0.31298399999999998</c:v>
                </c:pt>
                <c:pt idx="643">
                  <c:v>0.80000400000000005</c:v>
                </c:pt>
                <c:pt idx="644">
                  <c:v>1.4812799999999999</c:v>
                </c:pt>
                <c:pt idx="645">
                  <c:v>0.85518300000000003</c:v>
                </c:pt>
                <c:pt idx="646">
                  <c:v>0.56792200000000004</c:v>
                </c:pt>
                <c:pt idx="647">
                  <c:v>0.74597999999999998</c:v>
                </c:pt>
                <c:pt idx="648">
                  <c:v>0.58340199999999998</c:v>
                </c:pt>
                <c:pt idx="649">
                  <c:v>0.48632599999999998</c:v>
                </c:pt>
                <c:pt idx="650">
                  <c:v>0.34401500000000002</c:v>
                </c:pt>
                <c:pt idx="651">
                  <c:v>0.44444899999999998</c:v>
                </c:pt>
                <c:pt idx="652">
                  <c:v>0.49119099999999999</c:v>
                </c:pt>
                <c:pt idx="653">
                  <c:v>0.38368400000000003</c:v>
                </c:pt>
                <c:pt idx="654">
                  <c:v>0.86060199999999998</c:v>
                </c:pt>
                <c:pt idx="655">
                  <c:v>0.69547999999999999</c:v>
                </c:pt>
                <c:pt idx="656">
                  <c:v>0.27384900000000001</c:v>
                </c:pt>
                <c:pt idx="657">
                  <c:v>0.25552900000000001</c:v>
                </c:pt>
                <c:pt idx="658">
                  <c:v>0.26357900000000001</c:v>
                </c:pt>
                <c:pt idx="659">
                  <c:v>0.890907</c:v>
                </c:pt>
                <c:pt idx="660">
                  <c:v>1.08829</c:v>
                </c:pt>
                <c:pt idx="661">
                  <c:v>1.1469</c:v>
                </c:pt>
                <c:pt idx="662">
                  <c:v>0.35697099999999998</c:v>
                </c:pt>
                <c:pt idx="663">
                  <c:v>0.262241</c:v>
                </c:pt>
                <c:pt idx="664">
                  <c:v>0.35835699999999998</c:v>
                </c:pt>
                <c:pt idx="665">
                  <c:v>0.27367000000000002</c:v>
                </c:pt>
                <c:pt idx="666">
                  <c:v>0.212646</c:v>
                </c:pt>
                <c:pt idx="667">
                  <c:v>1.67296</c:v>
                </c:pt>
                <c:pt idx="668">
                  <c:v>0.94224699999999995</c:v>
                </c:pt>
                <c:pt idx="669">
                  <c:v>0.32239099999999998</c:v>
                </c:pt>
                <c:pt idx="670">
                  <c:v>0.34273399999999998</c:v>
                </c:pt>
                <c:pt idx="671">
                  <c:v>0.42156100000000002</c:v>
                </c:pt>
                <c:pt idx="672">
                  <c:v>0.69976400000000005</c:v>
                </c:pt>
                <c:pt idx="673">
                  <c:v>2.1253700000000002</c:v>
                </c:pt>
                <c:pt idx="674">
                  <c:v>2.9780000000000002</c:v>
                </c:pt>
                <c:pt idx="675">
                  <c:v>2.5992299999999999</c:v>
                </c:pt>
                <c:pt idx="676">
                  <c:v>2.2475999999999998</c:v>
                </c:pt>
                <c:pt idx="677">
                  <c:v>0.75345499999999999</c:v>
                </c:pt>
                <c:pt idx="678">
                  <c:v>0.72401800000000005</c:v>
                </c:pt>
                <c:pt idx="679">
                  <c:v>1.3639300000000001</c:v>
                </c:pt>
                <c:pt idx="680">
                  <c:v>0.40136300000000003</c:v>
                </c:pt>
                <c:pt idx="681">
                  <c:v>0.39221299999999998</c:v>
                </c:pt>
                <c:pt idx="682">
                  <c:v>0.40983799999999998</c:v>
                </c:pt>
                <c:pt idx="683">
                  <c:v>0.40737200000000001</c:v>
                </c:pt>
                <c:pt idx="684">
                  <c:v>0.30184</c:v>
                </c:pt>
                <c:pt idx="685">
                  <c:v>0.310276</c:v>
                </c:pt>
                <c:pt idx="686">
                  <c:v>0.33761999999999998</c:v>
                </c:pt>
                <c:pt idx="687">
                  <c:v>0.47803800000000002</c:v>
                </c:pt>
                <c:pt idx="688">
                  <c:v>0.51749400000000001</c:v>
                </c:pt>
                <c:pt idx="689">
                  <c:v>0.33062399999999997</c:v>
                </c:pt>
                <c:pt idx="690">
                  <c:v>0.49480200000000002</c:v>
                </c:pt>
                <c:pt idx="691">
                  <c:v>2.0084300000000002</c:v>
                </c:pt>
                <c:pt idx="692">
                  <c:v>0.88584200000000002</c:v>
                </c:pt>
                <c:pt idx="693">
                  <c:v>2.1412200000000001</c:v>
                </c:pt>
                <c:pt idx="694">
                  <c:v>3.2289500000000002</c:v>
                </c:pt>
                <c:pt idx="695">
                  <c:v>4.6773199999999999</c:v>
                </c:pt>
                <c:pt idx="696">
                  <c:v>2.46984</c:v>
                </c:pt>
                <c:pt idx="697">
                  <c:v>0.81975699999999996</c:v>
                </c:pt>
                <c:pt idx="698">
                  <c:v>0.68288899999999997</c:v>
                </c:pt>
                <c:pt idx="699">
                  <c:v>0.74700900000000003</c:v>
                </c:pt>
                <c:pt idx="700">
                  <c:v>0.28165699999999999</c:v>
                </c:pt>
                <c:pt idx="701">
                  <c:v>0.43278699999999998</c:v>
                </c:pt>
                <c:pt idx="702">
                  <c:v>0.93659999999999999</c:v>
                </c:pt>
                <c:pt idx="703">
                  <c:v>0.83109599999999995</c:v>
                </c:pt>
                <c:pt idx="704">
                  <c:v>1.1123799999999999</c:v>
                </c:pt>
                <c:pt idx="705">
                  <c:v>0.69628999999999996</c:v>
                </c:pt>
                <c:pt idx="706">
                  <c:v>0.36773800000000001</c:v>
                </c:pt>
                <c:pt idx="707">
                  <c:v>0.50523799999999996</c:v>
                </c:pt>
                <c:pt idx="710">
                  <c:v>0.30309799999999998</c:v>
                </c:pt>
                <c:pt idx="711">
                  <c:v>0.1555</c:v>
                </c:pt>
                <c:pt idx="712">
                  <c:v>0.16462599999999999</c:v>
                </c:pt>
                <c:pt idx="713">
                  <c:v>0.156333</c:v>
                </c:pt>
                <c:pt idx="714">
                  <c:v>0.151731</c:v>
                </c:pt>
                <c:pt idx="715">
                  <c:v>0.18681600000000001</c:v>
                </c:pt>
                <c:pt idx="716">
                  <c:v>0.24240700000000001</c:v>
                </c:pt>
                <c:pt idx="717">
                  <c:v>0.24404000000000001</c:v>
                </c:pt>
                <c:pt idx="718">
                  <c:v>0.27764699999999998</c:v>
                </c:pt>
                <c:pt idx="719">
                  <c:v>0.22956399999999999</c:v>
                </c:pt>
                <c:pt idx="720">
                  <c:v>0.21341199999999999</c:v>
                </c:pt>
                <c:pt idx="721">
                  <c:v>0.22367699999999999</c:v>
                </c:pt>
                <c:pt idx="722">
                  <c:v>0.18562799999999999</c:v>
                </c:pt>
                <c:pt idx="723">
                  <c:v>0.23050499999999999</c:v>
                </c:pt>
                <c:pt idx="724">
                  <c:v>0.167073</c:v>
                </c:pt>
                <c:pt idx="725">
                  <c:v>0.192744</c:v>
                </c:pt>
                <c:pt idx="726">
                  <c:v>0.22376299999999999</c:v>
                </c:pt>
                <c:pt idx="727">
                  <c:v>0.18343200000000001</c:v>
                </c:pt>
                <c:pt idx="728">
                  <c:v>0.215027</c:v>
                </c:pt>
                <c:pt idx="729">
                  <c:v>0.21812799999999999</c:v>
                </c:pt>
                <c:pt idx="730">
                  <c:v>0.26857999999999999</c:v>
                </c:pt>
                <c:pt idx="731">
                  <c:v>0.53537999999999997</c:v>
                </c:pt>
                <c:pt idx="732">
                  <c:v>1.07229</c:v>
                </c:pt>
                <c:pt idx="733">
                  <c:v>0.63146500000000005</c:v>
                </c:pt>
                <c:pt idx="734">
                  <c:v>0.67647699999999999</c:v>
                </c:pt>
                <c:pt idx="735">
                  <c:v>1.1610199999999999</c:v>
                </c:pt>
                <c:pt idx="736">
                  <c:v>0.61390100000000003</c:v>
                </c:pt>
                <c:pt idx="737">
                  <c:v>1.0646</c:v>
                </c:pt>
                <c:pt idx="738">
                  <c:v>0.244148</c:v>
                </c:pt>
                <c:pt idx="739">
                  <c:v>0.31625599999999998</c:v>
                </c:pt>
                <c:pt idx="740">
                  <c:v>0.39581300000000003</c:v>
                </c:pt>
                <c:pt idx="741">
                  <c:v>0.24852199999999999</c:v>
                </c:pt>
                <c:pt idx="742">
                  <c:v>0.18055199999999999</c:v>
                </c:pt>
                <c:pt idx="743">
                  <c:v>0.19408900000000001</c:v>
                </c:pt>
                <c:pt idx="744">
                  <c:v>0.175923</c:v>
                </c:pt>
                <c:pt idx="745">
                  <c:v>0.17072499999999999</c:v>
                </c:pt>
                <c:pt idx="746">
                  <c:v>0.184751</c:v>
                </c:pt>
                <c:pt idx="747">
                  <c:v>0.206706</c:v>
                </c:pt>
                <c:pt idx="748">
                  <c:v>0.354736</c:v>
                </c:pt>
                <c:pt idx="749">
                  <c:v>0.821326</c:v>
                </c:pt>
                <c:pt idx="750">
                  <c:v>0.97258500000000003</c:v>
                </c:pt>
                <c:pt idx="751">
                  <c:v>0.49318800000000002</c:v>
                </c:pt>
                <c:pt idx="752">
                  <c:v>1.00038</c:v>
                </c:pt>
                <c:pt idx="753">
                  <c:v>0.64435100000000001</c:v>
                </c:pt>
                <c:pt idx="754">
                  <c:v>0.84352000000000005</c:v>
                </c:pt>
                <c:pt idx="755">
                  <c:v>0.33160899999999999</c:v>
                </c:pt>
                <c:pt idx="756">
                  <c:v>0.45967799999999998</c:v>
                </c:pt>
                <c:pt idx="757">
                  <c:v>1.00719</c:v>
                </c:pt>
                <c:pt idx="758">
                  <c:v>0.50893600000000006</c:v>
                </c:pt>
                <c:pt idx="759">
                  <c:v>0.27818999999999999</c:v>
                </c:pt>
                <c:pt idx="760">
                  <c:v>0.23327600000000001</c:v>
                </c:pt>
                <c:pt idx="761">
                  <c:v>0.172347</c:v>
                </c:pt>
                <c:pt idx="762">
                  <c:v>0.20557500000000001</c:v>
                </c:pt>
                <c:pt idx="763">
                  <c:v>0.19403000000000001</c:v>
                </c:pt>
                <c:pt idx="764">
                  <c:v>0.17314199999999999</c:v>
                </c:pt>
                <c:pt idx="765">
                  <c:v>0.19106999999999999</c:v>
                </c:pt>
                <c:pt idx="766">
                  <c:v>0.175147</c:v>
                </c:pt>
                <c:pt idx="767">
                  <c:v>0.16530700000000001</c:v>
                </c:pt>
                <c:pt idx="768">
                  <c:v>0.15839900000000001</c:v>
                </c:pt>
                <c:pt idx="769">
                  <c:v>0.16077</c:v>
                </c:pt>
                <c:pt idx="770">
                  <c:v>0.374977</c:v>
                </c:pt>
                <c:pt idx="771">
                  <c:v>0.195636</c:v>
                </c:pt>
                <c:pt idx="772">
                  <c:v>0.14386599999999999</c:v>
                </c:pt>
                <c:pt idx="773">
                  <c:v>0.16281499999999999</c:v>
                </c:pt>
                <c:pt idx="774">
                  <c:v>0.73708700000000005</c:v>
                </c:pt>
                <c:pt idx="775">
                  <c:v>1.165</c:v>
                </c:pt>
                <c:pt idx="776">
                  <c:v>0.75806899999999999</c:v>
                </c:pt>
                <c:pt idx="777">
                  <c:v>1.0010399999999999</c:v>
                </c:pt>
                <c:pt idx="778">
                  <c:v>0.76920900000000003</c:v>
                </c:pt>
                <c:pt idx="779">
                  <c:v>0.67869999999999997</c:v>
                </c:pt>
                <c:pt idx="780">
                  <c:v>0.86173900000000003</c:v>
                </c:pt>
                <c:pt idx="781">
                  <c:v>0.87256599999999995</c:v>
                </c:pt>
                <c:pt idx="782">
                  <c:v>0.60609900000000005</c:v>
                </c:pt>
                <c:pt idx="783">
                  <c:v>0.189856</c:v>
                </c:pt>
                <c:pt idx="784">
                  <c:v>0.62131800000000004</c:v>
                </c:pt>
                <c:pt idx="785">
                  <c:v>0.161333</c:v>
                </c:pt>
                <c:pt idx="786">
                  <c:v>0.19115799999999999</c:v>
                </c:pt>
                <c:pt idx="787">
                  <c:v>0.41260000000000002</c:v>
                </c:pt>
                <c:pt idx="788">
                  <c:v>0.68109600000000003</c:v>
                </c:pt>
                <c:pt idx="789">
                  <c:v>0.78837599999999997</c:v>
                </c:pt>
                <c:pt idx="790">
                  <c:v>0.554176</c:v>
                </c:pt>
                <c:pt idx="791">
                  <c:v>0.45357999999999998</c:v>
                </c:pt>
                <c:pt idx="792">
                  <c:v>0.35242899999999999</c:v>
                </c:pt>
                <c:pt idx="793">
                  <c:v>0.379498</c:v>
                </c:pt>
                <c:pt idx="794">
                  <c:v>0.34366000000000002</c:v>
                </c:pt>
                <c:pt idx="795">
                  <c:v>0.28127000000000002</c:v>
                </c:pt>
                <c:pt idx="796">
                  <c:v>1.6272800000000001</c:v>
                </c:pt>
                <c:pt idx="797">
                  <c:v>0.58282199999999995</c:v>
                </c:pt>
                <c:pt idx="798">
                  <c:v>0.46915699999999999</c:v>
                </c:pt>
                <c:pt idx="799">
                  <c:v>0.58809100000000003</c:v>
                </c:pt>
                <c:pt idx="800">
                  <c:v>0.29910100000000001</c:v>
                </c:pt>
                <c:pt idx="801">
                  <c:v>0.12349499999999999</c:v>
                </c:pt>
                <c:pt idx="802">
                  <c:v>0.13925899999999999</c:v>
                </c:pt>
                <c:pt idx="803">
                  <c:v>0.14258499999999999</c:v>
                </c:pt>
                <c:pt idx="804">
                  <c:v>0.14103299999999999</c:v>
                </c:pt>
                <c:pt idx="805">
                  <c:v>8.2365800000000003E-2</c:v>
                </c:pt>
                <c:pt idx="806">
                  <c:v>0.104352</c:v>
                </c:pt>
                <c:pt idx="807">
                  <c:v>9.1150599999999998E-2</c:v>
                </c:pt>
                <c:pt idx="808">
                  <c:v>9.2792799999999995E-2</c:v>
                </c:pt>
                <c:pt idx="809">
                  <c:v>0.108947</c:v>
                </c:pt>
                <c:pt idx="810">
                  <c:v>0.106271</c:v>
                </c:pt>
                <c:pt idx="811">
                  <c:v>0.18582499999999999</c:v>
                </c:pt>
                <c:pt idx="812">
                  <c:v>0.17055500000000001</c:v>
                </c:pt>
                <c:pt idx="813">
                  <c:v>1.6160399999999999</c:v>
                </c:pt>
                <c:pt idx="814">
                  <c:v>1.4312100000000001</c:v>
                </c:pt>
                <c:pt idx="815">
                  <c:v>0.43541099999999999</c:v>
                </c:pt>
                <c:pt idx="816">
                  <c:v>0.70718000000000003</c:v>
                </c:pt>
                <c:pt idx="817">
                  <c:v>3.20648</c:v>
                </c:pt>
                <c:pt idx="818">
                  <c:v>1.81996</c:v>
                </c:pt>
                <c:pt idx="819">
                  <c:v>0.88054299999999996</c:v>
                </c:pt>
                <c:pt idx="820">
                  <c:v>0.22084300000000001</c:v>
                </c:pt>
                <c:pt idx="821">
                  <c:v>0.197157</c:v>
                </c:pt>
                <c:pt idx="822">
                  <c:v>0.19256300000000001</c:v>
                </c:pt>
                <c:pt idx="823">
                  <c:v>0.45946799999999999</c:v>
                </c:pt>
                <c:pt idx="824">
                  <c:v>0.66953200000000002</c:v>
                </c:pt>
                <c:pt idx="825">
                  <c:v>1.0588900000000001</c:v>
                </c:pt>
                <c:pt idx="826">
                  <c:v>0.457895</c:v>
                </c:pt>
                <c:pt idx="827">
                  <c:v>0.65307899999999997</c:v>
                </c:pt>
                <c:pt idx="828">
                  <c:v>0.52344000000000002</c:v>
                </c:pt>
                <c:pt idx="829">
                  <c:v>0.58824100000000001</c:v>
                </c:pt>
                <c:pt idx="830">
                  <c:v>0.444853</c:v>
                </c:pt>
                <c:pt idx="831">
                  <c:v>0.31742999999999999</c:v>
                </c:pt>
                <c:pt idx="832">
                  <c:v>0.32320700000000002</c:v>
                </c:pt>
                <c:pt idx="833">
                  <c:v>0.14743500000000001</c:v>
                </c:pt>
                <c:pt idx="834">
                  <c:v>0.21573400000000001</c:v>
                </c:pt>
                <c:pt idx="835">
                  <c:v>0.17676</c:v>
                </c:pt>
                <c:pt idx="836">
                  <c:v>0.15067</c:v>
                </c:pt>
                <c:pt idx="837">
                  <c:v>0.184918</c:v>
                </c:pt>
                <c:pt idx="838">
                  <c:v>0.16591400000000001</c:v>
                </c:pt>
                <c:pt idx="839">
                  <c:v>0.26306600000000002</c:v>
                </c:pt>
                <c:pt idx="840">
                  <c:v>0.30368299999999998</c:v>
                </c:pt>
                <c:pt idx="841">
                  <c:v>1.5378000000000001</c:v>
                </c:pt>
                <c:pt idx="842">
                  <c:v>3.7711000000000001</c:v>
                </c:pt>
                <c:pt idx="843">
                  <c:v>4.8685400000000003</c:v>
                </c:pt>
                <c:pt idx="844">
                  <c:v>1.65642</c:v>
                </c:pt>
                <c:pt idx="845">
                  <c:v>0.368257</c:v>
                </c:pt>
                <c:pt idx="846">
                  <c:v>0.61416599999999999</c:v>
                </c:pt>
                <c:pt idx="847">
                  <c:v>0.73807500000000004</c:v>
                </c:pt>
                <c:pt idx="848">
                  <c:v>4.0827299999999997</c:v>
                </c:pt>
                <c:pt idx="849">
                  <c:v>1.36808</c:v>
                </c:pt>
                <c:pt idx="850">
                  <c:v>0.56507300000000005</c:v>
                </c:pt>
                <c:pt idx="851">
                  <c:v>1.8670599999999999</c:v>
                </c:pt>
                <c:pt idx="852">
                  <c:v>1.1322000000000001</c:v>
                </c:pt>
                <c:pt idx="853">
                  <c:v>1.1611100000000001</c:v>
                </c:pt>
                <c:pt idx="854">
                  <c:v>0.386515</c:v>
                </c:pt>
                <c:pt idx="855">
                  <c:v>0.34359699999999999</c:v>
                </c:pt>
                <c:pt idx="856">
                  <c:v>0.244808</c:v>
                </c:pt>
                <c:pt idx="857">
                  <c:v>0.353686</c:v>
                </c:pt>
                <c:pt idx="858">
                  <c:v>0.60396399999999995</c:v>
                </c:pt>
                <c:pt idx="859">
                  <c:v>1.1758200000000001</c:v>
                </c:pt>
                <c:pt idx="860">
                  <c:v>1.3686199999999999</c:v>
                </c:pt>
                <c:pt idx="861">
                  <c:v>0.56255500000000003</c:v>
                </c:pt>
                <c:pt idx="862">
                  <c:v>0.78595700000000002</c:v>
                </c:pt>
                <c:pt idx="863">
                  <c:v>1.2283599999999999</c:v>
                </c:pt>
                <c:pt idx="864">
                  <c:v>0.64900400000000003</c:v>
                </c:pt>
                <c:pt idx="865">
                  <c:v>0.76509799999999994</c:v>
                </c:pt>
                <c:pt idx="866">
                  <c:v>3.1890900000000002</c:v>
                </c:pt>
                <c:pt idx="867">
                  <c:v>13.0494</c:v>
                </c:pt>
                <c:pt idx="868">
                  <c:v>4.0136900000000004</c:v>
                </c:pt>
                <c:pt idx="869">
                  <c:v>4.0735599999999996</c:v>
                </c:pt>
                <c:pt idx="870">
                  <c:v>4.1839899999999997</c:v>
                </c:pt>
                <c:pt idx="871">
                  <c:v>5.0331999999999999</c:v>
                </c:pt>
                <c:pt idx="872">
                  <c:v>2.0623</c:v>
                </c:pt>
                <c:pt idx="873">
                  <c:v>1.59796</c:v>
                </c:pt>
                <c:pt idx="874">
                  <c:v>2.0945499999999999</c:v>
                </c:pt>
                <c:pt idx="875">
                  <c:v>0.54448099999999999</c:v>
                </c:pt>
                <c:pt idx="876">
                  <c:v>0.33743400000000001</c:v>
                </c:pt>
                <c:pt idx="877">
                  <c:v>3.4458600000000001</c:v>
                </c:pt>
                <c:pt idx="878">
                  <c:v>1.2823899999999999</c:v>
                </c:pt>
                <c:pt idx="879">
                  <c:v>1.9700899999999999</c:v>
                </c:pt>
                <c:pt idx="880">
                  <c:v>2.40523</c:v>
                </c:pt>
                <c:pt idx="881">
                  <c:v>1.7235799999999999</c:v>
                </c:pt>
                <c:pt idx="882">
                  <c:v>0.63295699999999999</c:v>
                </c:pt>
                <c:pt idx="883">
                  <c:v>0.4199</c:v>
                </c:pt>
                <c:pt idx="884">
                  <c:v>0.32860699999999998</c:v>
                </c:pt>
                <c:pt idx="885">
                  <c:v>0.446882</c:v>
                </c:pt>
                <c:pt idx="886">
                  <c:v>3.8972699999999998</c:v>
                </c:pt>
                <c:pt idx="887">
                  <c:v>10.8378</c:v>
                </c:pt>
                <c:pt idx="888">
                  <c:v>1.62459</c:v>
                </c:pt>
                <c:pt idx="889">
                  <c:v>0.48594999999999999</c:v>
                </c:pt>
                <c:pt idx="890">
                  <c:v>0.362983</c:v>
                </c:pt>
                <c:pt idx="891">
                  <c:v>0.539215</c:v>
                </c:pt>
                <c:pt idx="892">
                  <c:v>0.58766200000000002</c:v>
                </c:pt>
                <c:pt idx="893">
                  <c:v>2.0876399999999999</c:v>
                </c:pt>
                <c:pt idx="894">
                  <c:v>7.7137500000000001</c:v>
                </c:pt>
                <c:pt idx="895">
                  <c:v>1.11869</c:v>
                </c:pt>
                <c:pt idx="896">
                  <c:v>0.83163299999999996</c:v>
                </c:pt>
                <c:pt idx="897">
                  <c:v>0.497886</c:v>
                </c:pt>
                <c:pt idx="898">
                  <c:v>0.32703199999999999</c:v>
                </c:pt>
                <c:pt idx="899">
                  <c:v>0.287051</c:v>
                </c:pt>
                <c:pt idx="900">
                  <c:v>0.2429</c:v>
                </c:pt>
                <c:pt idx="901">
                  <c:v>0.23555799999999999</c:v>
                </c:pt>
                <c:pt idx="902">
                  <c:v>0.23425599999999999</c:v>
                </c:pt>
                <c:pt idx="903">
                  <c:v>0.21950900000000001</c:v>
                </c:pt>
                <c:pt idx="904">
                  <c:v>0.228182</c:v>
                </c:pt>
                <c:pt idx="905">
                  <c:v>0.214201</c:v>
                </c:pt>
                <c:pt idx="906">
                  <c:v>0.221939</c:v>
                </c:pt>
                <c:pt idx="907">
                  <c:v>0.239227</c:v>
                </c:pt>
                <c:pt idx="908">
                  <c:v>0.29891499999999999</c:v>
                </c:pt>
                <c:pt idx="909">
                  <c:v>0.31156400000000001</c:v>
                </c:pt>
                <c:pt idx="910">
                  <c:v>0.330038</c:v>
                </c:pt>
                <c:pt idx="911">
                  <c:v>0.26145499999999999</c:v>
                </c:pt>
                <c:pt idx="912">
                  <c:v>0.23320199999999999</c:v>
                </c:pt>
                <c:pt idx="913">
                  <c:v>0.21446100000000001</c:v>
                </c:pt>
                <c:pt idx="914">
                  <c:v>0.18801499999999999</c:v>
                </c:pt>
                <c:pt idx="915">
                  <c:v>0.20416799999999999</c:v>
                </c:pt>
                <c:pt idx="916">
                  <c:v>0.29861399999999999</c:v>
                </c:pt>
                <c:pt idx="917">
                  <c:v>0.26692700000000003</c:v>
                </c:pt>
                <c:pt idx="918">
                  <c:v>0.96184000000000003</c:v>
                </c:pt>
                <c:pt idx="919">
                  <c:v>0.363008</c:v>
                </c:pt>
                <c:pt idx="920">
                  <c:v>0.28175499999999998</c:v>
                </c:pt>
                <c:pt idx="921">
                  <c:v>0.21106900000000001</c:v>
                </c:pt>
                <c:pt idx="922">
                  <c:v>0.211422</c:v>
                </c:pt>
                <c:pt idx="923">
                  <c:v>0.213203</c:v>
                </c:pt>
                <c:pt idx="924">
                  <c:v>0.18290600000000001</c:v>
                </c:pt>
                <c:pt idx="925">
                  <c:v>0.203482</c:v>
                </c:pt>
                <c:pt idx="926">
                  <c:v>0.16972300000000001</c:v>
                </c:pt>
                <c:pt idx="927">
                  <c:v>0.188078</c:v>
                </c:pt>
                <c:pt idx="928">
                  <c:v>0.173429</c:v>
                </c:pt>
                <c:pt idx="929">
                  <c:v>0.124781</c:v>
                </c:pt>
                <c:pt idx="930">
                  <c:v>0.120102</c:v>
                </c:pt>
                <c:pt idx="931">
                  <c:v>0.213009</c:v>
                </c:pt>
                <c:pt idx="932">
                  <c:v>0.33171200000000001</c:v>
                </c:pt>
                <c:pt idx="933">
                  <c:v>0.273447</c:v>
                </c:pt>
                <c:pt idx="934">
                  <c:v>0.822882</c:v>
                </c:pt>
                <c:pt idx="935">
                  <c:v>0.57240000000000002</c:v>
                </c:pt>
                <c:pt idx="936">
                  <c:v>0.97857700000000003</c:v>
                </c:pt>
                <c:pt idx="937">
                  <c:v>1.0850299999999999</c:v>
                </c:pt>
                <c:pt idx="938">
                  <c:v>1.9357800000000001</c:v>
                </c:pt>
                <c:pt idx="939">
                  <c:v>3.2220900000000001</c:v>
                </c:pt>
                <c:pt idx="940">
                  <c:v>3.33378</c:v>
                </c:pt>
                <c:pt idx="941">
                  <c:v>3.4985200000000001</c:v>
                </c:pt>
                <c:pt idx="942">
                  <c:v>1.73092</c:v>
                </c:pt>
                <c:pt idx="943">
                  <c:v>0.51571699999999998</c:v>
                </c:pt>
                <c:pt idx="944">
                  <c:v>0.96805300000000005</c:v>
                </c:pt>
                <c:pt idx="945">
                  <c:v>0.20221</c:v>
                </c:pt>
                <c:pt idx="946">
                  <c:v>0.31647199999999998</c:v>
                </c:pt>
                <c:pt idx="947">
                  <c:v>0.66822599999999999</c:v>
                </c:pt>
                <c:pt idx="948">
                  <c:v>3.2189000000000001</c:v>
                </c:pt>
                <c:pt idx="949">
                  <c:v>1.41727</c:v>
                </c:pt>
                <c:pt idx="950">
                  <c:v>0.71862199999999998</c:v>
                </c:pt>
                <c:pt idx="951">
                  <c:v>0.42063699999999998</c:v>
                </c:pt>
                <c:pt idx="952">
                  <c:v>0.23590800000000001</c:v>
                </c:pt>
                <c:pt idx="953">
                  <c:v>0.18251000000000001</c:v>
                </c:pt>
                <c:pt idx="954">
                  <c:v>0.16355600000000001</c:v>
                </c:pt>
                <c:pt idx="955">
                  <c:v>0.21643100000000001</c:v>
                </c:pt>
                <c:pt idx="956">
                  <c:v>0.25294899999999998</c:v>
                </c:pt>
                <c:pt idx="957">
                  <c:v>0.215305</c:v>
                </c:pt>
                <c:pt idx="958">
                  <c:v>0.38048399999999999</c:v>
                </c:pt>
                <c:pt idx="959">
                  <c:v>0.43060700000000002</c:v>
                </c:pt>
                <c:pt idx="960">
                  <c:v>1.22688</c:v>
                </c:pt>
                <c:pt idx="961">
                  <c:v>0.40733200000000003</c:v>
                </c:pt>
                <c:pt idx="962">
                  <c:v>0.40474199999999999</c:v>
                </c:pt>
                <c:pt idx="963">
                  <c:v>0.29326600000000003</c:v>
                </c:pt>
                <c:pt idx="964">
                  <c:v>0.34078900000000001</c:v>
                </c:pt>
                <c:pt idx="965">
                  <c:v>0.21796199999999999</c:v>
                </c:pt>
                <c:pt idx="966">
                  <c:v>0.269702</c:v>
                </c:pt>
                <c:pt idx="967">
                  <c:v>0.20353099999999999</c:v>
                </c:pt>
                <c:pt idx="968">
                  <c:v>0.118994</c:v>
                </c:pt>
                <c:pt idx="969">
                  <c:v>0.109752</c:v>
                </c:pt>
                <c:pt idx="970">
                  <c:v>9.6826700000000002E-2</c:v>
                </c:pt>
                <c:pt idx="971">
                  <c:v>0.14303399999999999</c:v>
                </c:pt>
                <c:pt idx="972">
                  <c:v>8.9798900000000001E-2</c:v>
                </c:pt>
                <c:pt idx="973">
                  <c:v>9.3257300000000001E-2</c:v>
                </c:pt>
                <c:pt idx="974">
                  <c:v>8.5741200000000004E-2</c:v>
                </c:pt>
                <c:pt idx="975">
                  <c:v>8.5809099999999999E-2</c:v>
                </c:pt>
                <c:pt idx="976">
                  <c:v>8.1733399999999998E-2</c:v>
                </c:pt>
                <c:pt idx="977">
                  <c:v>7.8428200000000003E-2</c:v>
                </c:pt>
                <c:pt idx="978">
                  <c:v>8.6306999999999995E-2</c:v>
                </c:pt>
                <c:pt idx="979">
                  <c:v>8.1093399999999996E-2</c:v>
                </c:pt>
                <c:pt idx="980">
                  <c:v>0.11788999999999999</c:v>
                </c:pt>
                <c:pt idx="981">
                  <c:v>0.32224700000000001</c:v>
                </c:pt>
                <c:pt idx="982">
                  <c:v>0.25118200000000002</c:v>
                </c:pt>
                <c:pt idx="983">
                  <c:v>0.41607499999999997</c:v>
                </c:pt>
                <c:pt idx="984">
                  <c:v>2.4190299999999998</c:v>
                </c:pt>
                <c:pt idx="985">
                  <c:v>9.7550799999999995</c:v>
                </c:pt>
                <c:pt idx="986">
                  <c:v>31.771999999999998</c:v>
                </c:pt>
                <c:pt idx="987">
                  <c:v>45.112099999999998</c:v>
                </c:pt>
                <c:pt idx="988">
                  <c:v>19.730499999999999</c:v>
                </c:pt>
                <c:pt idx="989">
                  <c:v>29.499300000000002</c:v>
                </c:pt>
                <c:pt idx="990">
                  <c:v>32.4146</c:v>
                </c:pt>
                <c:pt idx="991">
                  <c:v>5.5182500000000001</c:v>
                </c:pt>
                <c:pt idx="992">
                  <c:v>1.2613099999999999</c:v>
                </c:pt>
                <c:pt idx="993">
                  <c:v>0.62719199999999997</c:v>
                </c:pt>
                <c:pt idx="994">
                  <c:v>0.53746799999999995</c:v>
                </c:pt>
                <c:pt idx="995">
                  <c:v>0.444191</c:v>
                </c:pt>
                <c:pt idx="996">
                  <c:v>0.38186399999999998</c:v>
                </c:pt>
                <c:pt idx="997">
                  <c:v>0.34992600000000001</c:v>
                </c:pt>
                <c:pt idx="998">
                  <c:v>0.363006</c:v>
                </c:pt>
                <c:pt idx="999">
                  <c:v>0.36225200000000002</c:v>
                </c:pt>
                <c:pt idx="1000">
                  <c:v>0.31939699999999999</c:v>
                </c:pt>
                <c:pt idx="1001">
                  <c:v>0.31712099999999999</c:v>
                </c:pt>
                <c:pt idx="1002">
                  <c:v>0.27723500000000001</c:v>
                </c:pt>
                <c:pt idx="1003">
                  <c:v>0.28513300000000003</c:v>
                </c:pt>
                <c:pt idx="1004">
                  <c:v>0.34648699999999999</c:v>
                </c:pt>
                <c:pt idx="1005">
                  <c:v>0.344499</c:v>
                </c:pt>
                <c:pt idx="1006">
                  <c:v>0.41615000000000002</c:v>
                </c:pt>
                <c:pt idx="1007">
                  <c:v>0.30960700000000002</c:v>
                </c:pt>
                <c:pt idx="1008">
                  <c:v>0.57926200000000005</c:v>
                </c:pt>
                <c:pt idx="1009">
                  <c:v>1.03868</c:v>
                </c:pt>
                <c:pt idx="1010">
                  <c:v>0.75668400000000002</c:v>
                </c:pt>
                <c:pt idx="1011">
                  <c:v>0.46332099999999998</c:v>
                </c:pt>
                <c:pt idx="1012">
                  <c:v>0.27789700000000001</c:v>
                </c:pt>
                <c:pt idx="1013">
                  <c:v>0.49151099999999998</c:v>
                </c:pt>
                <c:pt idx="1014">
                  <c:v>0.487678</c:v>
                </c:pt>
                <c:pt idx="1015">
                  <c:v>0.32695600000000002</c:v>
                </c:pt>
                <c:pt idx="1016">
                  <c:v>0.26774100000000001</c:v>
                </c:pt>
                <c:pt idx="1017">
                  <c:v>0.31532300000000002</c:v>
                </c:pt>
                <c:pt idx="1018">
                  <c:v>0.34246300000000002</c:v>
                </c:pt>
                <c:pt idx="1019">
                  <c:v>0.29498099999999999</c:v>
                </c:pt>
                <c:pt idx="1020">
                  <c:v>0.25904199999999999</c:v>
                </c:pt>
                <c:pt idx="1021">
                  <c:v>0.26543600000000001</c:v>
                </c:pt>
                <c:pt idx="1022">
                  <c:v>0.16941700000000001</c:v>
                </c:pt>
                <c:pt idx="1023">
                  <c:v>0.191691</c:v>
                </c:pt>
                <c:pt idx="1024">
                  <c:v>0.19380800000000001</c:v>
                </c:pt>
                <c:pt idx="1025">
                  <c:v>0.21701200000000001</c:v>
                </c:pt>
                <c:pt idx="1026">
                  <c:v>0.23605300000000001</c:v>
                </c:pt>
                <c:pt idx="1027">
                  <c:v>0.31608900000000001</c:v>
                </c:pt>
                <c:pt idx="1028">
                  <c:v>0.34347699999999998</c:v>
                </c:pt>
                <c:pt idx="1029">
                  <c:v>0.37911099999999998</c:v>
                </c:pt>
                <c:pt idx="1030">
                  <c:v>3.6284200000000002</c:v>
                </c:pt>
                <c:pt idx="1031">
                  <c:v>2.3494299999999999</c:v>
                </c:pt>
                <c:pt idx="1032">
                  <c:v>0.84488700000000005</c:v>
                </c:pt>
                <c:pt idx="1033">
                  <c:v>0.912798</c:v>
                </c:pt>
                <c:pt idx="1034">
                  <c:v>2.1547499999999999</c:v>
                </c:pt>
                <c:pt idx="1035">
                  <c:v>8.3253699999999995</c:v>
                </c:pt>
                <c:pt idx="1036">
                  <c:v>24.162600000000001</c:v>
                </c:pt>
                <c:pt idx="1037">
                  <c:v>6.5204500000000003</c:v>
                </c:pt>
                <c:pt idx="1038">
                  <c:v>8.6697500000000005</c:v>
                </c:pt>
                <c:pt idx="1039">
                  <c:v>7.4451099999999997</c:v>
                </c:pt>
                <c:pt idx="1040">
                  <c:v>1.8642099999999999</c:v>
                </c:pt>
                <c:pt idx="1041">
                  <c:v>0.637042</c:v>
                </c:pt>
                <c:pt idx="1042">
                  <c:v>0.56594299999999997</c:v>
                </c:pt>
                <c:pt idx="1043">
                  <c:v>0.55035199999999995</c:v>
                </c:pt>
                <c:pt idx="1044">
                  <c:v>0.74712900000000004</c:v>
                </c:pt>
                <c:pt idx="1045">
                  <c:v>0.51459500000000002</c:v>
                </c:pt>
                <c:pt idx="1046">
                  <c:v>0.38697700000000002</c:v>
                </c:pt>
                <c:pt idx="1047">
                  <c:v>0.444693</c:v>
                </c:pt>
                <c:pt idx="1048">
                  <c:v>0.36180600000000002</c:v>
                </c:pt>
                <c:pt idx="1049">
                  <c:v>0.406885</c:v>
                </c:pt>
                <c:pt idx="1050">
                  <c:v>0.39745200000000003</c:v>
                </c:pt>
                <c:pt idx="1051">
                  <c:v>0.72873900000000003</c:v>
                </c:pt>
                <c:pt idx="1052">
                  <c:v>0.23410700000000001</c:v>
                </c:pt>
                <c:pt idx="1053">
                  <c:v>0.30217300000000002</c:v>
                </c:pt>
                <c:pt idx="1054">
                  <c:v>0.57828100000000004</c:v>
                </c:pt>
                <c:pt idx="1055">
                  <c:v>1.2394099999999999</c:v>
                </c:pt>
                <c:pt idx="1056">
                  <c:v>1.38127</c:v>
                </c:pt>
                <c:pt idx="1057">
                  <c:v>0.27336300000000002</c:v>
                </c:pt>
                <c:pt idx="1058">
                  <c:v>0.39006800000000003</c:v>
                </c:pt>
                <c:pt idx="1059">
                  <c:v>0.43259700000000001</c:v>
                </c:pt>
                <c:pt idx="1060">
                  <c:v>0.44964300000000001</c:v>
                </c:pt>
                <c:pt idx="1061">
                  <c:v>0.55095000000000005</c:v>
                </c:pt>
                <c:pt idx="1062">
                  <c:v>0.799821</c:v>
                </c:pt>
                <c:pt idx="1063">
                  <c:v>0.40252700000000002</c:v>
                </c:pt>
                <c:pt idx="1064">
                  <c:v>0.56911999999999996</c:v>
                </c:pt>
                <c:pt idx="1065">
                  <c:v>0.69648100000000002</c:v>
                </c:pt>
                <c:pt idx="1066">
                  <c:v>0.221945</c:v>
                </c:pt>
                <c:pt idx="1067">
                  <c:v>0.12535499999999999</c:v>
                </c:pt>
                <c:pt idx="1068">
                  <c:v>0.130242</c:v>
                </c:pt>
                <c:pt idx="1069">
                  <c:v>0.12773999999999999</c:v>
                </c:pt>
                <c:pt idx="1070">
                  <c:v>0.102295</c:v>
                </c:pt>
                <c:pt idx="1071">
                  <c:v>0.116825</c:v>
                </c:pt>
                <c:pt idx="1072">
                  <c:v>0.10142</c:v>
                </c:pt>
                <c:pt idx="1073">
                  <c:v>0.109975</c:v>
                </c:pt>
                <c:pt idx="1074">
                  <c:v>0.118004</c:v>
                </c:pt>
                <c:pt idx="1075">
                  <c:v>0.12876199999999999</c:v>
                </c:pt>
                <c:pt idx="1076">
                  <c:v>0.22261</c:v>
                </c:pt>
                <c:pt idx="1077">
                  <c:v>0.36468800000000001</c:v>
                </c:pt>
                <c:pt idx="1078">
                  <c:v>1.0286900000000001</c:v>
                </c:pt>
                <c:pt idx="1079">
                  <c:v>1.6049899999999999</c:v>
                </c:pt>
                <c:pt idx="1080">
                  <c:v>12.654299999999999</c:v>
                </c:pt>
                <c:pt idx="1081">
                  <c:v>9.0449300000000008</c:v>
                </c:pt>
                <c:pt idx="1082">
                  <c:v>5.8736499999999996</c:v>
                </c:pt>
                <c:pt idx="1083">
                  <c:v>3.4250400000000001</c:v>
                </c:pt>
                <c:pt idx="1084">
                  <c:v>1.5402199999999999</c:v>
                </c:pt>
                <c:pt idx="1085">
                  <c:v>1.12382</c:v>
                </c:pt>
                <c:pt idx="1086">
                  <c:v>2.1560100000000002</c:v>
                </c:pt>
                <c:pt idx="1087">
                  <c:v>1.4771000000000001</c:v>
                </c:pt>
                <c:pt idx="1088">
                  <c:v>1.19312</c:v>
                </c:pt>
                <c:pt idx="1089">
                  <c:v>0.78825999999999996</c:v>
                </c:pt>
                <c:pt idx="1090">
                  <c:v>0.36102000000000001</c:v>
                </c:pt>
                <c:pt idx="1091">
                  <c:v>0.28273799999999999</c:v>
                </c:pt>
                <c:pt idx="1092">
                  <c:v>0.192611</c:v>
                </c:pt>
                <c:pt idx="1093">
                  <c:v>0.22146199999999999</c:v>
                </c:pt>
                <c:pt idx="1094">
                  <c:v>0.181149</c:v>
                </c:pt>
                <c:pt idx="1095">
                  <c:v>0.22182199999999999</c:v>
                </c:pt>
                <c:pt idx="1096">
                  <c:v>0.200735</c:v>
                </c:pt>
                <c:pt idx="1097">
                  <c:v>0.18760099999999999</c:v>
                </c:pt>
                <c:pt idx="1098">
                  <c:v>0.18140100000000001</c:v>
                </c:pt>
                <c:pt idx="1099">
                  <c:v>0.15857599999999999</c:v>
                </c:pt>
                <c:pt idx="1100">
                  <c:v>0.20977299999999999</c:v>
                </c:pt>
                <c:pt idx="1101">
                  <c:v>0.25795000000000001</c:v>
                </c:pt>
                <c:pt idx="1102">
                  <c:v>0.23316400000000001</c:v>
                </c:pt>
                <c:pt idx="1103">
                  <c:v>0.26815600000000001</c:v>
                </c:pt>
                <c:pt idx="1104">
                  <c:v>0.25531100000000001</c:v>
                </c:pt>
                <c:pt idx="1105">
                  <c:v>0.258048</c:v>
                </c:pt>
                <c:pt idx="1106">
                  <c:v>0.250332</c:v>
                </c:pt>
                <c:pt idx="1107">
                  <c:v>1.4266700000000001</c:v>
                </c:pt>
                <c:pt idx="1108">
                  <c:v>1.1135600000000001</c:v>
                </c:pt>
                <c:pt idx="1109">
                  <c:v>0.44729000000000002</c:v>
                </c:pt>
                <c:pt idx="1110">
                  <c:v>0.88170000000000004</c:v>
                </c:pt>
                <c:pt idx="1111">
                  <c:v>0.29997200000000002</c:v>
                </c:pt>
                <c:pt idx="1112">
                  <c:v>0.27272400000000002</c:v>
                </c:pt>
                <c:pt idx="1113">
                  <c:v>0.191189</c:v>
                </c:pt>
                <c:pt idx="1114">
                  <c:v>0.18817700000000001</c:v>
                </c:pt>
                <c:pt idx="1115">
                  <c:v>0.211427</c:v>
                </c:pt>
                <c:pt idx="1116">
                  <c:v>0.13106200000000001</c:v>
                </c:pt>
                <c:pt idx="1117">
                  <c:v>0.16849900000000001</c:v>
                </c:pt>
                <c:pt idx="1118">
                  <c:v>0.79496800000000001</c:v>
                </c:pt>
                <c:pt idx="1119">
                  <c:v>0.92547000000000001</c:v>
                </c:pt>
                <c:pt idx="1120">
                  <c:v>0.84020600000000001</c:v>
                </c:pt>
                <c:pt idx="1121">
                  <c:v>1.5087699999999999</c:v>
                </c:pt>
                <c:pt idx="1122">
                  <c:v>0.91053200000000001</c:v>
                </c:pt>
                <c:pt idx="1123">
                  <c:v>0.50800900000000004</c:v>
                </c:pt>
                <c:pt idx="1124">
                  <c:v>0.24432000000000001</c:v>
                </c:pt>
                <c:pt idx="1125">
                  <c:v>0.21473100000000001</c:v>
                </c:pt>
                <c:pt idx="1126">
                  <c:v>0.155727</c:v>
                </c:pt>
                <c:pt idx="1127">
                  <c:v>0.13439000000000001</c:v>
                </c:pt>
                <c:pt idx="1128">
                  <c:v>0.962843</c:v>
                </c:pt>
                <c:pt idx="1129">
                  <c:v>2.11165</c:v>
                </c:pt>
                <c:pt idx="1130">
                  <c:v>1.4571400000000001</c:v>
                </c:pt>
                <c:pt idx="1131">
                  <c:v>1.1100099999999999</c:v>
                </c:pt>
                <c:pt idx="1132">
                  <c:v>0.25329400000000002</c:v>
                </c:pt>
                <c:pt idx="1133">
                  <c:v>0.51175700000000002</c:v>
                </c:pt>
                <c:pt idx="1134">
                  <c:v>0.29412100000000002</c:v>
                </c:pt>
                <c:pt idx="1135">
                  <c:v>0.39716400000000002</c:v>
                </c:pt>
                <c:pt idx="1136">
                  <c:v>0.249888</c:v>
                </c:pt>
                <c:pt idx="1137">
                  <c:v>0.165516</c:v>
                </c:pt>
                <c:pt idx="1138">
                  <c:v>0.119939</c:v>
                </c:pt>
                <c:pt idx="1139">
                  <c:v>0.36934800000000001</c:v>
                </c:pt>
                <c:pt idx="1140">
                  <c:v>0.11545900000000001</c:v>
                </c:pt>
                <c:pt idx="1141">
                  <c:v>8.7582099999999996E-2</c:v>
                </c:pt>
                <c:pt idx="1142">
                  <c:v>8.2302100000000003E-2</c:v>
                </c:pt>
                <c:pt idx="1143">
                  <c:v>8.83829E-2</c:v>
                </c:pt>
                <c:pt idx="1144">
                  <c:v>8.5696700000000001E-2</c:v>
                </c:pt>
                <c:pt idx="1145">
                  <c:v>9.8769200000000001E-2</c:v>
                </c:pt>
                <c:pt idx="1146">
                  <c:v>0.28515000000000001</c:v>
                </c:pt>
                <c:pt idx="1147">
                  <c:v>9.1215699999999997E-2</c:v>
                </c:pt>
                <c:pt idx="1148">
                  <c:v>0.110887</c:v>
                </c:pt>
                <c:pt idx="1149">
                  <c:v>0.17425599999999999</c:v>
                </c:pt>
                <c:pt idx="1150">
                  <c:v>0.209095</c:v>
                </c:pt>
                <c:pt idx="1151">
                  <c:v>0.17873800000000001</c:v>
                </c:pt>
                <c:pt idx="1152">
                  <c:v>0.189302</c:v>
                </c:pt>
                <c:pt idx="1153">
                  <c:v>0.19819600000000001</c:v>
                </c:pt>
                <c:pt idx="1154">
                  <c:v>0.28598899999999999</c:v>
                </c:pt>
                <c:pt idx="1155">
                  <c:v>0.258378</c:v>
                </c:pt>
                <c:pt idx="1156">
                  <c:v>0.17263100000000001</c:v>
                </c:pt>
                <c:pt idx="1157">
                  <c:v>0.26816800000000002</c:v>
                </c:pt>
                <c:pt idx="1158">
                  <c:v>0.55388199999999999</c:v>
                </c:pt>
                <c:pt idx="1159">
                  <c:v>0.318998</c:v>
                </c:pt>
                <c:pt idx="1160">
                  <c:v>0.32870300000000002</c:v>
                </c:pt>
                <c:pt idx="1161">
                  <c:v>1.91862</c:v>
                </c:pt>
                <c:pt idx="1162">
                  <c:v>0.52312999999999998</c:v>
                </c:pt>
                <c:pt idx="1163">
                  <c:v>0.15127499999999999</c:v>
                </c:pt>
                <c:pt idx="1164">
                  <c:v>0.104563</c:v>
                </c:pt>
                <c:pt idx="1165">
                  <c:v>8.7939699999999996E-2</c:v>
                </c:pt>
                <c:pt idx="1166">
                  <c:v>9.3819799999999995E-2</c:v>
                </c:pt>
                <c:pt idx="1167">
                  <c:v>0.136433</c:v>
                </c:pt>
                <c:pt idx="1168">
                  <c:v>0.134599</c:v>
                </c:pt>
                <c:pt idx="1169">
                  <c:v>0.153533</c:v>
                </c:pt>
                <c:pt idx="1170">
                  <c:v>0.20116400000000001</c:v>
                </c:pt>
                <c:pt idx="1171">
                  <c:v>0.14252300000000001</c:v>
                </c:pt>
                <c:pt idx="1172">
                  <c:v>0.190522</c:v>
                </c:pt>
                <c:pt idx="1173">
                  <c:v>0.24811800000000001</c:v>
                </c:pt>
                <c:pt idx="1174">
                  <c:v>0.18529300000000001</c:v>
                </c:pt>
                <c:pt idx="1175">
                  <c:v>0.205431</c:v>
                </c:pt>
                <c:pt idx="1176">
                  <c:v>0.314971</c:v>
                </c:pt>
                <c:pt idx="1177">
                  <c:v>0.52497499999999997</c:v>
                </c:pt>
                <c:pt idx="1178">
                  <c:v>0.45365299999999997</c:v>
                </c:pt>
                <c:pt idx="1179">
                  <c:v>0.35037000000000001</c:v>
                </c:pt>
                <c:pt idx="1180">
                  <c:v>0.37256899999999998</c:v>
                </c:pt>
                <c:pt idx="1181">
                  <c:v>0.35410199999999997</c:v>
                </c:pt>
                <c:pt idx="1182">
                  <c:v>0.48333900000000002</c:v>
                </c:pt>
                <c:pt idx="1183">
                  <c:v>0.30652099999999999</c:v>
                </c:pt>
                <c:pt idx="1184">
                  <c:v>0.25781900000000002</c:v>
                </c:pt>
                <c:pt idx="1185">
                  <c:v>0.22425500000000001</c:v>
                </c:pt>
                <c:pt idx="1186">
                  <c:v>0.166794</c:v>
                </c:pt>
                <c:pt idx="1187">
                  <c:v>0.194164</c:v>
                </c:pt>
                <c:pt idx="1188">
                  <c:v>0.18388699999999999</c:v>
                </c:pt>
                <c:pt idx="1189">
                  <c:v>0.25013800000000003</c:v>
                </c:pt>
                <c:pt idx="1190">
                  <c:v>0.148562</c:v>
                </c:pt>
                <c:pt idx="1191">
                  <c:v>0.106589</c:v>
                </c:pt>
                <c:pt idx="1192">
                  <c:v>0.133939</c:v>
                </c:pt>
                <c:pt idx="1193">
                  <c:v>0.151087</c:v>
                </c:pt>
                <c:pt idx="1194">
                  <c:v>0.15895500000000001</c:v>
                </c:pt>
                <c:pt idx="1195">
                  <c:v>0.12626100000000001</c:v>
                </c:pt>
                <c:pt idx="1196">
                  <c:v>0.15135999999999999</c:v>
                </c:pt>
                <c:pt idx="1197">
                  <c:v>0.228376</c:v>
                </c:pt>
                <c:pt idx="1198">
                  <c:v>0.33971899999999999</c:v>
                </c:pt>
                <c:pt idx="1199">
                  <c:v>2.0959400000000001</c:v>
                </c:pt>
                <c:pt idx="1200">
                  <c:v>5.06989</c:v>
                </c:pt>
                <c:pt idx="1201">
                  <c:v>7.0054100000000004</c:v>
                </c:pt>
                <c:pt idx="1202">
                  <c:v>7.1000899999999998</c:v>
                </c:pt>
                <c:pt idx="1203">
                  <c:v>5.0409899999999999</c:v>
                </c:pt>
                <c:pt idx="1204">
                  <c:v>2.4859300000000002</c:v>
                </c:pt>
                <c:pt idx="1205">
                  <c:v>0.45639200000000002</c:v>
                </c:pt>
                <c:pt idx="1206">
                  <c:v>0.44296099999999999</c:v>
                </c:pt>
                <c:pt idx="1207">
                  <c:v>0.32999600000000001</c:v>
                </c:pt>
                <c:pt idx="1208">
                  <c:v>0.28194599999999997</c:v>
                </c:pt>
                <c:pt idx="1209">
                  <c:v>0.26253199999999999</c:v>
                </c:pt>
                <c:pt idx="1210">
                  <c:v>0.22539500000000001</c:v>
                </c:pt>
                <c:pt idx="1211">
                  <c:v>0.17143800000000001</c:v>
                </c:pt>
                <c:pt idx="1212">
                  <c:v>0.16553000000000001</c:v>
                </c:pt>
                <c:pt idx="1213">
                  <c:v>0.16042600000000001</c:v>
                </c:pt>
                <c:pt idx="1214">
                  <c:v>0.14757200000000001</c:v>
                </c:pt>
                <c:pt idx="1215">
                  <c:v>0.16519800000000001</c:v>
                </c:pt>
                <c:pt idx="1216">
                  <c:v>0.14697099999999999</c:v>
                </c:pt>
                <c:pt idx="1217">
                  <c:v>0.12897</c:v>
                </c:pt>
                <c:pt idx="1218">
                  <c:v>0.13655300000000001</c:v>
                </c:pt>
                <c:pt idx="1219">
                  <c:v>0.18192</c:v>
                </c:pt>
                <c:pt idx="1220">
                  <c:v>0.218664</c:v>
                </c:pt>
                <c:pt idx="1221">
                  <c:v>0.221528</c:v>
                </c:pt>
                <c:pt idx="1222">
                  <c:v>0.12012</c:v>
                </c:pt>
                <c:pt idx="1223">
                  <c:v>0.18280299999999999</c:v>
                </c:pt>
                <c:pt idx="1224">
                  <c:v>0.176534</c:v>
                </c:pt>
                <c:pt idx="1225">
                  <c:v>0.18265000000000001</c:v>
                </c:pt>
                <c:pt idx="1226">
                  <c:v>0.47189799999999998</c:v>
                </c:pt>
                <c:pt idx="1227">
                  <c:v>0.38557999999999998</c:v>
                </c:pt>
                <c:pt idx="1228">
                  <c:v>0.87114999999999998</c:v>
                </c:pt>
                <c:pt idx="1229">
                  <c:v>0.23977200000000001</c:v>
                </c:pt>
                <c:pt idx="1230">
                  <c:v>0.82641799999999999</c:v>
                </c:pt>
                <c:pt idx="1231">
                  <c:v>0.21141099999999999</c:v>
                </c:pt>
                <c:pt idx="1232">
                  <c:v>0.30851099999999998</c:v>
                </c:pt>
                <c:pt idx="1233">
                  <c:v>0.113834</c:v>
                </c:pt>
                <c:pt idx="1234">
                  <c:v>0.125386</c:v>
                </c:pt>
                <c:pt idx="1235">
                  <c:v>0.17349500000000001</c:v>
                </c:pt>
                <c:pt idx="1236">
                  <c:v>0.60934500000000003</c:v>
                </c:pt>
                <c:pt idx="1237">
                  <c:v>0.112055</c:v>
                </c:pt>
                <c:pt idx="1238">
                  <c:v>0.11151800000000001</c:v>
                </c:pt>
                <c:pt idx="1239">
                  <c:v>0.212149</c:v>
                </c:pt>
                <c:pt idx="1240">
                  <c:v>0.1366</c:v>
                </c:pt>
                <c:pt idx="1241">
                  <c:v>0.10025199999999999</c:v>
                </c:pt>
                <c:pt idx="1242">
                  <c:v>9.3277399999999996E-2</c:v>
                </c:pt>
                <c:pt idx="1243">
                  <c:v>1.3535699999999999</c:v>
                </c:pt>
                <c:pt idx="1244">
                  <c:v>0.77031700000000003</c:v>
                </c:pt>
                <c:pt idx="1245">
                  <c:v>0.17221700000000001</c:v>
                </c:pt>
                <c:pt idx="1246">
                  <c:v>0.20675199999999999</c:v>
                </c:pt>
                <c:pt idx="1247">
                  <c:v>0.260822</c:v>
                </c:pt>
                <c:pt idx="1248">
                  <c:v>0.33768300000000001</c:v>
                </c:pt>
                <c:pt idx="1249">
                  <c:v>0.36756</c:v>
                </c:pt>
                <c:pt idx="1250">
                  <c:v>0.44011</c:v>
                </c:pt>
                <c:pt idx="1251">
                  <c:v>0.61385500000000004</c:v>
                </c:pt>
                <c:pt idx="1252">
                  <c:v>0.56685399999999997</c:v>
                </c:pt>
                <c:pt idx="1253">
                  <c:v>0.43267299999999997</c:v>
                </c:pt>
                <c:pt idx="1254">
                  <c:v>0.28496899999999997</c:v>
                </c:pt>
                <c:pt idx="1255">
                  <c:v>0.30114099999999999</c:v>
                </c:pt>
                <c:pt idx="1256">
                  <c:v>0.60315300000000005</c:v>
                </c:pt>
                <c:pt idx="1257">
                  <c:v>1.0438400000000001</c:v>
                </c:pt>
                <c:pt idx="1258">
                  <c:v>0.739568</c:v>
                </c:pt>
                <c:pt idx="1259">
                  <c:v>0.33138800000000002</c:v>
                </c:pt>
                <c:pt idx="1260">
                  <c:v>7.2181099999999998E-2</c:v>
                </c:pt>
                <c:pt idx="1261">
                  <c:v>0.198488</c:v>
                </c:pt>
                <c:pt idx="1262">
                  <c:v>0.106659</c:v>
                </c:pt>
                <c:pt idx="1263">
                  <c:v>0.24444099999999999</c:v>
                </c:pt>
                <c:pt idx="1264">
                  <c:v>8.7866600000000003E-2</c:v>
                </c:pt>
                <c:pt idx="1265">
                  <c:v>8.0425099999999999E-2</c:v>
                </c:pt>
                <c:pt idx="1266">
                  <c:v>8.3924700000000005E-2</c:v>
                </c:pt>
                <c:pt idx="1267">
                  <c:v>8.8486300000000004E-2</c:v>
                </c:pt>
                <c:pt idx="1268">
                  <c:v>0.19153800000000001</c:v>
                </c:pt>
                <c:pt idx="1269">
                  <c:v>0.29938500000000001</c:v>
                </c:pt>
                <c:pt idx="1270">
                  <c:v>0.942998</c:v>
                </c:pt>
                <c:pt idx="1271">
                  <c:v>0.92053600000000002</c:v>
                </c:pt>
                <c:pt idx="1272">
                  <c:v>0.46803099999999997</c:v>
                </c:pt>
                <c:pt idx="1273">
                  <c:v>0.58890799999999999</c:v>
                </c:pt>
                <c:pt idx="1274">
                  <c:v>0.58247899999999997</c:v>
                </c:pt>
                <c:pt idx="1275">
                  <c:v>0.65267500000000001</c:v>
                </c:pt>
                <c:pt idx="1276">
                  <c:v>0.71188899999999999</c:v>
                </c:pt>
                <c:pt idx="1277">
                  <c:v>0.26141399999999998</c:v>
                </c:pt>
                <c:pt idx="1278">
                  <c:v>0.194273</c:v>
                </c:pt>
                <c:pt idx="1279">
                  <c:v>0.38976100000000002</c:v>
                </c:pt>
                <c:pt idx="1280">
                  <c:v>0.454123</c:v>
                </c:pt>
                <c:pt idx="1281">
                  <c:v>0.77104399999999995</c:v>
                </c:pt>
                <c:pt idx="1282">
                  <c:v>1.45652</c:v>
                </c:pt>
                <c:pt idx="1283">
                  <c:v>0.118908</c:v>
                </c:pt>
                <c:pt idx="1284">
                  <c:v>9.44271E-2</c:v>
                </c:pt>
                <c:pt idx="1285">
                  <c:v>0.47719400000000001</c:v>
                </c:pt>
                <c:pt idx="1286">
                  <c:v>0.31527300000000003</c:v>
                </c:pt>
                <c:pt idx="1287">
                  <c:v>0.228852</c:v>
                </c:pt>
                <c:pt idx="1288">
                  <c:v>0.121256</c:v>
                </c:pt>
                <c:pt idx="1289">
                  <c:v>8.6433999999999997E-2</c:v>
                </c:pt>
                <c:pt idx="1290">
                  <c:v>9.4734899999999997E-2</c:v>
                </c:pt>
                <c:pt idx="1291">
                  <c:v>0.100317</c:v>
                </c:pt>
                <c:pt idx="1292">
                  <c:v>0.13824600000000001</c:v>
                </c:pt>
                <c:pt idx="1293">
                  <c:v>0.33067600000000003</c:v>
                </c:pt>
                <c:pt idx="1294">
                  <c:v>0.54574299999999998</c:v>
                </c:pt>
                <c:pt idx="1295">
                  <c:v>4.0279699999999998</c:v>
                </c:pt>
                <c:pt idx="1296">
                  <c:v>10.029500000000001</c:v>
                </c:pt>
                <c:pt idx="1297">
                  <c:v>9.5490300000000001</c:v>
                </c:pt>
                <c:pt idx="1298">
                  <c:v>8.5831499999999998</c:v>
                </c:pt>
                <c:pt idx="1299">
                  <c:v>10.931800000000001</c:v>
                </c:pt>
                <c:pt idx="1300">
                  <c:v>16.0215</c:v>
                </c:pt>
                <c:pt idx="1301">
                  <c:v>25.030799999999999</c:v>
                </c:pt>
                <c:pt idx="1302">
                  <c:v>23.168299999999999</c:v>
                </c:pt>
                <c:pt idx="1303">
                  <c:v>19.207699999999999</c:v>
                </c:pt>
                <c:pt idx="1304">
                  <c:v>2.0841500000000002</c:v>
                </c:pt>
                <c:pt idx="1305">
                  <c:v>0.88253700000000002</c:v>
                </c:pt>
                <c:pt idx="1306">
                  <c:v>0.64890499999999995</c:v>
                </c:pt>
                <c:pt idx="1307">
                  <c:v>0.56283099999999997</c:v>
                </c:pt>
                <c:pt idx="1308">
                  <c:v>0.39035500000000001</c:v>
                </c:pt>
                <c:pt idx="1309">
                  <c:v>0.38535999999999998</c:v>
                </c:pt>
                <c:pt idx="1310">
                  <c:v>0.33931899999999998</c:v>
                </c:pt>
                <c:pt idx="1311">
                  <c:v>0.28006399999999998</c:v>
                </c:pt>
                <c:pt idx="1312">
                  <c:v>0.25189099999999998</c:v>
                </c:pt>
                <c:pt idx="1313">
                  <c:v>0.218638</c:v>
                </c:pt>
                <c:pt idx="1314">
                  <c:v>0.34343299999999999</c:v>
                </c:pt>
                <c:pt idx="1315">
                  <c:v>0.34759200000000001</c:v>
                </c:pt>
                <c:pt idx="1316">
                  <c:v>0.746139</c:v>
                </c:pt>
                <c:pt idx="1317">
                  <c:v>0.61241800000000002</c:v>
                </c:pt>
                <c:pt idx="1318">
                  <c:v>9.2628199999999996</c:v>
                </c:pt>
                <c:pt idx="1319">
                  <c:v>18.965599999999998</c:v>
                </c:pt>
                <c:pt idx="1320">
                  <c:v>13.005100000000001</c:v>
                </c:pt>
                <c:pt idx="1321">
                  <c:v>7.2777799999999999</c:v>
                </c:pt>
                <c:pt idx="1322">
                  <c:v>8.13476</c:v>
                </c:pt>
                <c:pt idx="1323">
                  <c:v>6.7981800000000003</c:v>
                </c:pt>
                <c:pt idx="1324">
                  <c:v>4.66235</c:v>
                </c:pt>
                <c:pt idx="1325">
                  <c:v>2.8258000000000001</c:v>
                </c:pt>
                <c:pt idx="1326">
                  <c:v>1.9271499999999999</c:v>
                </c:pt>
                <c:pt idx="1327">
                  <c:v>8.5504499999999997</c:v>
                </c:pt>
                <c:pt idx="1328">
                  <c:v>2.8430399999999998</c:v>
                </c:pt>
                <c:pt idx="1329">
                  <c:v>1.6540600000000001</c:v>
                </c:pt>
                <c:pt idx="1330">
                  <c:v>1.03569</c:v>
                </c:pt>
                <c:pt idx="1331">
                  <c:v>0.86859500000000001</c:v>
                </c:pt>
                <c:pt idx="1332">
                  <c:v>0.30345299999999997</c:v>
                </c:pt>
                <c:pt idx="1333">
                  <c:v>0.41891600000000001</c:v>
                </c:pt>
                <c:pt idx="1334">
                  <c:v>0.25592999999999999</c:v>
                </c:pt>
                <c:pt idx="1335">
                  <c:v>0.20005899999999999</c:v>
                </c:pt>
                <c:pt idx="1336">
                  <c:v>0.17796600000000001</c:v>
                </c:pt>
                <c:pt idx="1337">
                  <c:v>0.219332</c:v>
                </c:pt>
                <c:pt idx="1338">
                  <c:v>0.15350900000000001</c:v>
                </c:pt>
                <c:pt idx="1339">
                  <c:v>0.23230999999999999</c:v>
                </c:pt>
                <c:pt idx="1340">
                  <c:v>0.240149</c:v>
                </c:pt>
                <c:pt idx="1341">
                  <c:v>0.316353</c:v>
                </c:pt>
                <c:pt idx="1342">
                  <c:v>0.377411</c:v>
                </c:pt>
                <c:pt idx="1343">
                  <c:v>0.70847199999999999</c:v>
                </c:pt>
                <c:pt idx="1344">
                  <c:v>0.61548899999999995</c:v>
                </c:pt>
                <c:pt idx="1345">
                  <c:v>0.421545</c:v>
                </c:pt>
                <c:pt idx="1346">
                  <c:v>1.92005</c:v>
                </c:pt>
                <c:pt idx="1347">
                  <c:v>0.44199699999999997</c:v>
                </c:pt>
                <c:pt idx="1348">
                  <c:v>0.25537100000000001</c:v>
                </c:pt>
                <c:pt idx="1349">
                  <c:v>0.45168900000000001</c:v>
                </c:pt>
                <c:pt idx="1350">
                  <c:v>0.59881499999999999</c:v>
                </c:pt>
                <c:pt idx="1351">
                  <c:v>0.33479300000000001</c:v>
                </c:pt>
                <c:pt idx="1352">
                  <c:v>0.25130799999999998</c:v>
                </c:pt>
                <c:pt idx="1353">
                  <c:v>0.20380000000000001</c:v>
                </c:pt>
                <c:pt idx="1354">
                  <c:v>0.21330399999999999</c:v>
                </c:pt>
                <c:pt idx="1355">
                  <c:v>0.20241799999999999</c:v>
                </c:pt>
                <c:pt idx="1356">
                  <c:v>0.27554000000000001</c:v>
                </c:pt>
                <c:pt idx="1357">
                  <c:v>0.30248900000000001</c:v>
                </c:pt>
                <c:pt idx="1358">
                  <c:v>0.35888399999999998</c:v>
                </c:pt>
                <c:pt idx="1359">
                  <c:v>0.31604599999999999</c:v>
                </c:pt>
                <c:pt idx="1360">
                  <c:v>0.365564</c:v>
                </c:pt>
                <c:pt idx="1361">
                  <c:v>0.234239</c:v>
                </c:pt>
                <c:pt idx="1362">
                  <c:v>0.342227</c:v>
                </c:pt>
                <c:pt idx="1363">
                  <c:v>0.35281299999999999</c:v>
                </c:pt>
                <c:pt idx="1364">
                  <c:v>0.15873499999999999</c:v>
                </c:pt>
                <c:pt idx="1365">
                  <c:v>0.28081</c:v>
                </c:pt>
                <c:pt idx="1366">
                  <c:v>0.241812</c:v>
                </c:pt>
                <c:pt idx="1367">
                  <c:v>0.30552600000000002</c:v>
                </c:pt>
                <c:pt idx="1368">
                  <c:v>0.77325200000000005</c:v>
                </c:pt>
                <c:pt idx="1369">
                  <c:v>0.37341400000000002</c:v>
                </c:pt>
                <c:pt idx="1370">
                  <c:v>0.26188499999999998</c:v>
                </c:pt>
                <c:pt idx="1371">
                  <c:v>0.28923700000000002</c:v>
                </c:pt>
                <c:pt idx="1372">
                  <c:v>0.27065099999999997</c:v>
                </c:pt>
                <c:pt idx="1373">
                  <c:v>0.350771</c:v>
                </c:pt>
                <c:pt idx="1374">
                  <c:v>0.29809000000000002</c:v>
                </c:pt>
                <c:pt idx="1375">
                  <c:v>0.276281</c:v>
                </c:pt>
                <c:pt idx="1376">
                  <c:v>0.20650299999999999</c:v>
                </c:pt>
                <c:pt idx="1377">
                  <c:v>0.33918799999999999</c:v>
                </c:pt>
                <c:pt idx="1378">
                  <c:v>0.38846199999999997</c:v>
                </c:pt>
                <c:pt idx="1379">
                  <c:v>0.137048</c:v>
                </c:pt>
                <c:pt idx="1380">
                  <c:v>0.130831</c:v>
                </c:pt>
                <c:pt idx="1381">
                  <c:v>0.17874100000000001</c:v>
                </c:pt>
                <c:pt idx="1382">
                  <c:v>0.29535800000000001</c:v>
                </c:pt>
                <c:pt idx="1383">
                  <c:v>0.12067700000000001</c:v>
                </c:pt>
                <c:pt idx="1384">
                  <c:v>0.11853</c:v>
                </c:pt>
                <c:pt idx="1385">
                  <c:v>0.10545499999999999</c:v>
                </c:pt>
                <c:pt idx="1386">
                  <c:v>0.122072</c:v>
                </c:pt>
                <c:pt idx="1387">
                  <c:v>0.17655299999999999</c:v>
                </c:pt>
                <c:pt idx="1388">
                  <c:v>0.13758899999999999</c:v>
                </c:pt>
                <c:pt idx="1389">
                  <c:v>0.28777599999999998</c:v>
                </c:pt>
                <c:pt idx="1390">
                  <c:v>0.71295799999999998</c:v>
                </c:pt>
                <c:pt idx="1391">
                  <c:v>1.45842</c:v>
                </c:pt>
                <c:pt idx="1392">
                  <c:v>0.72154799999999997</c:v>
                </c:pt>
                <c:pt idx="1393">
                  <c:v>0.39640999999999998</c:v>
                </c:pt>
                <c:pt idx="1394">
                  <c:v>0.248111</c:v>
                </c:pt>
                <c:pt idx="1395">
                  <c:v>0.236819</c:v>
                </c:pt>
                <c:pt idx="1396">
                  <c:v>1.0390900000000001</c:v>
                </c:pt>
                <c:pt idx="1397">
                  <c:v>1.01911</c:v>
                </c:pt>
                <c:pt idx="1398">
                  <c:v>0.49210500000000001</c:v>
                </c:pt>
                <c:pt idx="1399">
                  <c:v>0.51667799999999997</c:v>
                </c:pt>
                <c:pt idx="1400">
                  <c:v>0.29688900000000001</c:v>
                </c:pt>
                <c:pt idx="1401">
                  <c:v>0.31993300000000002</c:v>
                </c:pt>
                <c:pt idx="1402">
                  <c:v>0.34778599999999998</c:v>
                </c:pt>
                <c:pt idx="1403">
                  <c:v>0.32761899999999999</c:v>
                </c:pt>
                <c:pt idx="1404">
                  <c:v>0.287991</c:v>
                </c:pt>
                <c:pt idx="1405">
                  <c:v>0.21098500000000001</c:v>
                </c:pt>
                <c:pt idx="1406">
                  <c:v>1.22593</c:v>
                </c:pt>
                <c:pt idx="1407">
                  <c:v>0.59029900000000002</c:v>
                </c:pt>
                <c:pt idx="1408">
                  <c:v>0.80364599999999997</c:v>
                </c:pt>
                <c:pt idx="1409">
                  <c:v>0.52046700000000001</c:v>
                </c:pt>
                <c:pt idx="1410">
                  <c:v>0.84779899999999997</c:v>
                </c:pt>
                <c:pt idx="1411">
                  <c:v>4.1736500000000003</c:v>
                </c:pt>
                <c:pt idx="1412">
                  <c:v>2.3658600000000001</c:v>
                </c:pt>
                <c:pt idx="1413">
                  <c:v>1.11443</c:v>
                </c:pt>
                <c:pt idx="1414">
                  <c:v>1.377</c:v>
                </c:pt>
                <c:pt idx="1415">
                  <c:v>1.73854</c:v>
                </c:pt>
                <c:pt idx="1416">
                  <c:v>2.0779899999999998</c:v>
                </c:pt>
                <c:pt idx="1417">
                  <c:v>2.1669900000000002</c:v>
                </c:pt>
                <c:pt idx="1418">
                  <c:v>2.1666799999999999</c:v>
                </c:pt>
                <c:pt idx="1419">
                  <c:v>2.1888399999999999</c:v>
                </c:pt>
                <c:pt idx="1420">
                  <c:v>2.0525899999999999</c:v>
                </c:pt>
                <c:pt idx="1421">
                  <c:v>1.7564</c:v>
                </c:pt>
                <c:pt idx="1422">
                  <c:v>2.17171</c:v>
                </c:pt>
                <c:pt idx="1423">
                  <c:v>1.6488100000000001</c:v>
                </c:pt>
                <c:pt idx="1424">
                  <c:v>5.8709699999999998</c:v>
                </c:pt>
                <c:pt idx="1425">
                  <c:v>11.7502</c:v>
                </c:pt>
                <c:pt idx="1426">
                  <c:v>1.9919100000000001</c:v>
                </c:pt>
                <c:pt idx="1427">
                  <c:v>1.4915799999999999</c:v>
                </c:pt>
                <c:pt idx="1428">
                  <c:v>1.1951000000000001</c:v>
                </c:pt>
                <c:pt idx="1429">
                  <c:v>0.82313499999999995</c:v>
                </c:pt>
                <c:pt idx="1430">
                  <c:v>0.51624800000000004</c:v>
                </c:pt>
                <c:pt idx="1431">
                  <c:v>0.399758</c:v>
                </c:pt>
                <c:pt idx="1432">
                  <c:v>0.42397200000000002</c:v>
                </c:pt>
                <c:pt idx="1433">
                  <c:v>1.2080599999999999</c:v>
                </c:pt>
                <c:pt idx="1434">
                  <c:v>0.50750300000000004</c:v>
                </c:pt>
                <c:pt idx="1435">
                  <c:v>0.461897</c:v>
                </c:pt>
                <c:pt idx="1436">
                  <c:v>0.43503500000000001</c:v>
                </c:pt>
                <c:pt idx="1437">
                  <c:v>0.49464399999999997</c:v>
                </c:pt>
                <c:pt idx="1438">
                  <c:v>0.92524700000000004</c:v>
                </c:pt>
                <c:pt idx="1439">
                  <c:v>0.39305200000000001</c:v>
                </c:pt>
                <c:pt idx="1440">
                  <c:v>0.70961600000000002</c:v>
                </c:pt>
                <c:pt idx="1441">
                  <c:v>0.80178499999999997</c:v>
                </c:pt>
                <c:pt idx="1442">
                  <c:v>2.58073</c:v>
                </c:pt>
                <c:pt idx="1443">
                  <c:v>4.5870600000000001</c:v>
                </c:pt>
                <c:pt idx="1444">
                  <c:v>3.1322199999999998</c:v>
                </c:pt>
                <c:pt idx="1445">
                  <c:v>1.2611300000000001</c:v>
                </c:pt>
                <c:pt idx="1446">
                  <c:v>0.834341</c:v>
                </c:pt>
                <c:pt idx="1447">
                  <c:v>0.65294200000000002</c:v>
                </c:pt>
                <c:pt idx="1448">
                  <c:v>0.60115700000000005</c:v>
                </c:pt>
                <c:pt idx="1449">
                  <c:v>0.51383299999999998</c:v>
                </c:pt>
                <c:pt idx="1450">
                  <c:v>0.63208299999999995</c:v>
                </c:pt>
                <c:pt idx="1451">
                  <c:v>0.55074299999999998</c:v>
                </c:pt>
                <c:pt idx="1452">
                  <c:v>0.52222199999999996</c:v>
                </c:pt>
                <c:pt idx="1453">
                  <c:v>0.336283</c:v>
                </c:pt>
                <c:pt idx="1454">
                  <c:v>0.29948900000000001</c:v>
                </c:pt>
                <c:pt idx="1455">
                  <c:v>0.26308999999999999</c:v>
                </c:pt>
                <c:pt idx="1456">
                  <c:v>0.78687700000000005</c:v>
                </c:pt>
                <c:pt idx="1457">
                  <c:v>0.35305599999999998</c:v>
                </c:pt>
                <c:pt idx="1458">
                  <c:v>0.251112</c:v>
                </c:pt>
                <c:pt idx="1459">
                  <c:v>0.27757100000000001</c:v>
                </c:pt>
                <c:pt idx="1460">
                  <c:v>0.26264599999999999</c:v>
                </c:pt>
                <c:pt idx="1461">
                  <c:v>0.45220399999999999</c:v>
                </c:pt>
                <c:pt idx="1462">
                  <c:v>0.46005400000000002</c:v>
                </c:pt>
                <c:pt idx="1463">
                  <c:v>0.25592900000000002</c:v>
                </c:pt>
                <c:pt idx="1464">
                  <c:v>0.20882400000000001</c:v>
                </c:pt>
                <c:pt idx="1465">
                  <c:v>0.16173100000000001</c:v>
                </c:pt>
                <c:pt idx="1466">
                  <c:v>0.180815</c:v>
                </c:pt>
                <c:pt idx="1467">
                  <c:v>0.157776</c:v>
                </c:pt>
                <c:pt idx="1468">
                  <c:v>0.16111600000000001</c:v>
                </c:pt>
                <c:pt idx="1469">
                  <c:v>0.159273</c:v>
                </c:pt>
                <c:pt idx="1470">
                  <c:v>0.75933200000000001</c:v>
                </c:pt>
                <c:pt idx="1471">
                  <c:v>0.71991400000000005</c:v>
                </c:pt>
                <c:pt idx="1472">
                  <c:v>0.92948900000000001</c:v>
                </c:pt>
                <c:pt idx="1473">
                  <c:v>0.44683099999999998</c:v>
                </c:pt>
                <c:pt idx="1474">
                  <c:v>0.63843300000000003</c:v>
                </c:pt>
                <c:pt idx="1475">
                  <c:v>0.67676700000000001</c:v>
                </c:pt>
                <c:pt idx="1476">
                  <c:v>0.41104000000000002</c:v>
                </c:pt>
                <c:pt idx="1477">
                  <c:v>0.88206399999999996</c:v>
                </c:pt>
                <c:pt idx="1478">
                  <c:v>0.68043500000000001</c:v>
                </c:pt>
                <c:pt idx="1479">
                  <c:v>0.617282</c:v>
                </c:pt>
                <c:pt idx="1480">
                  <c:v>0.91594699999999996</c:v>
                </c:pt>
                <c:pt idx="1481">
                  <c:v>0.45423599999999997</c:v>
                </c:pt>
                <c:pt idx="1482">
                  <c:v>0.543686</c:v>
                </c:pt>
                <c:pt idx="1483">
                  <c:v>0.418989</c:v>
                </c:pt>
                <c:pt idx="1484">
                  <c:v>0.28500999999999999</c:v>
                </c:pt>
                <c:pt idx="1485">
                  <c:v>0.428929</c:v>
                </c:pt>
                <c:pt idx="1486">
                  <c:v>0.92686999999999997</c:v>
                </c:pt>
                <c:pt idx="1487">
                  <c:v>1.51451</c:v>
                </c:pt>
                <c:pt idx="1488">
                  <c:v>2.2558500000000001</c:v>
                </c:pt>
                <c:pt idx="1489">
                  <c:v>1.97987</c:v>
                </c:pt>
                <c:pt idx="1490">
                  <c:v>1.66814</c:v>
                </c:pt>
                <c:pt idx="1491">
                  <c:v>0.56507600000000002</c:v>
                </c:pt>
                <c:pt idx="1492">
                  <c:v>0.240729</c:v>
                </c:pt>
                <c:pt idx="1493">
                  <c:v>0.27130900000000002</c:v>
                </c:pt>
                <c:pt idx="1494">
                  <c:v>0.32312999999999997</c:v>
                </c:pt>
                <c:pt idx="1495">
                  <c:v>0.53251199999999999</c:v>
                </c:pt>
                <c:pt idx="1496">
                  <c:v>0.84226599999999996</c:v>
                </c:pt>
                <c:pt idx="1497">
                  <c:v>0.28629300000000002</c:v>
                </c:pt>
                <c:pt idx="1498">
                  <c:v>1.21458</c:v>
                </c:pt>
                <c:pt idx="1499">
                  <c:v>1.05322</c:v>
                </c:pt>
                <c:pt idx="1500">
                  <c:v>0.91278899999999996</c:v>
                </c:pt>
                <c:pt idx="1501">
                  <c:v>0.41038400000000003</c:v>
                </c:pt>
                <c:pt idx="1502">
                  <c:v>0.28884399999999999</c:v>
                </c:pt>
                <c:pt idx="1503">
                  <c:v>0.30116100000000001</c:v>
                </c:pt>
                <c:pt idx="1504">
                  <c:v>0.31826599999999999</c:v>
                </c:pt>
                <c:pt idx="1505">
                  <c:v>0.38160899999999998</c:v>
                </c:pt>
                <c:pt idx="1506">
                  <c:v>0.28364600000000001</c:v>
                </c:pt>
                <c:pt idx="1507">
                  <c:v>0.124987</c:v>
                </c:pt>
                <c:pt idx="1508">
                  <c:v>0.21410399999999999</c:v>
                </c:pt>
                <c:pt idx="1509">
                  <c:v>0.43698999999999999</c:v>
                </c:pt>
                <c:pt idx="1510">
                  <c:v>0.42000799999999999</c:v>
                </c:pt>
                <c:pt idx="1511">
                  <c:v>0.92936099999999999</c:v>
                </c:pt>
                <c:pt idx="1512">
                  <c:v>0.54849599999999998</c:v>
                </c:pt>
                <c:pt idx="1513">
                  <c:v>1.1959599999999999</c:v>
                </c:pt>
                <c:pt idx="1514">
                  <c:v>25.141200000000001</c:v>
                </c:pt>
                <c:pt idx="1515">
                  <c:v>13.6479</c:v>
                </c:pt>
                <c:pt idx="1516">
                  <c:v>5.0230699999999997</c:v>
                </c:pt>
                <c:pt idx="1517">
                  <c:v>5.4741900000000001</c:v>
                </c:pt>
                <c:pt idx="1518">
                  <c:v>2.8024300000000002</c:v>
                </c:pt>
                <c:pt idx="1519">
                  <c:v>2.7134399999999999</c:v>
                </c:pt>
                <c:pt idx="1520">
                  <c:v>42.239699999999999</c:v>
                </c:pt>
                <c:pt idx="1521">
                  <c:v>20.435199999999998</c:v>
                </c:pt>
                <c:pt idx="1522">
                  <c:v>16.2119</c:v>
                </c:pt>
                <c:pt idx="1523">
                  <c:v>2.64602</c:v>
                </c:pt>
                <c:pt idx="1524">
                  <c:v>3.0013299999999998</c:v>
                </c:pt>
                <c:pt idx="1525">
                  <c:v>5.2095799999999999</c:v>
                </c:pt>
                <c:pt idx="1526">
                  <c:v>1.5487500000000001</c:v>
                </c:pt>
                <c:pt idx="1527">
                  <c:v>0.44165199999999999</c:v>
                </c:pt>
                <c:pt idx="1528">
                  <c:v>0.53802799999999995</c:v>
                </c:pt>
                <c:pt idx="1529">
                  <c:v>0.48380600000000001</c:v>
                </c:pt>
                <c:pt idx="1530">
                  <c:v>0.32875199999999999</c:v>
                </c:pt>
                <c:pt idx="1531">
                  <c:v>0.32487500000000002</c:v>
                </c:pt>
                <c:pt idx="1532">
                  <c:v>0.44044</c:v>
                </c:pt>
                <c:pt idx="1533">
                  <c:v>0.84840800000000005</c:v>
                </c:pt>
                <c:pt idx="1534">
                  <c:v>0.60911800000000005</c:v>
                </c:pt>
                <c:pt idx="1535">
                  <c:v>0.496726</c:v>
                </c:pt>
                <c:pt idx="1536">
                  <c:v>0.31603199999999998</c:v>
                </c:pt>
                <c:pt idx="1537">
                  <c:v>0.432946</c:v>
                </c:pt>
                <c:pt idx="1538">
                  <c:v>0.34330500000000003</c:v>
                </c:pt>
                <c:pt idx="1539">
                  <c:v>0.54996500000000004</c:v>
                </c:pt>
                <c:pt idx="1540">
                  <c:v>0.50781200000000004</c:v>
                </c:pt>
                <c:pt idx="1541">
                  <c:v>2.9113699999999998</c:v>
                </c:pt>
                <c:pt idx="1542">
                  <c:v>7.7001499999999998</c:v>
                </c:pt>
                <c:pt idx="1543">
                  <c:v>27.482500000000002</c:v>
                </c:pt>
                <c:pt idx="1544">
                  <c:v>13.335000000000001</c:v>
                </c:pt>
                <c:pt idx="1545">
                  <c:v>1.29396</c:v>
                </c:pt>
                <c:pt idx="1546">
                  <c:v>1.0012399999999999</c:v>
                </c:pt>
                <c:pt idx="1547">
                  <c:v>0.65421700000000005</c:v>
                </c:pt>
                <c:pt idx="1548">
                  <c:v>0.56588099999999997</c:v>
                </c:pt>
                <c:pt idx="1549">
                  <c:v>0.42397800000000002</c:v>
                </c:pt>
                <c:pt idx="1550">
                  <c:v>0.463144</c:v>
                </c:pt>
                <c:pt idx="1551">
                  <c:v>0.32085799999999998</c:v>
                </c:pt>
                <c:pt idx="1552">
                  <c:v>0.50569600000000003</c:v>
                </c:pt>
                <c:pt idx="1553">
                  <c:v>0.53676000000000001</c:v>
                </c:pt>
                <c:pt idx="1554">
                  <c:v>0.48974899999999999</c:v>
                </c:pt>
                <c:pt idx="1555">
                  <c:v>0.33827499999999999</c:v>
                </c:pt>
                <c:pt idx="1556">
                  <c:v>2.6696800000000001</c:v>
                </c:pt>
                <c:pt idx="1557">
                  <c:v>3.0568</c:v>
                </c:pt>
                <c:pt idx="1558">
                  <c:v>0.495836</c:v>
                </c:pt>
                <c:pt idx="1559">
                  <c:v>0.70275200000000004</c:v>
                </c:pt>
                <c:pt idx="1560">
                  <c:v>0.74104800000000004</c:v>
                </c:pt>
                <c:pt idx="1561">
                  <c:v>0.540605</c:v>
                </c:pt>
                <c:pt idx="1562">
                  <c:v>0.72545300000000001</c:v>
                </c:pt>
                <c:pt idx="1563">
                  <c:v>0.65575700000000003</c:v>
                </c:pt>
                <c:pt idx="1564">
                  <c:v>0.49016700000000002</c:v>
                </c:pt>
                <c:pt idx="1565">
                  <c:v>0.52971999999999997</c:v>
                </c:pt>
                <c:pt idx="1566">
                  <c:v>0.40930899999999998</c:v>
                </c:pt>
                <c:pt idx="1567">
                  <c:v>0.47175</c:v>
                </c:pt>
                <c:pt idx="1568">
                  <c:v>1.05911</c:v>
                </c:pt>
                <c:pt idx="1569">
                  <c:v>2.0073099999999999</c:v>
                </c:pt>
                <c:pt idx="1570">
                  <c:v>0.32783800000000002</c:v>
                </c:pt>
                <c:pt idx="1571">
                  <c:v>0.41192499999999999</c:v>
                </c:pt>
                <c:pt idx="1572">
                  <c:v>0.24842500000000001</c:v>
                </c:pt>
                <c:pt idx="1573">
                  <c:v>0.226715</c:v>
                </c:pt>
                <c:pt idx="1574">
                  <c:v>0.25820399999999999</c:v>
                </c:pt>
                <c:pt idx="1575">
                  <c:v>0.25448999999999999</c:v>
                </c:pt>
                <c:pt idx="1576">
                  <c:v>0.310608</c:v>
                </c:pt>
                <c:pt idx="1577">
                  <c:v>0.239845</c:v>
                </c:pt>
                <c:pt idx="1578">
                  <c:v>0.15867400000000001</c:v>
                </c:pt>
                <c:pt idx="1579">
                  <c:v>0.18129899999999999</c:v>
                </c:pt>
                <c:pt idx="1580">
                  <c:v>0.375643</c:v>
                </c:pt>
                <c:pt idx="1581">
                  <c:v>0.35276299999999999</c:v>
                </c:pt>
                <c:pt idx="1582">
                  <c:v>0.425786</c:v>
                </c:pt>
                <c:pt idx="1583">
                  <c:v>2.32483</c:v>
                </c:pt>
                <c:pt idx="1584">
                  <c:v>3.7210399999999999</c:v>
                </c:pt>
                <c:pt idx="1585">
                  <c:v>6.32674</c:v>
                </c:pt>
                <c:pt idx="1586">
                  <c:v>51.860500000000002</c:v>
                </c:pt>
                <c:pt idx="1587">
                  <c:v>34.021700000000003</c:v>
                </c:pt>
                <c:pt idx="1588">
                  <c:v>43.058100000000003</c:v>
                </c:pt>
                <c:pt idx="1589">
                  <c:v>31.036899999999999</c:v>
                </c:pt>
                <c:pt idx="1590">
                  <c:v>36.482700000000001</c:v>
                </c:pt>
                <c:pt idx="1591">
                  <c:v>51.995100000000001</c:v>
                </c:pt>
                <c:pt idx="1592">
                  <c:v>4.7863300000000004</c:v>
                </c:pt>
                <c:pt idx="1593">
                  <c:v>3.0632600000000001</c:v>
                </c:pt>
                <c:pt idx="1594">
                  <c:v>2.4698000000000002</c:v>
                </c:pt>
                <c:pt idx="1595">
                  <c:v>1.6972400000000001</c:v>
                </c:pt>
                <c:pt idx="1596">
                  <c:v>0.90128399999999997</c:v>
                </c:pt>
                <c:pt idx="1597">
                  <c:v>0.71671099999999999</c:v>
                </c:pt>
                <c:pt idx="1598">
                  <c:v>0.85991600000000001</c:v>
                </c:pt>
                <c:pt idx="1599">
                  <c:v>0.61134699999999997</c:v>
                </c:pt>
                <c:pt idx="1600">
                  <c:v>0.54569699999999999</c:v>
                </c:pt>
                <c:pt idx="1601">
                  <c:v>0.50578400000000001</c:v>
                </c:pt>
                <c:pt idx="1602">
                  <c:v>0.68084</c:v>
                </c:pt>
                <c:pt idx="1603">
                  <c:v>0.74085999999999996</c:v>
                </c:pt>
                <c:pt idx="1604">
                  <c:v>0.58561300000000005</c:v>
                </c:pt>
                <c:pt idx="1605">
                  <c:v>0.72158999999999995</c:v>
                </c:pt>
                <c:pt idx="1606">
                  <c:v>0.58120499999999997</c:v>
                </c:pt>
                <c:pt idx="1607">
                  <c:v>0.59016199999999996</c:v>
                </c:pt>
                <c:pt idx="1608">
                  <c:v>1.6263000000000001</c:v>
                </c:pt>
                <c:pt idx="1609">
                  <c:v>4.2938200000000002</c:v>
                </c:pt>
                <c:pt idx="1610">
                  <c:v>2.1442199999999998</c:v>
                </c:pt>
                <c:pt idx="1611">
                  <c:v>2.0198200000000002</c:v>
                </c:pt>
                <c:pt idx="1612">
                  <c:v>0.64801200000000003</c:v>
                </c:pt>
                <c:pt idx="1613">
                  <c:v>0.990587</c:v>
                </c:pt>
                <c:pt idx="1614">
                  <c:v>1.2358199999999999</c:v>
                </c:pt>
                <c:pt idx="1615">
                  <c:v>1.7560800000000001</c:v>
                </c:pt>
                <c:pt idx="1616">
                  <c:v>0.656941</c:v>
                </c:pt>
                <c:pt idx="1617">
                  <c:v>0.35494700000000001</c:v>
                </c:pt>
                <c:pt idx="1618">
                  <c:v>0.42942599999999997</c:v>
                </c:pt>
                <c:pt idx="1619">
                  <c:v>0.400949</c:v>
                </c:pt>
                <c:pt idx="1620">
                  <c:v>0.30410999999999999</c:v>
                </c:pt>
                <c:pt idx="1621">
                  <c:v>0.33480700000000002</c:v>
                </c:pt>
                <c:pt idx="1622">
                  <c:v>0.394231</c:v>
                </c:pt>
                <c:pt idx="1623">
                  <c:v>0.44315100000000002</c:v>
                </c:pt>
                <c:pt idx="1624">
                  <c:v>0.477576</c:v>
                </c:pt>
                <c:pt idx="1625">
                  <c:v>0.448403</c:v>
                </c:pt>
                <c:pt idx="1626">
                  <c:v>0.43926700000000002</c:v>
                </c:pt>
                <c:pt idx="1627">
                  <c:v>0.66561099999999995</c:v>
                </c:pt>
                <c:pt idx="1628">
                  <c:v>0.94536399999999998</c:v>
                </c:pt>
                <c:pt idx="1629">
                  <c:v>0.707646</c:v>
                </c:pt>
                <c:pt idx="1630">
                  <c:v>1.99431</c:v>
                </c:pt>
                <c:pt idx="1631">
                  <c:v>5.9849500000000004</c:v>
                </c:pt>
                <c:pt idx="1632">
                  <c:v>18.1523</c:v>
                </c:pt>
                <c:pt idx="1633">
                  <c:v>9.4967900000000007</c:v>
                </c:pt>
                <c:pt idx="1634">
                  <c:v>5.5015900000000002</c:v>
                </c:pt>
                <c:pt idx="1635">
                  <c:v>3.0010699999999999</c:v>
                </c:pt>
                <c:pt idx="1636">
                  <c:v>5.2783300000000004</c:v>
                </c:pt>
                <c:pt idx="1637">
                  <c:v>31.924299999999999</c:v>
                </c:pt>
                <c:pt idx="1638">
                  <c:v>59.741500000000002</c:v>
                </c:pt>
                <c:pt idx="1639">
                  <c:v>26.69</c:v>
                </c:pt>
                <c:pt idx="1640">
                  <c:v>3.5474999999999999</c:v>
                </c:pt>
                <c:pt idx="1641">
                  <c:v>2.0985800000000001</c:v>
                </c:pt>
                <c:pt idx="1642">
                  <c:v>2.0580099999999999</c:v>
                </c:pt>
                <c:pt idx="1643">
                  <c:v>1.0377700000000001</c:v>
                </c:pt>
                <c:pt idx="1644">
                  <c:v>0.94129700000000005</c:v>
                </c:pt>
                <c:pt idx="1645">
                  <c:v>0.60418499999999997</c:v>
                </c:pt>
                <c:pt idx="1646">
                  <c:v>0.51056999999999997</c:v>
                </c:pt>
                <c:pt idx="1647">
                  <c:v>0.50271699999999997</c:v>
                </c:pt>
                <c:pt idx="1648">
                  <c:v>0.44517400000000001</c:v>
                </c:pt>
                <c:pt idx="1649">
                  <c:v>0.42601299999999998</c:v>
                </c:pt>
                <c:pt idx="1650">
                  <c:v>0.44659399999999999</c:v>
                </c:pt>
                <c:pt idx="1651">
                  <c:v>0.466028</c:v>
                </c:pt>
                <c:pt idx="1652">
                  <c:v>0.42938999999999999</c:v>
                </c:pt>
                <c:pt idx="1653">
                  <c:v>0.36404599999999998</c:v>
                </c:pt>
                <c:pt idx="1654">
                  <c:v>1.07786</c:v>
                </c:pt>
                <c:pt idx="1655">
                  <c:v>4.1209600000000002</c:v>
                </c:pt>
                <c:pt idx="1656">
                  <c:v>0.94945999999999997</c:v>
                </c:pt>
                <c:pt idx="1657">
                  <c:v>0.570797</c:v>
                </c:pt>
                <c:pt idx="1658">
                  <c:v>0.40477099999999999</c:v>
                </c:pt>
                <c:pt idx="1659">
                  <c:v>0.39928999999999998</c:v>
                </c:pt>
                <c:pt idx="1660">
                  <c:v>0.36058400000000002</c:v>
                </c:pt>
                <c:pt idx="1661">
                  <c:v>0.59130499999999997</c:v>
                </c:pt>
                <c:pt idx="1662">
                  <c:v>0.66333200000000003</c:v>
                </c:pt>
                <c:pt idx="1663">
                  <c:v>0.80656899999999998</c:v>
                </c:pt>
                <c:pt idx="1664">
                  <c:v>0.54050200000000004</c:v>
                </c:pt>
                <c:pt idx="1665">
                  <c:v>0.50123799999999996</c:v>
                </c:pt>
                <c:pt idx="1666">
                  <c:v>0.83467599999999997</c:v>
                </c:pt>
                <c:pt idx="1667">
                  <c:v>0.49768099999999998</c:v>
                </c:pt>
                <c:pt idx="1668">
                  <c:v>0.37175200000000003</c:v>
                </c:pt>
                <c:pt idx="1669">
                  <c:v>0.35508699999999999</c:v>
                </c:pt>
                <c:pt idx="1670">
                  <c:v>0.449102</c:v>
                </c:pt>
                <c:pt idx="1671">
                  <c:v>0.29533599999999999</c:v>
                </c:pt>
                <c:pt idx="1672">
                  <c:v>0.19406899999999999</c:v>
                </c:pt>
                <c:pt idx="1673">
                  <c:v>0.229106</c:v>
                </c:pt>
                <c:pt idx="1674">
                  <c:v>0.225352</c:v>
                </c:pt>
                <c:pt idx="1675">
                  <c:v>0.38265300000000002</c:v>
                </c:pt>
                <c:pt idx="1676">
                  <c:v>0.69673499999999999</c:v>
                </c:pt>
                <c:pt idx="1677">
                  <c:v>2.4897900000000002</c:v>
                </c:pt>
                <c:pt idx="1678">
                  <c:v>0.73462400000000005</c:v>
                </c:pt>
                <c:pt idx="1679">
                  <c:v>0.79463300000000003</c:v>
                </c:pt>
                <c:pt idx="1680">
                  <c:v>1.55159</c:v>
                </c:pt>
                <c:pt idx="1681">
                  <c:v>5.2809200000000001</c:v>
                </c:pt>
                <c:pt idx="1682">
                  <c:v>5.9979399999999998</c:v>
                </c:pt>
                <c:pt idx="1683">
                  <c:v>7.17516</c:v>
                </c:pt>
                <c:pt idx="1684">
                  <c:v>4.4145200000000004</c:v>
                </c:pt>
                <c:pt idx="1685">
                  <c:v>1.2965800000000001</c:v>
                </c:pt>
                <c:pt idx="1686">
                  <c:v>2.9311199999999999</c:v>
                </c:pt>
                <c:pt idx="1687">
                  <c:v>0.741838</c:v>
                </c:pt>
                <c:pt idx="1688">
                  <c:v>0.88366</c:v>
                </c:pt>
                <c:pt idx="1689">
                  <c:v>1.41421</c:v>
                </c:pt>
                <c:pt idx="1690">
                  <c:v>1.79481</c:v>
                </c:pt>
                <c:pt idx="1691">
                  <c:v>1.0347299999999999</c:v>
                </c:pt>
                <c:pt idx="1692">
                  <c:v>0.60776600000000003</c:v>
                </c:pt>
                <c:pt idx="1693">
                  <c:v>0.27292699999999998</c:v>
                </c:pt>
                <c:pt idx="1694">
                  <c:v>0.226276</c:v>
                </c:pt>
                <c:pt idx="1695">
                  <c:v>0.16104099999999999</c:v>
                </c:pt>
                <c:pt idx="1696">
                  <c:v>0.17734800000000001</c:v>
                </c:pt>
                <c:pt idx="1697">
                  <c:v>0.178451</c:v>
                </c:pt>
                <c:pt idx="1698">
                  <c:v>0.26561600000000002</c:v>
                </c:pt>
                <c:pt idx="1699">
                  <c:v>0.19436800000000001</c:v>
                </c:pt>
                <c:pt idx="1700">
                  <c:v>0.43397799999999997</c:v>
                </c:pt>
                <c:pt idx="1701">
                  <c:v>0.60997800000000002</c:v>
                </c:pt>
                <c:pt idx="1702">
                  <c:v>0.79053099999999998</c:v>
                </c:pt>
                <c:pt idx="1703">
                  <c:v>5.1657000000000002</c:v>
                </c:pt>
                <c:pt idx="1704">
                  <c:v>6.3085199999999997</c:v>
                </c:pt>
                <c:pt idx="1705">
                  <c:v>5.7857200000000004</c:v>
                </c:pt>
                <c:pt idx="1706">
                  <c:v>5.5333699999999997</c:v>
                </c:pt>
                <c:pt idx="1707">
                  <c:v>5.1033099999999996</c:v>
                </c:pt>
                <c:pt idx="1708">
                  <c:v>5.8441700000000001</c:v>
                </c:pt>
                <c:pt idx="1709">
                  <c:v>5.77264</c:v>
                </c:pt>
                <c:pt idx="1710">
                  <c:v>1.91923</c:v>
                </c:pt>
                <c:pt idx="1711">
                  <c:v>0.83774400000000004</c:v>
                </c:pt>
                <c:pt idx="1712">
                  <c:v>2.3096100000000002</c:v>
                </c:pt>
                <c:pt idx="1713">
                  <c:v>2.1860900000000001</c:v>
                </c:pt>
                <c:pt idx="1714">
                  <c:v>2.6569699999999998</c:v>
                </c:pt>
                <c:pt idx="1715">
                  <c:v>0.92037800000000003</c:v>
                </c:pt>
                <c:pt idx="1716">
                  <c:v>0.28561500000000001</c:v>
                </c:pt>
                <c:pt idx="1717">
                  <c:v>0.26174199999999997</c:v>
                </c:pt>
                <c:pt idx="1718">
                  <c:v>0.227853</c:v>
                </c:pt>
                <c:pt idx="1719">
                  <c:v>0.175485</c:v>
                </c:pt>
                <c:pt idx="1720">
                  <c:v>0.21912499999999999</c:v>
                </c:pt>
                <c:pt idx="1721">
                  <c:v>0.17685100000000001</c:v>
                </c:pt>
                <c:pt idx="1722">
                  <c:v>0.18139</c:v>
                </c:pt>
                <c:pt idx="1723">
                  <c:v>0.18688299999999999</c:v>
                </c:pt>
                <c:pt idx="1724">
                  <c:v>0.40480899999999997</c:v>
                </c:pt>
                <c:pt idx="1725">
                  <c:v>0.61421499999999996</c:v>
                </c:pt>
                <c:pt idx="1726">
                  <c:v>0.75052799999999997</c:v>
                </c:pt>
                <c:pt idx="1727">
                  <c:v>0.65200199999999997</c:v>
                </c:pt>
                <c:pt idx="1728">
                  <c:v>2.3443499999999999</c:v>
                </c:pt>
                <c:pt idx="1729">
                  <c:v>87.210400000000007</c:v>
                </c:pt>
                <c:pt idx="1730">
                  <c:v>84.186899999999994</c:v>
                </c:pt>
                <c:pt idx="1731">
                  <c:v>53.212899999999998</c:v>
                </c:pt>
                <c:pt idx="1732">
                  <c:v>153.43600000000001</c:v>
                </c:pt>
                <c:pt idx="1733">
                  <c:v>36.216299999999997</c:v>
                </c:pt>
                <c:pt idx="1734">
                  <c:v>10.198399999999999</c:v>
                </c:pt>
                <c:pt idx="1735">
                  <c:v>3.7141999999999999</c:v>
                </c:pt>
                <c:pt idx="1736">
                  <c:v>2.2567499999999998</c:v>
                </c:pt>
                <c:pt idx="1737">
                  <c:v>1.6957199999999999</c:v>
                </c:pt>
                <c:pt idx="1738">
                  <c:v>1.8965000000000001</c:v>
                </c:pt>
                <c:pt idx="1739">
                  <c:v>1.29345</c:v>
                </c:pt>
                <c:pt idx="1740">
                  <c:v>0.75268400000000002</c:v>
                </c:pt>
                <c:pt idx="1741">
                  <c:v>0.603603</c:v>
                </c:pt>
                <c:pt idx="1742">
                  <c:v>0.57979700000000001</c:v>
                </c:pt>
                <c:pt idx="1743">
                  <c:v>0.46883999999999998</c:v>
                </c:pt>
                <c:pt idx="1744">
                  <c:v>0.43255900000000003</c:v>
                </c:pt>
                <c:pt idx="1745">
                  <c:v>0.43406899999999998</c:v>
                </c:pt>
                <c:pt idx="1746">
                  <c:v>0.424709</c:v>
                </c:pt>
                <c:pt idx="1747">
                  <c:v>0.474111</c:v>
                </c:pt>
                <c:pt idx="1748">
                  <c:v>0.65132800000000002</c:v>
                </c:pt>
                <c:pt idx="1749">
                  <c:v>1.15646</c:v>
                </c:pt>
                <c:pt idx="1750">
                  <c:v>2.0838000000000001</c:v>
                </c:pt>
                <c:pt idx="1751">
                  <c:v>4.3393600000000001</c:v>
                </c:pt>
                <c:pt idx="1752">
                  <c:v>6.20519</c:v>
                </c:pt>
                <c:pt idx="1753">
                  <c:v>8.5669400000000007</c:v>
                </c:pt>
                <c:pt idx="1754">
                  <c:v>15.381500000000001</c:v>
                </c:pt>
                <c:pt idx="1755">
                  <c:v>3.75637</c:v>
                </c:pt>
                <c:pt idx="1756">
                  <c:v>4.6307799999999997</c:v>
                </c:pt>
                <c:pt idx="1757">
                  <c:v>8.0351599999999994</c:v>
                </c:pt>
                <c:pt idx="1758">
                  <c:v>27.1128</c:v>
                </c:pt>
                <c:pt idx="1759">
                  <c:v>49.839700000000001</c:v>
                </c:pt>
                <c:pt idx="1760">
                  <c:v>18.2971</c:v>
                </c:pt>
                <c:pt idx="1761">
                  <c:v>2.1627299999999998</c:v>
                </c:pt>
                <c:pt idx="1762">
                  <c:v>1.49647</c:v>
                </c:pt>
                <c:pt idx="1763">
                  <c:v>1.2043699999999999</c:v>
                </c:pt>
                <c:pt idx="1764">
                  <c:v>0.95023199999999997</c:v>
                </c:pt>
                <c:pt idx="1765">
                  <c:v>1.3568</c:v>
                </c:pt>
                <c:pt idx="1766">
                  <c:v>0.94415000000000004</c:v>
                </c:pt>
                <c:pt idx="1767">
                  <c:v>0.67180899999999999</c:v>
                </c:pt>
                <c:pt idx="1768">
                  <c:v>0.53914899999999999</c:v>
                </c:pt>
                <c:pt idx="1769">
                  <c:v>0.50153999999999999</c:v>
                </c:pt>
                <c:pt idx="1770">
                  <c:v>0.52034499999999995</c:v>
                </c:pt>
                <c:pt idx="1771">
                  <c:v>0.51937699999999998</c:v>
                </c:pt>
                <c:pt idx="1772">
                  <c:v>0.55545100000000003</c:v>
                </c:pt>
                <c:pt idx="1773">
                  <c:v>0.64861000000000002</c:v>
                </c:pt>
                <c:pt idx="1774">
                  <c:v>0.75589300000000004</c:v>
                </c:pt>
                <c:pt idx="1775">
                  <c:v>0.58918599999999999</c:v>
                </c:pt>
                <c:pt idx="1776">
                  <c:v>0.57539899999999999</c:v>
                </c:pt>
                <c:pt idx="1777">
                  <c:v>0.99688399999999999</c:v>
                </c:pt>
                <c:pt idx="1778">
                  <c:v>0.79054000000000002</c:v>
                </c:pt>
                <c:pt idx="1779">
                  <c:v>0.66388400000000003</c:v>
                </c:pt>
                <c:pt idx="1780">
                  <c:v>0.82851300000000005</c:v>
                </c:pt>
                <c:pt idx="1781">
                  <c:v>0.794153</c:v>
                </c:pt>
                <c:pt idx="1782">
                  <c:v>0.58362099999999995</c:v>
                </c:pt>
                <c:pt idx="1783">
                  <c:v>0.89728300000000005</c:v>
                </c:pt>
                <c:pt idx="1784">
                  <c:v>2.1812399999999998</c:v>
                </c:pt>
                <c:pt idx="1785">
                  <c:v>7.8745200000000004</c:v>
                </c:pt>
                <c:pt idx="1786">
                  <c:v>4.9460600000000001</c:v>
                </c:pt>
                <c:pt idx="1787">
                  <c:v>2.0522100000000001</c:v>
                </c:pt>
                <c:pt idx="1788">
                  <c:v>2.9999600000000002</c:v>
                </c:pt>
                <c:pt idx="1789">
                  <c:v>2.9083199999999998</c:v>
                </c:pt>
                <c:pt idx="1790">
                  <c:v>0.76219899999999996</c:v>
                </c:pt>
                <c:pt idx="1791">
                  <c:v>0.62645300000000004</c:v>
                </c:pt>
                <c:pt idx="1792">
                  <c:v>0.54096699999999998</c:v>
                </c:pt>
                <c:pt idx="1793">
                  <c:v>0.61865999999999999</c:v>
                </c:pt>
                <c:pt idx="1794">
                  <c:v>2.0057700000000001</c:v>
                </c:pt>
                <c:pt idx="1795">
                  <c:v>5.8243299999999998</c:v>
                </c:pt>
                <c:pt idx="1796">
                  <c:v>3.5232100000000002</c:v>
                </c:pt>
                <c:pt idx="1797">
                  <c:v>0.72533099999999995</c:v>
                </c:pt>
                <c:pt idx="1798">
                  <c:v>0.50564500000000001</c:v>
                </c:pt>
                <c:pt idx="1799">
                  <c:v>0.44985900000000001</c:v>
                </c:pt>
                <c:pt idx="1800">
                  <c:v>0.43014000000000002</c:v>
                </c:pt>
                <c:pt idx="1801">
                  <c:v>0.48023399999999999</c:v>
                </c:pt>
                <c:pt idx="1802">
                  <c:v>0.43735099999999999</c:v>
                </c:pt>
                <c:pt idx="1803">
                  <c:v>0.40091199999999999</c:v>
                </c:pt>
                <c:pt idx="1804">
                  <c:v>0.40037800000000001</c:v>
                </c:pt>
                <c:pt idx="1805">
                  <c:v>0.518567</c:v>
                </c:pt>
                <c:pt idx="1806">
                  <c:v>0.62073500000000004</c:v>
                </c:pt>
                <c:pt idx="1807">
                  <c:v>0.45355899999999999</c:v>
                </c:pt>
                <c:pt idx="1808">
                  <c:v>0.61308399999999996</c:v>
                </c:pt>
                <c:pt idx="1809">
                  <c:v>0.37122899999999998</c:v>
                </c:pt>
                <c:pt idx="1810">
                  <c:v>0.74638300000000002</c:v>
                </c:pt>
                <c:pt idx="1811">
                  <c:v>0.77182499999999998</c:v>
                </c:pt>
                <c:pt idx="1812">
                  <c:v>0.47363499999999997</c:v>
                </c:pt>
                <c:pt idx="1813">
                  <c:v>0.41008800000000001</c:v>
                </c:pt>
                <c:pt idx="1814">
                  <c:v>0.38034499999999999</c:v>
                </c:pt>
                <c:pt idx="1815">
                  <c:v>0.42959199999999997</c:v>
                </c:pt>
                <c:pt idx="1816">
                  <c:v>0.36694500000000002</c:v>
                </c:pt>
                <c:pt idx="1817">
                  <c:v>0.42821100000000001</c:v>
                </c:pt>
                <c:pt idx="1818">
                  <c:v>0.72251900000000002</c:v>
                </c:pt>
                <c:pt idx="1819">
                  <c:v>0.434083</c:v>
                </c:pt>
                <c:pt idx="1820">
                  <c:v>0.88746800000000003</c:v>
                </c:pt>
                <c:pt idx="1821">
                  <c:v>1.09284</c:v>
                </c:pt>
                <c:pt idx="1822">
                  <c:v>0.96060000000000001</c:v>
                </c:pt>
                <c:pt idx="1823">
                  <c:v>0.72585299999999997</c:v>
                </c:pt>
                <c:pt idx="1824">
                  <c:v>0.59536100000000003</c:v>
                </c:pt>
                <c:pt idx="1825">
                  <c:v>1.06345</c:v>
                </c:pt>
                <c:pt idx="1826">
                  <c:v>1.16021</c:v>
                </c:pt>
                <c:pt idx="1827">
                  <c:v>0.55324499999999999</c:v>
                </c:pt>
                <c:pt idx="1828">
                  <c:v>0.44791799999999998</c:v>
                </c:pt>
                <c:pt idx="1829">
                  <c:v>0.92340199999999995</c:v>
                </c:pt>
                <c:pt idx="1830">
                  <c:v>0.38366099999999997</c:v>
                </c:pt>
                <c:pt idx="1831">
                  <c:v>0.39744400000000002</c:v>
                </c:pt>
                <c:pt idx="1832">
                  <c:v>0.33538800000000002</c:v>
                </c:pt>
                <c:pt idx="1833">
                  <c:v>0.30859700000000001</c:v>
                </c:pt>
                <c:pt idx="1834">
                  <c:v>0.21105499999999999</c:v>
                </c:pt>
                <c:pt idx="1835">
                  <c:v>0.206787</c:v>
                </c:pt>
                <c:pt idx="1836">
                  <c:v>0.161998</c:v>
                </c:pt>
                <c:pt idx="1837">
                  <c:v>0.16608999999999999</c:v>
                </c:pt>
                <c:pt idx="1838">
                  <c:v>0.150945</c:v>
                </c:pt>
                <c:pt idx="1839">
                  <c:v>0.192938</c:v>
                </c:pt>
                <c:pt idx="1840">
                  <c:v>0.174733</c:v>
                </c:pt>
                <c:pt idx="1841">
                  <c:v>0.16780500000000001</c:v>
                </c:pt>
                <c:pt idx="1842">
                  <c:v>0.14357200000000001</c:v>
                </c:pt>
                <c:pt idx="1843">
                  <c:v>0.218941</c:v>
                </c:pt>
                <c:pt idx="1844">
                  <c:v>0.41314499999999998</c:v>
                </c:pt>
                <c:pt idx="1845">
                  <c:v>0.65134800000000004</c:v>
                </c:pt>
                <c:pt idx="1846">
                  <c:v>0.49426700000000001</c:v>
                </c:pt>
                <c:pt idx="1847">
                  <c:v>1.4798800000000001</c:v>
                </c:pt>
                <c:pt idx="1848">
                  <c:v>1.19499</c:v>
                </c:pt>
                <c:pt idx="1849">
                  <c:v>0.90722499999999995</c:v>
                </c:pt>
                <c:pt idx="1850">
                  <c:v>1.07172</c:v>
                </c:pt>
                <c:pt idx="1851">
                  <c:v>1.0529299999999999</c:v>
                </c:pt>
                <c:pt idx="1852">
                  <c:v>0.91762699999999997</c:v>
                </c:pt>
                <c:pt idx="1853">
                  <c:v>0.57496499999999995</c:v>
                </c:pt>
                <c:pt idx="1854">
                  <c:v>0.44794099999999998</c:v>
                </c:pt>
                <c:pt idx="1855">
                  <c:v>0.73537300000000005</c:v>
                </c:pt>
                <c:pt idx="1856">
                  <c:v>0.535833</c:v>
                </c:pt>
                <c:pt idx="1857">
                  <c:v>0.31849100000000002</c:v>
                </c:pt>
                <c:pt idx="1858">
                  <c:v>0.32783400000000001</c:v>
                </c:pt>
                <c:pt idx="1859">
                  <c:v>0.41610599999999998</c:v>
                </c:pt>
                <c:pt idx="1860">
                  <c:v>0.35717599999999999</c:v>
                </c:pt>
                <c:pt idx="1861">
                  <c:v>1.4321999999999999</c:v>
                </c:pt>
                <c:pt idx="1862">
                  <c:v>3.2315399999999999</c:v>
                </c:pt>
                <c:pt idx="1863">
                  <c:v>2.48705</c:v>
                </c:pt>
                <c:pt idx="1864">
                  <c:v>2.6677300000000002</c:v>
                </c:pt>
                <c:pt idx="1865">
                  <c:v>2.60649</c:v>
                </c:pt>
                <c:pt idx="1866">
                  <c:v>0.61395900000000003</c:v>
                </c:pt>
                <c:pt idx="1867">
                  <c:v>0.44824000000000003</c:v>
                </c:pt>
                <c:pt idx="1868">
                  <c:v>0.49077399999999999</c:v>
                </c:pt>
                <c:pt idx="1869">
                  <c:v>0.48706300000000002</c:v>
                </c:pt>
                <c:pt idx="1870">
                  <c:v>0.564442</c:v>
                </c:pt>
                <c:pt idx="1871">
                  <c:v>1.74539</c:v>
                </c:pt>
                <c:pt idx="1872">
                  <c:v>2.0973000000000002</c:v>
                </c:pt>
                <c:pt idx="1873">
                  <c:v>5.2019599999999997</c:v>
                </c:pt>
                <c:pt idx="1874">
                  <c:v>15.776</c:v>
                </c:pt>
                <c:pt idx="1875">
                  <c:v>8.1238200000000003</c:v>
                </c:pt>
                <c:pt idx="1876">
                  <c:v>40.991599999999998</c:v>
                </c:pt>
                <c:pt idx="1877">
                  <c:v>70.525099999999995</c:v>
                </c:pt>
                <c:pt idx="1878">
                  <c:v>58.804699999999997</c:v>
                </c:pt>
                <c:pt idx="1879">
                  <c:v>43.607199999999999</c:v>
                </c:pt>
                <c:pt idx="1880">
                  <c:v>21.003699999999998</c:v>
                </c:pt>
                <c:pt idx="1881">
                  <c:v>35.8264</c:v>
                </c:pt>
                <c:pt idx="1882">
                  <c:v>4.0290800000000004</c:v>
                </c:pt>
                <c:pt idx="1883">
                  <c:v>2.7971499999999998</c:v>
                </c:pt>
                <c:pt idx="1884">
                  <c:v>4.0856899999999996</c:v>
                </c:pt>
                <c:pt idx="1885">
                  <c:v>3.7480099999999998</c:v>
                </c:pt>
                <c:pt idx="1886">
                  <c:v>2.3054399999999999</c:v>
                </c:pt>
                <c:pt idx="1887">
                  <c:v>3.7613099999999999</c:v>
                </c:pt>
                <c:pt idx="1888">
                  <c:v>7.7760800000000003</c:v>
                </c:pt>
                <c:pt idx="1889">
                  <c:v>2.75034</c:v>
                </c:pt>
                <c:pt idx="1890">
                  <c:v>3.9291200000000002</c:v>
                </c:pt>
                <c:pt idx="1891">
                  <c:v>6.6071299999999997</c:v>
                </c:pt>
                <c:pt idx="1892">
                  <c:v>9.28186</c:v>
                </c:pt>
                <c:pt idx="1893">
                  <c:v>1.8540700000000001</c:v>
                </c:pt>
                <c:pt idx="1894">
                  <c:v>2.1356299999999999</c:v>
                </c:pt>
                <c:pt idx="1895">
                  <c:v>2.3722300000000001</c:v>
                </c:pt>
                <c:pt idx="1896">
                  <c:v>2.0537299999999998</c:v>
                </c:pt>
                <c:pt idx="1897">
                  <c:v>1.64374</c:v>
                </c:pt>
                <c:pt idx="1898">
                  <c:v>15.710699999999999</c:v>
                </c:pt>
                <c:pt idx="1899">
                  <c:v>17.4589</c:v>
                </c:pt>
                <c:pt idx="1900">
                  <c:v>7.3425099999999999</c:v>
                </c:pt>
                <c:pt idx="1901">
                  <c:v>7.1868800000000004</c:v>
                </c:pt>
                <c:pt idx="1902">
                  <c:v>4.4917199999999999</c:v>
                </c:pt>
                <c:pt idx="1903">
                  <c:v>13.6412</c:v>
                </c:pt>
                <c:pt idx="1904">
                  <c:v>7.2697799999999999</c:v>
                </c:pt>
                <c:pt idx="1905">
                  <c:v>3.01084</c:v>
                </c:pt>
                <c:pt idx="1906">
                  <c:v>2.04495</c:v>
                </c:pt>
                <c:pt idx="1907">
                  <c:v>1.70153</c:v>
                </c:pt>
                <c:pt idx="1908">
                  <c:v>2.1806800000000002</c:v>
                </c:pt>
                <c:pt idx="1909">
                  <c:v>2.3302399999999999</c:v>
                </c:pt>
                <c:pt idx="1910">
                  <c:v>1.28549</c:v>
                </c:pt>
                <c:pt idx="1911">
                  <c:v>1.95645</c:v>
                </c:pt>
                <c:pt idx="1912">
                  <c:v>1.72113</c:v>
                </c:pt>
                <c:pt idx="1913">
                  <c:v>1.7410000000000001</c:v>
                </c:pt>
                <c:pt idx="1914">
                  <c:v>1.43408</c:v>
                </c:pt>
                <c:pt idx="1915">
                  <c:v>2.1503100000000002</c:v>
                </c:pt>
                <c:pt idx="1916">
                  <c:v>1.4411099999999999</c:v>
                </c:pt>
                <c:pt idx="1917">
                  <c:v>1.8398000000000001</c:v>
                </c:pt>
                <c:pt idx="1918">
                  <c:v>1.92869</c:v>
                </c:pt>
                <c:pt idx="1919">
                  <c:v>1.74013</c:v>
                </c:pt>
                <c:pt idx="1920">
                  <c:v>1.88001</c:v>
                </c:pt>
                <c:pt idx="1921">
                  <c:v>2.3011900000000001</c:v>
                </c:pt>
                <c:pt idx="1922">
                  <c:v>2.3590800000000001</c:v>
                </c:pt>
                <c:pt idx="1923">
                  <c:v>4.8552799999999996</c:v>
                </c:pt>
                <c:pt idx="1924">
                  <c:v>5.1412599999999999</c:v>
                </c:pt>
                <c:pt idx="1925">
                  <c:v>4.0932500000000003</c:v>
                </c:pt>
                <c:pt idx="1926">
                  <c:v>6.1136299999999997</c:v>
                </c:pt>
                <c:pt idx="1927">
                  <c:v>74.298500000000004</c:v>
                </c:pt>
                <c:pt idx="1928">
                  <c:v>41.165999999999997</c:v>
                </c:pt>
                <c:pt idx="1929">
                  <c:v>13.3703</c:v>
                </c:pt>
                <c:pt idx="1930">
                  <c:v>5.8104699999999996</c:v>
                </c:pt>
                <c:pt idx="1931">
                  <c:v>10.2498</c:v>
                </c:pt>
                <c:pt idx="1932">
                  <c:v>5.3777600000000003</c:v>
                </c:pt>
                <c:pt idx="1933">
                  <c:v>2.1189900000000002</c:v>
                </c:pt>
                <c:pt idx="1934">
                  <c:v>1.19763</c:v>
                </c:pt>
                <c:pt idx="1935">
                  <c:v>1.56768</c:v>
                </c:pt>
                <c:pt idx="1936">
                  <c:v>1.33762</c:v>
                </c:pt>
                <c:pt idx="1937">
                  <c:v>0.89712899999999995</c:v>
                </c:pt>
                <c:pt idx="1938">
                  <c:v>0.878305</c:v>
                </c:pt>
                <c:pt idx="1939">
                  <c:v>0.93635199999999996</c:v>
                </c:pt>
                <c:pt idx="1940">
                  <c:v>1.3811899999999999</c:v>
                </c:pt>
                <c:pt idx="1941">
                  <c:v>1.64975</c:v>
                </c:pt>
                <c:pt idx="1942">
                  <c:v>2.1697099999999998</c:v>
                </c:pt>
                <c:pt idx="1943">
                  <c:v>1.75854</c:v>
                </c:pt>
                <c:pt idx="1944">
                  <c:v>1.1835500000000001</c:v>
                </c:pt>
                <c:pt idx="1945">
                  <c:v>12.331</c:v>
                </c:pt>
                <c:pt idx="1946">
                  <c:v>6.6821700000000002</c:v>
                </c:pt>
                <c:pt idx="1947">
                  <c:v>4.6520999999999999</c:v>
                </c:pt>
                <c:pt idx="1948">
                  <c:v>3.21489</c:v>
                </c:pt>
                <c:pt idx="1949">
                  <c:v>2.3736899999999999</c:v>
                </c:pt>
                <c:pt idx="1950">
                  <c:v>1.38734</c:v>
                </c:pt>
                <c:pt idx="1951">
                  <c:v>8.9823199999999996</c:v>
                </c:pt>
                <c:pt idx="1952">
                  <c:v>18.383099999999999</c:v>
                </c:pt>
                <c:pt idx="1953">
                  <c:v>8.3608499999999992</c:v>
                </c:pt>
                <c:pt idx="1954">
                  <c:v>4.42014</c:v>
                </c:pt>
                <c:pt idx="1955">
                  <c:v>4.1127200000000004</c:v>
                </c:pt>
                <c:pt idx="1956">
                  <c:v>3.58466</c:v>
                </c:pt>
                <c:pt idx="1957">
                  <c:v>1.8200400000000001</c:v>
                </c:pt>
                <c:pt idx="1958">
                  <c:v>1.0243500000000001</c:v>
                </c:pt>
                <c:pt idx="1959">
                  <c:v>0.82369400000000004</c:v>
                </c:pt>
                <c:pt idx="1960">
                  <c:v>0.85931599999999997</c:v>
                </c:pt>
                <c:pt idx="1961">
                  <c:v>1.0250900000000001</c:v>
                </c:pt>
                <c:pt idx="1962">
                  <c:v>0.666184</c:v>
                </c:pt>
                <c:pt idx="1963">
                  <c:v>0.56188400000000005</c:v>
                </c:pt>
                <c:pt idx="1964">
                  <c:v>1.7563899999999999</c:v>
                </c:pt>
                <c:pt idx="1965">
                  <c:v>2.2002100000000002</c:v>
                </c:pt>
                <c:pt idx="1966">
                  <c:v>1.7541599999999999</c:v>
                </c:pt>
                <c:pt idx="1967">
                  <c:v>1.32311</c:v>
                </c:pt>
                <c:pt idx="1968">
                  <c:v>0.60539299999999996</c:v>
                </c:pt>
                <c:pt idx="1969">
                  <c:v>0.61139600000000005</c:v>
                </c:pt>
                <c:pt idx="1970">
                  <c:v>0.87075499999999995</c:v>
                </c:pt>
                <c:pt idx="1971">
                  <c:v>0.98926099999999995</c:v>
                </c:pt>
                <c:pt idx="1972">
                  <c:v>1.0334700000000001</c:v>
                </c:pt>
                <c:pt idx="1973">
                  <c:v>1.6158699999999999</c:v>
                </c:pt>
                <c:pt idx="1974">
                  <c:v>1.40144</c:v>
                </c:pt>
                <c:pt idx="1975">
                  <c:v>2.11511</c:v>
                </c:pt>
                <c:pt idx="1976">
                  <c:v>1.0733299999999999</c:v>
                </c:pt>
                <c:pt idx="1977">
                  <c:v>2.5647600000000002</c:v>
                </c:pt>
                <c:pt idx="1978">
                  <c:v>7.0263400000000003</c:v>
                </c:pt>
                <c:pt idx="1979">
                  <c:v>4.7448699999999997</c:v>
                </c:pt>
                <c:pt idx="1980">
                  <c:v>1.0812999999999999</c:v>
                </c:pt>
                <c:pt idx="1981">
                  <c:v>0.63673299999999999</c:v>
                </c:pt>
                <c:pt idx="1982">
                  <c:v>0.57275299999999996</c:v>
                </c:pt>
                <c:pt idx="1983">
                  <c:v>0.40402300000000002</c:v>
                </c:pt>
                <c:pt idx="1984">
                  <c:v>0.471086</c:v>
                </c:pt>
                <c:pt idx="1985">
                  <c:v>0.39193499999999998</c:v>
                </c:pt>
                <c:pt idx="1986">
                  <c:v>0.49031799999999998</c:v>
                </c:pt>
                <c:pt idx="1987">
                  <c:v>0.56287399999999999</c:v>
                </c:pt>
                <c:pt idx="1988">
                  <c:v>0.43465300000000001</c:v>
                </c:pt>
                <c:pt idx="1989">
                  <c:v>0.65644100000000005</c:v>
                </c:pt>
                <c:pt idx="1990">
                  <c:v>1.0429999999999999</c:v>
                </c:pt>
                <c:pt idx="1991">
                  <c:v>1.3822300000000001</c:v>
                </c:pt>
                <c:pt idx="1992">
                  <c:v>1.2471300000000001</c:v>
                </c:pt>
                <c:pt idx="1993">
                  <c:v>1.10364</c:v>
                </c:pt>
                <c:pt idx="1994">
                  <c:v>1.2621800000000001</c:v>
                </c:pt>
                <c:pt idx="1995">
                  <c:v>1.61582</c:v>
                </c:pt>
                <c:pt idx="1996">
                  <c:v>1.9494499999999999</c:v>
                </c:pt>
                <c:pt idx="1997">
                  <c:v>1.4228000000000001</c:v>
                </c:pt>
                <c:pt idx="1998">
                  <c:v>1.7169099999999999</c:v>
                </c:pt>
                <c:pt idx="1999">
                  <c:v>1.1940299999999999</c:v>
                </c:pt>
                <c:pt idx="2000">
                  <c:v>1.86358</c:v>
                </c:pt>
                <c:pt idx="2008">
                  <c:v>0.43364599999999998</c:v>
                </c:pt>
                <c:pt idx="2009">
                  <c:v>0.76150200000000001</c:v>
                </c:pt>
                <c:pt idx="2010">
                  <c:v>0.307668</c:v>
                </c:pt>
                <c:pt idx="2011">
                  <c:v>2.5695000000000001</c:v>
                </c:pt>
                <c:pt idx="2012">
                  <c:v>1.76074</c:v>
                </c:pt>
                <c:pt idx="2013">
                  <c:v>1.1770400000000001</c:v>
                </c:pt>
                <c:pt idx="2014">
                  <c:v>1.5729599999999999</c:v>
                </c:pt>
                <c:pt idx="2015">
                  <c:v>2.75678</c:v>
                </c:pt>
                <c:pt idx="2016">
                  <c:v>5.9120299999999997</c:v>
                </c:pt>
                <c:pt idx="2017">
                  <c:v>4.0422099999999999</c:v>
                </c:pt>
                <c:pt idx="2018">
                  <c:v>6.0052099999999999</c:v>
                </c:pt>
                <c:pt idx="2019">
                  <c:v>10.795400000000001</c:v>
                </c:pt>
                <c:pt idx="2020">
                  <c:v>40.675199999999997</c:v>
                </c:pt>
                <c:pt idx="2021">
                  <c:v>37.137099999999997</c:v>
                </c:pt>
                <c:pt idx="2022">
                  <c:v>28.2514</c:v>
                </c:pt>
                <c:pt idx="2023">
                  <c:v>29.1053</c:v>
                </c:pt>
                <c:pt idx="2024">
                  <c:v>13.442600000000001</c:v>
                </c:pt>
                <c:pt idx="2025">
                  <c:v>1.9115500000000001</c:v>
                </c:pt>
                <c:pt idx="2026">
                  <c:v>1.4140900000000001</c:v>
                </c:pt>
                <c:pt idx="2027">
                  <c:v>1.28548</c:v>
                </c:pt>
                <c:pt idx="2028">
                  <c:v>0.89513399999999999</c:v>
                </c:pt>
                <c:pt idx="2029">
                  <c:v>0.66939800000000005</c:v>
                </c:pt>
                <c:pt idx="2030">
                  <c:v>0.41187699999999999</c:v>
                </c:pt>
                <c:pt idx="2031">
                  <c:v>0.41105199999999997</c:v>
                </c:pt>
                <c:pt idx="2032">
                  <c:v>0.512826</c:v>
                </c:pt>
                <c:pt idx="2033">
                  <c:v>0.74269600000000002</c:v>
                </c:pt>
                <c:pt idx="2034">
                  <c:v>2.2456399999999999</c:v>
                </c:pt>
                <c:pt idx="2035">
                  <c:v>2.8182399999999999</c:v>
                </c:pt>
                <c:pt idx="2036">
                  <c:v>2.2835800000000002</c:v>
                </c:pt>
                <c:pt idx="2037">
                  <c:v>6.7757100000000001</c:v>
                </c:pt>
                <c:pt idx="2038">
                  <c:v>0.75955899999999998</c:v>
                </c:pt>
                <c:pt idx="2039">
                  <c:v>1.63398</c:v>
                </c:pt>
                <c:pt idx="2040">
                  <c:v>11.1601</c:v>
                </c:pt>
                <c:pt idx="2041">
                  <c:v>10.705399999999999</c:v>
                </c:pt>
                <c:pt idx="2042">
                  <c:v>2.0133399999999999</c:v>
                </c:pt>
                <c:pt idx="2043">
                  <c:v>4.3592399999999998</c:v>
                </c:pt>
                <c:pt idx="2044">
                  <c:v>9.2436100000000003</c:v>
                </c:pt>
                <c:pt idx="2045">
                  <c:v>9.1422500000000007</c:v>
                </c:pt>
                <c:pt idx="2046">
                  <c:v>3.14907</c:v>
                </c:pt>
                <c:pt idx="2047">
                  <c:v>5.9104099999999997</c:v>
                </c:pt>
                <c:pt idx="2048">
                  <c:v>15.023999999999999</c:v>
                </c:pt>
                <c:pt idx="2049">
                  <c:v>2.00637</c:v>
                </c:pt>
                <c:pt idx="2050">
                  <c:v>1.2672699999999999</c:v>
                </c:pt>
                <c:pt idx="2051">
                  <c:v>1.02641</c:v>
                </c:pt>
                <c:pt idx="2052">
                  <c:v>2.0799400000000001</c:v>
                </c:pt>
                <c:pt idx="2053">
                  <c:v>1.35517</c:v>
                </c:pt>
                <c:pt idx="2054">
                  <c:v>0.98159600000000002</c:v>
                </c:pt>
                <c:pt idx="2055">
                  <c:v>0.84807699999999997</c:v>
                </c:pt>
                <c:pt idx="2056">
                  <c:v>1.14154</c:v>
                </c:pt>
                <c:pt idx="2057">
                  <c:v>0.89665899999999998</c:v>
                </c:pt>
                <c:pt idx="2058">
                  <c:v>0.81614900000000001</c:v>
                </c:pt>
                <c:pt idx="2059">
                  <c:v>0.90080899999999997</c:v>
                </c:pt>
                <c:pt idx="2060">
                  <c:v>0.98783799999999999</c:v>
                </c:pt>
                <c:pt idx="2061">
                  <c:v>0.88429800000000003</c:v>
                </c:pt>
                <c:pt idx="2062">
                  <c:v>0.69472699999999998</c:v>
                </c:pt>
                <c:pt idx="2063">
                  <c:v>0.56039899999999998</c:v>
                </c:pt>
                <c:pt idx="2064">
                  <c:v>4.7686200000000003</c:v>
                </c:pt>
                <c:pt idx="2065">
                  <c:v>11.3926</c:v>
                </c:pt>
                <c:pt idx="2066">
                  <c:v>4.8231400000000004</c:v>
                </c:pt>
                <c:pt idx="2067">
                  <c:v>3.4990700000000001</c:v>
                </c:pt>
                <c:pt idx="2068">
                  <c:v>7.21089</c:v>
                </c:pt>
                <c:pt idx="2069">
                  <c:v>4.6946099999999999</c:v>
                </c:pt>
                <c:pt idx="2070">
                  <c:v>10.2456</c:v>
                </c:pt>
                <c:pt idx="2071">
                  <c:v>3.37181</c:v>
                </c:pt>
                <c:pt idx="2072">
                  <c:v>2.1718600000000001</c:v>
                </c:pt>
                <c:pt idx="2073">
                  <c:v>5.3426900000000002</c:v>
                </c:pt>
                <c:pt idx="2074">
                  <c:v>3.3115800000000002</c:v>
                </c:pt>
                <c:pt idx="2075">
                  <c:v>1.2475000000000001</c:v>
                </c:pt>
                <c:pt idx="2076">
                  <c:v>0.90759000000000001</c:v>
                </c:pt>
                <c:pt idx="2077">
                  <c:v>0.78601900000000002</c:v>
                </c:pt>
                <c:pt idx="2078">
                  <c:v>0.83459899999999998</c:v>
                </c:pt>
                <c:pt idx="2079">
                  <c:v>0.66008900000000004</c:v>
                </c:pt>
                <c:pt idx="2080">
                  <c:v>0.62202100000000005</c:v>
                </c:pt>
                <c:pt idx="2081">
                  <c:v>0.481769</c:v>
                </c:pt>
                <c:pt idx="2082">
                  <c:v>0.52451800000000004</c:v>
                </c:pt>
                <c:pt idx="2083">
                  <c:v>0.51461500000000004</c:v>
                </c:pt>
                <c:pt idx="2084">
                  <c:v>0.51912999999999998</c:v>
                </c:pt>
                <c:pt idx="2085">
                  <c:v>0.73150099999999996</c:v>
                </c:pt>
                <c:pt idx="2086">
                  <c:v>0.700928</c:v>
                </c:pt>
                <c:pt idx="2087">
                  <c:v>0.73180800000000001</c:v>
                </c:pt>
                <c:pt idx="2088">
                  <c:v>0.69752499999999995</c:v>
                </c:pt>
                <c:pt idx="2089">
                  <c:v>0.67063300000000003</c:v>
                </c:pt>
                <c:pt idx="2090">
                  <c:v>0.55999500000000002</c:v>
                </c:pt>
                <c:pt idx="2091">
                  <c:v>0.34431899999999999</c:v>
                </c:pt>
                <c:pt idx="2092">
                  <c:v>0.33765299999999998</c:v>
                </c:pt>
                <c:pt idx="2093">
                  <c:v>0.48217100000000002</c:v>
                </c:pt>
                <c:pt idx="2094">
                  <c:v>0.58494699999999999</c:v>
                </c:pt>
                <c:pt idx="2095">
                  <c:v>0.52767600000000003</c:v>
                </c:pt>
                <c:pt idx="2096">
                  <c:v>0.547871</c:v>
                </c:pt>
                <c:pt idx="2097">
                  <c:v>0.52508299999999997</c:v>
                </c:pt>
                <c:pt idx="2098">
                  <c:v>0.54264500000000004</c:v>
                </c:pt>
                <c:pt idx="2099">
                  <c:v>0.91822999999999999</c:v>
                </c:pt>
                <c:pt idx="2100">
                  <c:v>1.29108</c:v>
                </c:pt>
                <c:pt idx="2101">
                  <c:v>0.71961600000000003</c:v>
                </c:pt>
                <c:pt idx="2102">
                  <c:v>0.54244000000000003</c:v>
                </c:pt>
                <c:pt idx="2103">
                  <c:v>0.35070299999999999</c:v>
                </c:pt>
                <c:pt idx="2104">
                  <c:v>0.56888399999999995</c:v>
                </c:pt>
                <c:pt idx="2105">
                  <c:v>0.730487</c:v>
                </c:pt>
                <c:pt idx="2106">
                  <c:v>0.84532300000000005</c:v>
                </c:pt>
                <c:pt idx="2107">
                  <c:v>0.49296400000000001</c:v>
                </c:pt>
                <c:pt idx="2108">
                  <c:v>0.50979799999999997</c:v>
                </c:pt>
                <c:pt idx="2109">
                  <c:v>0.41129700000000002</c:v>
                </c:pt>
                <c:pt idx="2110">
                  <c:v>0.33754299999999998</c:v>
                </c:pt>
                <c:pt idx="2111">
                  <c:v>0.27693299999999998</c:v>
                </c:pt>
                <c:pt idx="2112">
                  <c:v>1.9153199999999999</c:v>
                </c:pt>
                <c:pt idx="2113">
                  <c:v>0.82577100000000003</c:v>
                </c:pt>
                <c:pt idx="2114">
                  <c:v>13.6013</c:v>
                </c:pt>
                <c:pt idx="2115">
                  <c:v>18.735800000000001</c:v>
                </c:pt>
                <c:pt idx="2116">
                  <c:v>24.019100000000002</c:v>
                </c:pt>
                <c:pt idx="2117">
                  <c:v>20.6981</c:v>
                </c:pt>
                <c:pt idx="2118">
                  <c:v>18.9467</c:v>
                </c:pt>
                <c:pt idx="2119">
                  <c:v>11.723100000000001</c:v>
                </c:pt>
                <c:pt idx="2120">
                  <c:v>2.8892799999999998</c:v>
                </c:pt>
                <c:pt idx="2121">
                  <c:v>1.63618</c:v>
                </c:pt>
                <c:pt idx="2122">
                  <c:v>1.1672899999999999</c:v>
                </c:pt>
                <c:pt idx="2123">
                  <c:v>0.77048099999999997</c:v>
                </c:pt>
                <c:pt idx="2124">
                  <c:v>0.62743099999999996</c:v>
                </c:pt>
                <c:pt idx="2125">
                  <c:v>0.59748500000000004</c:v>
                </c:pt>
                <c:pt idx="2126">
                  <c:v>0.43988899999999997</c:v>
                </c:pt>
                <c:pt idx="2127">
                  <c:v>0.44871899999999998</c:v>
                </c:pt>
                <c:pt idx="2128">
                  <c:v>0.49454999999999999</c:v>
                </c:pt>
                <c:pt idx="2129">
                  <c:v>0.64283100000000004</c:v>
                </c:pt>
                <c:pt idx="2130">
                  <c:v>0.51922299999999999</c:v>
                </c:pt>
                <c:pt idx="2131">
                  <c:v>0.43148500000000001</c:v>
                </c:pt>
                <c:pt idx="2132">
                  <c:v>0.52807099999999996</c:v>
                </c:pt>
                <c:pt idx="2133">
                  <c:v>0.67487799999999998</c:v>
                </c:pt>
                <c:pt idx="2134">
                  <c:v>0.49861499999999997</c:v>
                </c:pt>
                <c:pt idx="2135">
                  <c:v>0.46607500000000002</c:v>
                </c:pt>
                <c:pt idx="2136">
                  <c:v>0.44234499999999999</c:v>
                </c:pt>
                <c:pt idx="2137">
                  <c:v>0.39402999999999999</c:v>
                </c:pt>
                <c:pt idx="2138">
                  <c:v>1.03698</c:v>
                </c:pt>
                <c:pt idx="2139">
                  <c:v>0.95921100000000004</c:v>
                </c:pt>
                <c:pt idx="2140">
                  <c:v>1.14422</c:v>
                </c:pt>
                <c:pt idx="2141">
                  <c:v>0.47139700000000001</c:v>
                </c:pt>
                <c:pt idx="2142">
                  <c:v>1.8892899999999999</c:v>
                </c:pt>
                <c:pt idx="2143">
                  <c:v>2.09334</c:v>
                </c:pt>
                <c:pt idx="2144">
                  <c:v>0.15345400000000001</c:v>
                </c:pt>
                <c:pt idx="2145">
                  <c:v>0.42973899999999998</c:v>
                </c:pt>
                <c:pt idx="2146">
                  <c:v>0.38395800000000002</c:v>
                </c:pt>
                <c:pt idx="2147">
                  <c:v>0.37277300000000002</c:v>
                </c:pt>
                <c:pt idx="2148">
                  <c:v>0.359321</c:v>
                </c:pt>
                <c:pt idx="2149">
                  <c:v>0.31566300000000003</c:v>
                </c:pt>
                <c:pt idx="2150">
                  <c:v>0.31418299999999999</c:v>
                </c:pt>
                <c:pt idx="2151">
                  <c:v>0.31906299999999999</c:v>
                </c:pt>
                <c:pt idx="2152">
                  <c:v>0.32048399999999999</c:v>
                </c:pt>
                <c:pt idx="2153">
                  <c:v>0.442</c:v>
                </c:pt>
                <c:pt idx="2154">
                  <c:v>0.69660200000000005</c:v>
                </c:pt>
                <c:pt idx="2155">
                  <c:v>0.48665399999999998</c:v>
                </c:pt>
                <c:pt idx="2156">
                  <c:v>0.281165</c:v>
                </c:pt>
                <c:pt idx="2157">
                  <c:v>0.31903799999999999</c:v>
                </c:pt>
                <c:pt idx="2158">
                  <c:v>0.3543</c:v>
                </c:pt>
                <c:pt idx="2159">
                  <c:v>0.36619699999999999</c:v>
                </c:pt>
                <c:pt idx="2160">
                  <c:v>0.37060999999999999</c:v>
                </c:pt>
                <c:pt idx="2161">
                  <c:v>0.33744000000000002</c:v>
                </c:pt>
                <c:pt idx="2162">
                  <c:v>0.314556</c:v>
                </c:pt>
                <c:pt idx="2163">
                  <c:v>0.32677800000000001</c:v>
                </c:pt>
                <c:pt idx="2164">
                  <c:v>0.30004700000000001</c:v>
                </c:pt>
                <c:pt idx="2165">
                  <c:v>0.31627</c:v>
                </c:pt>
                <c:pt idx="2166">
                  <c:v>0.38133699999999998</c:v>
                </c:pt>
                <c:pt idx="2167">
                  <c:v>0.51507400000000003</c:v>
                </c:pt>
                <c:pt idx="2168">
                  <c:v>0.35104999999999997</c:v>
                </c:pt>
                <c:pt idx="2169">
                  <c:v>0.32514300000000002</c:v>
                </c:pt>
                <c:pt idx="2170">
                  <c:v>0.30083399999999999</c:v>
                </c:pt>
                <c:pt idx="2171">
                  <c:v>0.42091400000000001</c:v>
                </c:pt>
                <c:pt idx="2172">
                  <c:v>0.34988799999999998</c:v>
                </c:pt>
                <c:pt idx="2173">
                  <c:v>0.37326300000000001</c:v>
                </c:pt>
                <c:pt idx="2174">
                  <c:v>0.33481499999999997</c:v>
                </c:pt>
                <c:pt idx="2175">
                  <c:v>0.28369699999999998</c:v>
                </c:pt>
                <c:pt idx="2176">
                  <c:v>0.26809300000000003</c:v>
                </c:pt>
                <c:pt idx="2177">
                  <c:v>0.26491700000000001</c:v>
                </c:pt>
                <c:pt idx="2178">
                  <c:v>0.30476399999999998</c:v>
                </c:pt>
                <c:pt idx="2179">
                  <c:v>0.22275800000000001</c:v>
                </c:pt>
                <c:pt idx="2180">
                  <c:v>0.30423800000000001</c:v>
                </c:pt>
                <c:pt idx="2181">
                  <c:v>0.403916</c:v>
                </c:pt>
                <c:pt idx="2182">
                  <c:v>0.45566899999999999</c:v>
                </c:pt>
                <c:pt idx="2183">
                  <c:v>0.50453899999999996</c:v>
                </c:pt>
                <c:pt idx="2184">
                  <c:v>0.30346699999999999</c:v>
                </c:pt>
                <c:pt idx="2185">
                  <c:v>0.33740999999999999</c:v>
                </c:pt>
                <c:pt idx="2186">
                  <c:v>0.30052200000000001</c:v>
                </c:pt>
                <c:pt idx="2187">
                  <c:v>0.29629499999999998</c:v>
                </c:pt>
                <c:pt idx="2188">
                  <c:v>0.32880300000000001</c:v>
                </c:pt>
                <c:pt idx="2189">
                  <c:v>0.34037000000000001</c:v>
                </c:pt>
                <c:pt idx="2190">
                  <c:v>0.42496400000000001</c:v>
                </c:pt>
                <c:pt idx="2191">
                  <c:v>0.605545</c:v>
                </c:pt>
                <c:pt idx="2192">
                  <c:v>0.29457499999999998</c:v>
                </c:pt>
                <c:pt idx="2193">
                  <c:v>0.24338399999999999</c:v>
                </c:pt>
                <c:pt idx="2194">
                  <c:v>0.20594999999999999</c:v>
                </c:pt>
                <c:pt idx="2195">
                  <c:v>0.22625100000000001</c:v>
                </c:pt>
                <c:pt idx="2196">
                  <c:v>0.14066699999999999</c:v>
                </c:pt>
                <c:pt idx="2197">
                  <c:v>0.16367899999999999</c:v>
                </c:pt>
                <c:pt idx="2198">
                  <c:v>0.15241299999999999</c:v>
                </c:pt>
                <c:pt idx="2199">
                  <c:v>0.18486900000000001</c:v>
                </c:pt>
                <c:pt idx="2200">
                  <c:v>0.107211</c:v>
                </c:pt>
                <c:pt idx="2201">
                  <c:v>9.4902799999999995E-2</c:v>
                </c:pt>
                <c:pt idx="2202">
                  <c:v>0.10734</c:v>
                </c:pt>
                <c:pt idx="2203">
                  <c:v>0.12934200000000001</c:v>
                </c:pt>
                <c:pt idx="2204">
                  <c:v>0.41740699999999997</c:v>
                </c:pt>
                <c:pt idx="2205">
                  <c:v>0.73550400000000005</c:v>
                </c:pt>
                <c:pt idx="2206">
                  <c:v>0.289574</c:v>
                </c:pt>
                <c:pt idx="2207">
                  <c:v>3.1248999999999998</c:v>
                </c:pt>
                <c:pt idx="2208">
                  <c:v>3.2603200000000001</c:v>
                </c:pt>
                <c:pt idx="2209">
                  <c:v>4.41228</c:v>
                </c:pt>
                <c:pt idx="2210">
                  <c:v>11.8908</c:v>
                </c:pt>
                <c:pt idx="2211">
                  <c:v>20.783200000000001</c:v>
                </c:pt>
                <c:pt idx="2212">
                  <c:v>18.598700000000001</c:v>
                </c:pt>
                <c:pt idx="2213">
                  <c:v>17.942599999999999</c:v>
                </c:pt>
                <c:pt idx="2214">
                  <c:v>14.017099999999999</c:v>
                </c:pt>
                <c:pt idx="2215">
                  <c:v>18.803899999999999</c:v>
                </c:pt>
                <c:pt idx="2216">
                  <c:v>5.5245600000000001</c:v>
                </c:pt>
                <c:pt idx="2217">
                  <c:v>2.6573600000000002</c:v>
                </c:pt>
                <c:pt idx="2218">
                  <c:v>1.6626099999999999</c:v>
                </c:pt>
                <c:pt idx="2219">
                  <c:v>1.10789</c:v>
                </c:pt>
                <c:pt idx="2220">
                  <c:v>0.871089</c:v>
                </c:pt>
                <c:pt idx="2221">
                  <c:v>0.70936699999999997</c:v>
                </c:pt>
                <c:pt idx="2222">
                  <c:v>0.60858500000000004</c:v>
                </c:pt>
                <c:pt idx="2223">
                  <c:v>0.565446</c:v>
                </c:pt>
                <c:pt idx="2224">
                  <c:v>0.55615000000000003</c:v>
                </c:pt>
                <c:pt idx="2225">
                  <c:v>0.47741400000000001</c:v>
                </c:pt>
                <c:pt idx="2226">
                  <c:v>0.42343900000000001</c:v>
                </c:pt>
                <c:pt idx="2227">
                  <c:v>0.52170099999999997</c:v>
                </c:pt>
                <c:pt idx="2228">
                  <c:v>0.57731600000000005</c:v>
                </c:pt>
                <c:pt idx="2229">
                  <c:v>0.67658799999999997</c:v>
                </c:pt>
                <c:pt idx="2230">
                  <c:v>1.06704</c:v>
                </c:pt>
                <c:pt idx="2231">
                  <c:v>1.0563499999999999</c:v>
                </c:pt>
                <c:pt idx="2232">
                  <c:v>0.55421799999999999</c:v>
                </c:pt>
                <c:pt idx="2233">
                  <c:v>0.51478699999999999</c:v>
                </c:pt>
                <c:pt idx="2234">
                  <c:v>0.54002300000000003</c:v>
                </c:pt>
                <c:pt idx="2235">
                  <c:v>0.59624999999999995</c:v>
                </c:pt>
                <c:pt idx="2236">
                  <c:v>0.63879799999999998</c:v>
                </c:pt>
                <c:pt idx="2237">
                  <c:v>0.54202399999999995</c:v>
                </c:pt>
                <c:pt idx="2238">
                  <c:v>0.42607299999999998</c:v>
                </c:pt>
                <c:pt idx="2239">
                  <c:v>0.47849999999999998</c:v>
                </c:pt>
                <c:pt idx="2240">
                  <c:v>0.60214999999999996</c:v>
                </c:pt>
                <c:pt idx="2241">
                  <c:v>0.56442499999999995</c:v>
                </c:pt>
                <c:pt idx="2242">
                  <c:v>0.33642100000000003</c:v>
                </c:pt>
                <c:pt idx="2243">
                  <c:v>0.25437500000000002</c:v>
                </c:pt>
                <c:pt idx="2244">
                  <c:v>0.27376400000000001</c:v>
                </c:pt>
                <c:pt idx="2245">
                  <c:v>0.279588</c:v>
                </c:pt>
                <c:pt idx="2246">
                  <c:v>0.25274000000000002</c:v>
                </c:pt>
                <c:pt idx="2247">
                  <c:v>0.36394300000000002</c:v>
                </c:pt>
                <c:pt idx="2248">
                  <c:v>0.702569</c:v>
                </c:pt>
                <c:pt idx="2249">
                  <c:v>0.46616600000000002</c:v>
                </c:pt>
                <c:pt idx="2250">
                  <c:v>0.285466</c:v>
                </c:pt>
                <c:pt idx="2251">
                  <c:v>0.79633200000000004</c:v>
                </c:pt>
                <c:pt idx="2252">
                  <c:v>0.30555199999999999</c:v>
                </c:pt>
                <c:pt idx="2253">
                  <c:v>0.28220200000000001</c:v>
                </c:pt>
                <c:pt idx="2254">
                  <c:v>0.29199700000000001</c:v>
                </c:pt>
                <c:pt idx="2255">
                  <c:v>0.311307</c:v>
                </c:pt>
                <c:pt idx="2256">
                  <c:v>0.24374100000000001</c:v>
                </c:pt>
                <c:pt idx="2257">
                  <c:v>0.18371199999999999</c:v>
                </c:pt>
                <c:pt idx="2258">
                  <c:v>0.27826200000000001</c:v>
                </c:pt>
                <c:pt idx="2259">
                  <c:v>0.187253</c:v>
                </c:pt>
                <c:pt idx="2260">
                  <c:v>0.18216199999999999</c:v>
                </c:pt>
                <c:pt idx="2261">
                  <c:v>0.27586899999999998</c:v>
                </c:pt>
                <c:pt idx="2262">
                  <c:v>0.226685</c:v>
                </c:pt>
                <c:pt idx="2263">
                  <c:v>0.20349999999999999</c:v>
                </c:pt>
                <c:pt idx="2264">
                  <c:v>0.15296499999999999</c:v>
                </c:pt>
                <c:pt idx="2265">
                  <c:v>0.205703</c:v>
                </c:pt>
                <c:pt idx="2266">
                  <c:v>0.18823799999999999</c:v>
                </c:pt>
                <c:pt idx="2267">
                  <c:v>0.19015000000000001</c:v>
                </c:pt>
                <c:pt idx="2268">
                  <c:v>0.204323</c:v>
                </c:pt>
                <c:pt idx="2269">
                  <c:v>0.169958</c:v>
                </c:pt>
                <c:pt idx="2270">
                  <c:v>0.16788</c:v>
                </c:pt>
                <c:pt idx="2271">
                  <c:v>0.16705300000000001</c:v>
                </c:pt>
                <c:pt idx="2272">
                  <c:v>0.15829599999999999</c:v>
                </c:pt>
                <c:pt idx="2273">
                  <c:v>0.13667799999999999</c:v>
                </c:pt>
                <c:pt idx="2274">
                  <c:v>0.136514</c:v>
                </c:pt>
                <c:pt idx="2275">
                  <c:v>0.162271</c:v>
                </c:pt>
                <c:pt idx="2276">
                  <c:v>0.38460299999999997</c:v>
                </c:pt>
                <c:pt idx="2277">
                  <c:v>0.28817799999999999</c:v>
                </c:pt>
                <c:pt idx="2278">
                  <c:v>1.0728599999999999</c:v>
                </c:pt>
                <c:pt idx="2279">
                  <c:v>0.29073399999999999</c:v>
                </c:pt>
                <c:pt idx="2280">
                  <c:v>0.25674000000000002</c:v>
                </c:pt>
                <c:pt idx="2281">
                  <c:v>0.25608999999999998</c:v>
                </c:pt>
                <c:pt idx="2282">
                  <c:v>0.29197600000000001</c:v>
                </c:pt>
                <c:pt idx="2283">
                  <c:v>0.17807100000000001</c:v>
                </c:pt>
                <c:pt idx="2284">
                  <c:v>0.137491</c:v>
                </c:pt>
                <c:pt idx="2285">
                  <c:v>0.20713899999999999</c:v>
                </c:pt>
                <c:pt idx="2286">
                  <c:v>0.35542899999999999</c:v>
                </c:pt>
                <c:pt idx="2287">
                  <c:v>0.518015</c:v>
                </c:pt>
                <c:pt idx="2288">
                  <c:v>0.21516399999999999</c:v>
                </c:pt>
                <c:pt idx="2289">
                  <c:v>0.722302</c:v>
                </c:pt>
                <c:pt idx="2290">
                  <c:v>0.83511299999999999</c:v>
                </c:pt>
                <c:pt idx="2291">
                  <c:v>0.64738399999999996</c:v>
                </c:pt>
                <c:pt idx="2292">
                  <c:v>0.14247299999999999</c:v>
                </c:pt>
                <c:pt idx="2293">
                  <c:v>9.7649100000000003E-2</c:v>
                </c:pt>
                <c:pt idx="2294">
                  <c:v>0.111218</c:v>
                </c:pt>
                <c:pt idx="2295">
                  <c:v>9.2696700000000007E-2</c:v>
                </c:pt>
                <c:pt idx="2296">
                  <c:v>0.12501200000000001</c:v>
                </c:pt>
                <c:pt idx="2297">
                  <c:v>0.10265299999999999</c:v>
                </c:pt>
                <c:pt idx="2298">
                  <c:v>9.5836299999999999E-2</c:v>
                </c:pt>
                <c:pt idx="2299">
                  <c:v>0.113065</c:v>
                </c:pt>
                <c:pt idx="2300">
                  <c:v>0.27596599999999999</c:v>
                </c:pt>
                <c:pt idx="2301">
                  <c:v>0.84741</c:v>
                </c:pt>
                <c:pt idx="2302">
                  <c:v>0.72320799999999996</c:v>
                </c:pt>
                <c:pt idx="2303">
                  <c:v>2.5521099999999999</c:v>
                </c:pt>
                <c:pt idx="2304">
                  <c:v>4.4163800000000002</c:v>
                </c:pt>
                <c:pt idx="2305">
                  <c:v>11.7837</c:v>
                </c:pt>
                <c:pt idx="2306">
                  <c:v>4.9808700000000004</c:v>
                </c:pt>
                <c:pt idx="2307">
                  <c:v>1.0525100000000001</c:v>
                </c:pt>
                <c:pt idx="2308">
                  <c:v>0.47392899999999999</c:v>
                </c:pt>
                <c:pt idx="2309">
                  <c:v>0.49907099999999999</c:v>
                </c:pt>
                <c:pt idx="2310">
                  <c:v>0.71357599999999999</c:v>
                </c:pt>
                <c:pt idx="2311">
                  <c:v>0.67065799999999998</c:v>
                </c:pt>
                <c:pt idx="2312">
                  <c:v>0.37595200000000001</c:v>
                </c:pt>
                <c:pt idx="2313">
                  <c:v>0.32628600000000002</c:v>
                </c:pt>
                <c:pt idx="2314">
                  <c:v>0.20191400000000001</c:v>
                </c:pt>
                <c:pt idx="2315">
                  <c:v>0.1212</c:v>
                </c:pt>
                <c:pt idx="2316">
                  <c:v>0.13211800000000001</c:v>
                </c:pt>
                <c:pt idx="2317">
                  <c:v>0.15529999999999999</c:v>
                </c:pt>
                <c:pt idx="2318">
                  <c:v>0.11024399999999999</c:v>
                </c:pt>
                <c:pt idx="2319">
                  <c:v>9.0110599999999999E-2</c:v>
                </c:pt>
                <c:pt idx="2320">
                  <c:v>0.116714</c:v>
                </c:pt>
                <c:pt idx="2321">
                  <c:v>0.101692</c:v>
                </c:pt>
                <c:pt idx="2322">
                  <c:v>9.7796999999999995E-2</c:v>
                </c:pt>
                <c:pt idx="2323">
                  <c:v>0.14377200000000001</c:v>
                </c:pt>
                <c:pt idx="2324">
                  <c:v>0.17205999999999999</c:v>
                </c:pt>
                <c:pt idx="2325">
                  <c:v>0.193716</c:v>
                </c:pt>
                <c:pt idx="2326">
                  <c:v>0.491952</c:v>
                </c:pt>
                <c:pt idx="2327">
                  <c:v>0.78545699999999996</c:v>
                </c:pt>
                <c:pt idx="2328">
                  <c:v>0.58994000000000002</c:v>
                </c:pt>
                <c:pt idx="2329">
                  <c:v>0.68409799999999998</c:v>
                </c:pt>
                <c:pt idx="2330">
                  <c:v>2.4922300000000002</c:v>
                </c:pt>
                <c:pt idx="2331">
                  <c:v>3.2861899999999999</c:v>
                </c:pt>
                <c:pt idx="2332">
                  <c:v>2.1182300000000001</c:v>
                </c:pt>
                <c:pt idx="2333">
                  <c:v>1.8796200000000001</c:v>
                </c:pt>
                <c:pt idx="2334">
                  <c:v>1.5977300000000001</c:v>
                </c:pt>
                <c:pt idx="2335">
                  <c:v>2.2355800000000001</c:v>
                </c:pt>
                <c:pt idx="2336">
                  <c:v>1.46045</c:v>
                </c:pt>
                <c:pt idx="2337">
                  <c:v>0.38548700000000002</c:v>
                </c:pt>
                <c:pt idx="2338">
                  <c:v>0.28698400000000002</c:v>
                </c:pt>
                <c:pt idx="2339">
                  <c:v>0.17003099999999999</c:v>
                </c:pt>
                <c:pt idx="2340">
                  <c:v>0.12540799999999999</c:v>
                </c:pt>
                <c:pt idx="2341">
                  <c:v>0.16093499999999999</c:v>
                </c:pt>
                <c:pt idx="2342">
                  <c:v>0.15326799999999999</c:v>
                </c:pt>
                <c:pt idx="2343">
                  <c:v>0.11742</c:v>
                </c:pt>
                <c:pt idx="2344">
                  <c:v>0.10638</c:v>
                </c:pt>
                <c:pt idx="2345">
                  <c:v>0.29661799999999999</c:v>
                </c:pt>
                <c:pt idx="2346">
                  <c:v>0.247894</c:v>
                </c:pt>
                <c:pt idx="2347">
                  <c:v>0.53419499999999998</c:v>
                </c:pt>
                <c:pt idx="2348">
                  <c:v>0.44381700000000002</c:v>
                </c:pt>
                <c:pt idx="2349">
                  <c:v>0.14152100000000001</c:v>
                </c:pt>
                <c:pt idx="2350">
                  <c:v>0.16716300000000001</c:v>
                </c:pt>
                <c:pt idx="2351">
                  <c:v>9.6961800000000001E-2</c:v>
                </c:pt>
                <c:pt idx="2352">
                  <c:v>8.1217300000000006E-2</c:v>
                </c:pt>
                <c:pt idx="2353">
                  <c:v>9.8820599999999995E-2</c:v>
                </c:pt>
                <c:pt idx="2354">
                  <c:v>9.7548800000000005E-2</c:v>
                </c:pt>
                <c:pt idx="2355">
                  <c:v>9.0182100000000001E-2</c:v>
                </c:pt>
                <c:pt idx="2356">
                  <c:v>8.4432099999999996E-2</c:v>
                </c:pt>
                <c:pt idx="2357">
                  <c:v>8.3659399999999995E-2</c:v>
                </c:pt>
                <c:pt idx="2358">
                  <c:v>0.14374500000000001</c:v>
                </c:pt>
                <c:pt idx="2359">
                  <c:v>1.00529</c:v>
                </c:pt>
                <c:pt idx="2360">
                  <c:v>0.135992</c:v>
                </c:pt>
                <c:pt idx="2361">
                  <c:v>0.13564999999999999</c:v>
                </c:pt>
                <c:pt idx="2362">
                  <c:v>9.6500000000000002E-2</c:v>
                </c:pt>
                <c:pt idx="2363">
                  <c:v>0.108274</c:v>
                </c:pt>
                <c:pt idx="2364">
                  <c:v>0.103141</c:v>
                </c:pt>
                <c:pt idx="2365">
                  <c:v>8.5526000000000005E-2</c:v>
                </c:pt>
                <c:pt idx="2366">
                  <c:v>8.6929699999999999E-2</c:v>
                </c:pt>
                <c:pt idx="2367">
                  <c:v>8.6995799999999998E-2</c:v>
                </c:pt>
                <c:pt idx="2368">
                  <c:v>8.6002099999999998E-2</c:v>
                </c:pt>
                <c:pt idx="2369">
                  <c:v>8.7023000000000003E-2</c:v>
                </c:pt>
                <c:pt idx="2370">
                  <c:v>0.101628</c:v>
                </c:pt>
                <c:pt idx="2371">
                  <c:v>8.5841899999999999E-2</c:v>
                </c:pt>
                <c:pt idx="2372">
                  <c:v>0.129389</c:v>
                </c:pt>
                <c:pt idx="2373">
                  <c:v>0.13539100000000001</c:v>
                </c:pt>
                <c:pt idx="2374">
                  <c:v>0.225302</c:v>
                </c:pt>
                <c:pt idx="2375">
                  <c:v>0.219944</c:v>
                </c:pt>
                <c:pt idx="2376">
                  <c:v>0.23885700000000001</c:v>
                </c:pt>
                <c:pt idx="2377">
                  <c:v>0.17618900000000001</c:v>
                </c:pt>
                <c:pt idx="2378">
                  <c:v>0.23435600000000001</c:v>
                </c:pt>
                <c:pt idx="2379">
                  <c:v>0.93451600000000001</c:v>
                </c:pt>
                <c:pt idx="2380">
                  <c:v>12.265499999999999</c:v>
                </c:pt>
                <c:pt idx="2381">
                  <c:v>63.044699999999999</c:v>
                </c:pt>
                <c:pt idx="2382">
                  <c:v>65.557100000000005</c:v>
                </c:pt>
                <c:pt idx="2383">
                  <c:v>33.169400000000003</c:v>
                </c:pt>
                <c:pt idx="2384">
                  <c:v>4.7800599999999998</c:v>
                </c:pt>
                <c:pt idx="2385">
                  <c:v>3.0696699999999999</c:v>
                </c:pt>
                <c:pt idx="2386">
                  <c:v>2.32965</c:v>
                </c:pt>
                <c:pt idx="2387">
                  <c:v>1.09615</c:v>
                </c:pt>
                <c:pt idx="2388">
                  <c:v>0.69372299999999998</c:v>
                </c:pt>
                <c:pt idx="2389">
                  <c:v>0.64373400000000003</c:v>
                </c:pt>
                <c:pt idx="2390">
                  <c:v>0.369251</c:v>
                </c:pt>
                <c:pt idx="2391">
                  <c:v>0.34484500000000001</c:v>
                </c:pt>
                <c:pt idx="2392">
                  <c:v>0.30534499999999998</c:v>
                </c:pt>
                <c:pt idx="2393">
                  <c:v>0.29440100000000002</c:v>
                </c:pt>
                <c:pt idx="2394">
                  <c:v>0.348111</c:v>
                </c:pt>
                <c:pt idx="2395">
                  <c:v>0.55405400000000005</c:v>
                </c:pt>
                <c:pt idx="2396">
                  <c:v>1.8625499999999999</c:v>
                </c:pt>
                <c:pt idx="2397">
                  <c:v>0.57082100000000002</c:v>
                </c:pt>
                <c:pt idx="2398">
                  <c:v>0.59847899999999998</c:v>
                </c:pt>
                <c:pt idx="2399">
                  <c:v>0.446469</c:v>
                </c:pt>
                <c:pt idx="2400">
                  <c:v>0.41852699999999998</c:v>
                </c:pt>
                <c:pt idx="2401">
                  <c:v>3.56223</c:v>
                </c:pt>
                <c:pt idx="2402">
                  <c:v>26.7471</c:v>
                </c:pt>
                <c:pt idx="2403">
                  <c:v>40.572800000000001</c:v>
                </c:pt>
                <c:pt idx="2404">
                  <c:v>11.912800000000001</c:v>
                </c:pt>
                <c:pt idx="2405">
                  <c:v>6.0511499999999998</c:v>
                </c:pt>
                <c:pt idx="2406">
                  <c:v>2.07213</c:v>
                </c:pt>
                <c:pt idx="2407">
                  <c:v>1.16116</c:v>
                </c:pt>
                <c:pt idx="2408">
                  <c:v>0.881247</c:v>
                </c:pt>
                <c:pt idx="2409">
                  <c:v>0.669435</c:v>
                </c:pt>
                <c:pt idx="2410">
                  <c:v>0.60583500000000001</c:v>
                </c:pt>
                <c:pt idx="2411">
                  <c:v>0.44859500000000002</c:v>
                </c:pt>
                <c:pt idx="2412">
                  <c:v>0.43546600000000002</c:v>
                </c:pt>
                <c:pt idx="2413">
                  <c:v>0.41042600000000001</c:v>
                </c:pt>
                <c:pt idx="2414">
                  <c:v>0.73292900000000005</c:v>
                </c:pt>
                <c:pt idx="2415">
                  <c:v>0.429255</c:v>
                </c:pt>
                <c:pt idx="2416">
                  <c:v>0.59155999999999997</c:v>
                </c:pt>
                <c:pt idx="2417">
                  <c:v>1.76115</c:v>
                </c:pt>
                <c:pt idx="2418">
                  <c:v>0.98732399999999998</c:v>
                </c:pt>
                <c:pt idx="2419">
                  <c:v>1.04531</c:v>
                </c:pt>
                <c:pt idx="2420">
                  <c:v>1.4497599999999999</c:v>
                </c:pt>
                <c:pt idx="2421">
                  <c:v>12.865</c:v>
                </c:pt>
                <c:pt idx="2422">
                  <c:v>10.7247</c:v>
                </c:pt>
                <c:pt idx="2423">
                  <c:v>1.6247199999999999</c:v>
                </c:pt>
                <c:pt idx="2424">
                  <c:v>1.13775</c:v>
                </c:pt>
                <c:pt idx="2425">
                  <c:v>2.4693999999999998</c:v>
                </c:pt>
                <c:pt idx="2426">
                  <c:v>2.98021</c:v>
                </c:pt>
                <c:pt idx="2427">
                  <c:v>0.78319399999999995</c:v>
                </c:pt>
                <c:pt idx="2428">
                  <c:v>0.504548</c:v>
                </c:pt>
                <c:pt idx="2429">
                  <c:v>1.08422</c:v>
                </c:pt>
                <c:pt idx="2430">
                  <c:v>0.53328600000000004</c:v>
                </c:pt>
                <c:pt idx="2431">
                  <c:v>0.56590300000000004</c:v>
                </c:pt>
                <c:pt idx="2432">
                  <c:v>0.59777400000000003</c:v>
                </c:pt>
                <c:pt idx="2433">
                  <c:v>1.2517799999999999</c:v>
                </c:pt>
                <c:pt idx="2434">
                  <c:v>1.4943200000000001</c:v>
                </c:pt>
                <c:pt idx="2435">
                  <c:v>1.1588499999999999</c:v>
                </c:pt>
                <c:pt idx="2436">
                  <c:v>0.83245100000000005</c:v>
                </c:pt>
                <c:pt idx="2437">
                  <c:v>0.70877199999999996</c:v>
                </c:pt>
                <c:pt idx="2438">
                  <c:v>0.86190999999999995</c:v>
                </c:pt>
                <c:pt idx="2439">
                  <c:v>0.702762</c:v>
                </c:pt>
                <c:pt idx="2440">
                  <c:v>3.3077299999999998</c:v>
                </c:pt>
                <c:pt idx="2441">
                  <c:v>2.01884</c:v>
                </c:pt>
                <c:pt idx="2442">
                  <c:v>1.0057</c:v>
                </c:pt>
                <c:pt idx="2443">
                  <c:v>0.93646700000000005</c:v>
                </c:pt>
                <c:pt idx="2444">
                  <c:v>1.0758000000000001</c:v>
                </c:pt>
                <c:pt idx="2445">
                  <c:v>0.69739300000000004</c:v>
                </c:pt>
                <c:pt idx="2446">
                  <c:v>0.59959200000000001</c:v>
                </c:pt>
                <c:pt idx="2447">
                  <c:v>0.50490900000000005</c:v>
                </c:pt>
                <c:pt idx="2448">
                  <c:v>0.34934900000000002</c:v>
                </c:pt>
                <c:pt idx="2449">
                  <c:v>0.37225900000000001</c:v>
                </c:pt>
                <c:pt idx="2450">
                  <c:v>0.40167700000000001</c:v>
                </c:pt>
                <c:pt idx="2451">
                  <c:v>0.36728699999999997</c:v>
                </c:pt>
                <c:pt idx="2452">
                  <c:v>0.22611600000000001</c:v>
                </c:pt>
                <c:pt idx="2453">
                  <c:v>0.20663799999999999</c:v>
                </c:pt>
                <c:pt idx="2454">
                  <c:v>0.18598799999999999</c:v>
                </c:pt>
                <c:pt idx="2455">
                  <c:v>0.228301</c:v>
                </c:pt>
                <c:pt idx="2456">
                  <c:v>0.19925599999999999</c:v>
                </c:pt>
                <c:pt idx="2457">
                  <c:v>0.16437399999999999</c:v>
                </c:pt>
                <c:pt idx="2458">
                  <c:v>0.14831</c:v>
                </c:pt>
                <c:pt idx="2459">
                  <c:v>0.190197</c:v>
                </c:pt>
                <c:pt idx="2460">
                  <c:v>0.21806200000000001</c:v>
                </c:pt>
                <c:pt idx="2461">
                  <c:v>0.28386</c:v>
                </c:pt>
                <c:pt idx="2462">
                  <c:v>0.232298</c:v>
                </c:pt>
                <c:pt idx="2463">
                  <c:v>0.16820499999999999</c:v>
                </c:pt>
                <c:pt idx="2464">
                  <c:v>0.1943</c:v>
                </c:pt>
                <c:pt idx="2465">
                  <c:v>0.16798199999999999</c:v>
                </c:pt>
                <c:pt idx="2466">
                  <c:v>0.243309</c:v>
                </c:pt>
                <c:pt idx="2467">
                  <c:v>0.40903400000000001</c:v>
                </c:pt>
                <c:pt idx="2468">
                  <c:v>0.589005</c:v>
                </c:pt>
                <c:pt idx="2469">
                  <c:v>0.65843700000000005</c:v>
                </c:pt>
                <c:pt idx="2470">
                  <c:v>0.71337099999999998</c:v>
                </c:pt>
                <c:pt idx="2471">
                  <c:v>1.2231799999999999</c:v>
                </c:pt>
                <c:pt idx="2472">
                  <c:v>0.56113500000000005</c:v>
                </c:pt>
                <c:pt idx="2473">
                  <c:v>0.53661400000000004</c:v>
                </c:pt>
                <c:pt idx="2474">
                  <c:v>0.77427100000000004</c:v>
                </c:pt>
                <c:pt idx="2475">
                  <c:v>0.40842099999999998</c:v>
                </c:pt>
                <c:pt idx="2476">
                  <c:v>0.38352599999999998</c:v>
                </c:pt>
                <c:pt idx="2477">
                  <c:v>0.48619699999999999</c:v>
                </c:pt>
                <c:pt idx="2478">
                  <c:v>0.43164599999999997</c:v>
                </c:pt>
                <c:pt idx="2479">
                  <c:v>0.46834999999999999</c:v>
                </c:pt>
                <c:pt idx="2480">
                  <c:v>0.44560300000000003</c:v>
                </c:pt>
                <c:pt idx="2481">
                  <c:v>0.37104999999999999</c:v>
                </c:pt>
                <c:pt idx="2482">
                  <c:v>0.378716</c:v>
                </c:pt>
                <c:pt idx="2483">
                  <c:v>0.29329899999999998</c:v>
                </c:pt>
                <c:pt idx="2484">
                  <c:v>0.32642900000000002</c:v>
                </c:pt>
                <c:pt idx="2485">
                  <c:v>0.194609</c:v>
                </c:pt>
                <c:pt idx="2486">
                  <c:v>0.21815999999999999</c:v>
                </c:pt>
                <c:pt idx="2487">
                  <c:v>0.23418600000000001</c:v>
                </c:pt>
                <c:pt idx="2488">
                  <c:v>0.276808</c:v>
                </c:pt>
                <c:pt idx="2489">
                  <c:v>0.24910099999999999</c:v>
                </c:pt>
                <c:pt idx="2490">
                  <c:v>0.22789499999999999</c:v>
                </c:pt>
                <c:pt idx="2491">
                  <c:v>0.21983800000000001</c:v>
                </c:pt>
                <c:pt idx="2492">
                  <c:v>0.19989699999999999</c:v>
                </c:pt>
                <c:pt idx="2493">
                  <c:v>0.215839</c:v>
                </c:pt>
                <c:pt idx="2494">
                  <c:v>0.35606500000000002</c:v>
                </c:pt>
                <c:pt idx="2495">
                  <c:v>0.40332299999999999</c:v>
                </c:pt>
                <c:pt idx="2496">
                  <c:v>0.83115399999999995</c:v>
                </c:pt>
                <c:pt idx="2497">
                  <c:v>0.476858</c:v>
                </c:pt>
                <c:pt idx="2498">
                  <c:v>0.16306499999999999</c:v>
                </c:pt>
                <c:pt idx="2499">
                  <c:v>0.15847700000000001</c:v>
                </c:pt>
                <c:pt idx="2500">
                  <c:v>0.117939</c:v>
                </c:pt>
                <c:pt idx="2501">
                  <c:v>0.116851</c:v>
                </c:pt>
                <c:pt idx="2502">
                  <c:v>0.17450199999999999</c:v>
                </c:pt>
                <c:pt idx="2503">
                  <c:v>0.214111</c:v>
                </c:pt>
                <c:pt idx="2504">
                  <c:v>0.27890199999999998</c:v>
                </c:pt>
                <c:pt idx="2505">
                  <c:v>0.49723099999999998</c:v>
                </c:pt>
                <c:pt idx="2506">
                  <c:v>0.165214</c:v>
                </c:pt>
                <c:pt idx="2507">
                  <c:v>0.29762</c:v>
                </c:pt>
                <c:pt idx="2508">
                  <c:v>0.17729600000000001</c:v>
                </c:pt>
                <c:pt idx="2509">
                  <c:v>0.229767</c:v>
                </c:pt>
                <c:pt idx="2510">
                  <c:v>0.117075</c:v>
                </c:pt>
                <c:pt idx="2511">
                  <c:v>9.9149299999999996E-2</c:v>
                </c:pt>
                <c:pt idx="2512">
                  <c:v>9.3507300000000002E-2</c:v>
                </c:pt>
                <c:pt idx="2513">
                  <c:v>0.124294</c:v>
                </c:pt>
                <c:pt idx="2514">
                  <c:v>0.145816</c:v>
                </c:pt>
                <c:pt idx="2515">
                  <c:v>0.43670500000000001</c:v>
                </c:pt>
                <c:pt idx="2516">
                  <c:v>0.24972</c:v>
                </c:pt>
                <c:pt idx="2517">
                  <c:v>0.22686700000000001</c:v>
                </c:pt>
                <c:pt idx="2518">
                  <c:v>0.31305100000000002</c:v>
                </c:pt>
                <c:pt idx="2519">
                  <c:v>0.26650200000000002</c:v>
                </c:pt>
                <c:pt idx="2520">
                  <c:v>0.39337</c:v>
                </c:pt>
                <c:pt idx="2521">
                  <c:v>1.2936399999999999</c:v>
                </c:pt>
                <c:pt idx="2522">
                  <c:v>1.6761699999999999</c:v>
                </c:pt>
                <c:pt idx="2523">
                  <c:v>2.26288</c:v>
                </c:pt>
                <c:pt idx="2524">
                  <c:v>2.4300600000000001</c:v>
                </c:pt>
                <c:pt idx="2525">
                  <c:v>2.3355100000000002</c:v>
                </c:pt>
                <c:pt idx="2526">
                  <c:v>2.7305999999999999</c:v>
                </c:pt>
                <c:pt idx="2527">
                  <c:v>5.4486499999999998</c:v>
                </c:pt>
                <c:pt idx="2528">
                  <c:v>3.5611199999999998</c:v>
                </c:pt>
                <c:pt idx="2529">
                  <c:v>1.23702</c:v>
                </c:pt>
                <c:pt idx="2530">
                  <c:v>0.31397399999999998</c:v>
                </c:pt>
                <c:pt idx="2531">
                  <c:v>0.17464099999999999</c:v>
                </c:pt>
                <c:pt idx="2532">
                  <c:v>0.165543</c:v>
                </c:pt>
                <c:pt idx="2533">
                  <c:v>0.159107</c:v>
                </c:pt>
                <c:pt idx="2534">
                  <c:v>0.16513900000000001</c:v>
                </c:pt>
                <c:pt idx="2535">
                  <c:v>0.13217899999999999</c:v>
                </c:pt>
                <c:pt idx="2536">
                  <c:v>0.114796</c:v>
                </c:pt>
                <c:pt idx="2537">
                  <c:v>0.121031</c:v>
                </c:pt>
                <c:pt idx="2538">
                  <c:v>0.110582</c:v>
                </c:pt>
                <c:pt idx="2539">
                  <c:v>0.17629</c:v>
                </c:pt>
                <c:pt idx="2540">
                  <c:v>0.29691600000000001</c:v>
                </c:pt>
                <c:pt idx="2541">
                  <c:v>0.49049599999999999</c:v>
                </c:pt>
                <c:pt idx="2542">
                  <c:v>1.36191</c:v>
                </c:pt>
                <c:pt idx="2543">
                  <c:v>27.894400000000001</c:v>
                </c:pt>
                <c:pt idx="2544">
                  <c:v>51.755499999999998</c:v>
                </c:pt>
                <c:pt idx="2545">
                  <c:v>131.87899999999999</c:v>
                </c:pt>
                <c:pt idx="2546">
                  <c:v>125.95699999999999</c:v>
                </c:pt>
                <c:pt idx="2547">
                  <c:v>60.466200000000001</c:v>
                </c:pt>
                <c:pt idx="2548">
                  <c:v>38.886499999999998</c:v>
                </c:pt>
                <c:pt idx="2549">
                  <c:v>11.798</c:v>
                </c:pt>
                <c:pt idx="2550">
                  <c:v>6.5714899999999998</c:v>
                </c:pt>
                <c:pt idx="2551">
                  <c:v>4.5810599999999999</c:v>
                </c:pt>
                <c:pt idx="2552">
                  <c:v>3.7501500000000001</c:v>
                </c:pt>
                <c:pt idx="2553">
                  <c:v>3.2261899999999999</c:v>
                </c:pt>
                <c:pt idx="2554">
                  <c:v>2.1656300000000002</c:v>
                </c:pt>
                <c:pt idx="2555">
                  <c:v>1.52945</c:v>
                </c:pt>
                <c:pt idx="2556">
                  <c:v>0.93302499999999999</c:v>
                </c:pt>
                <c:pt idx="2557">
                  <c:v>0.71465800000000002</c:v>
                </c:pt>
                <c:pt idx="2558">
                  <c:v>0.66156599999999999</c:v>
                </c:pt>
                <c:pt idx="2559">
                  <c:v>0.57993399999999995</c:v>
                </c:pt>
                <c:pt idx="2560">
                  <c:v>0.58729699999999996</c:v>
                </c:pt>
                <c:pt idx="2561">
                  <c:v>0.61561699999999997</c:v>
                </c:pt>
                <c:pt idx="2562">
                  <c:v>0.64031700000000003</c:v>
                </c:pt>
                <c:pt idx="2563">
                  <c:v>0.67945999999999995</c:v>
                </c:pt>
                <c:pt idx="2564">
                  <c:v>0.92311100000000001</c:v>
                </c:pt>
                <c:pt idx="2565">
                  <c:v>1.12354</c:v>
                </c:pt>
                <c:pt idx="2566">
                  <c:v>0.85801099999999997</c:v>
                </c:pt>
                <c:pt idx="2567">
                  <c:v>0.86382499999999995</c:v>
                </c:pt>
                <c:pt idx="2568">
                  <c:v>1.4301299999999999</c:v>
                </c:pt>
                <c:pt idx="2569">
                  <c:v>0.76213500000000001</c:v>
                </c:pt>
                <c:pt idx="2570">
                  <c:v>0.94690399999999997</c:v>
                </c:pt>
                <c:pt idx="2571">
                  <c:v>1.5370200000000001</c:v>
                </c:pt>
                <c:pt idx="2572">
                  <c:v>2.52643</c:v>
                </c:pt>
                <c:pt idx="2573">
                  <c:v>3.1975500000000001</c:v>
                </c:pt>
                <c:pt idx="2574">
                  <c:v>4.0676500000000004</c:v>
                </c:pt>
                <c:pt idx="2575">
                  <c:v>3.1248900000000002</c:v>
                </c:pt>
                <c:pt idx="2576">
                  <c:v>2.5730499999999998</c:v>
                </c:pt>
                <c:pt idx="2577">
                  <c:v>2.3555899999999999</c:v>
                </c:pt>
                <c:pt idx="2578">
                  <c:v>2.12792</c:v>
                </c:pt>
                <c:pt idx="2579">
                  <c:v>2.03302</c:v>
                </c:pt>
                <c:pt idx="2580">
                  <c:v>0.78934300000000002</c:v>
                </c:pt>
                <c:pt idx="2581">
                  <c:v>0.46335300000000001</c:v>
                </c:pt>
                <c:pt idx="2582">
                  <c:v>0.38082100000000002</c:v>
                </c:pt>
                <c:pt idx="2583">
                  <c:v>0.37486599999999998</c:v>
                </c:pt>
                <c:pt idx="2584">
                  <c:v>0.39522800000000002</c:v>
                </c:pt>
                <c:pt idx="2585">
                  <c:v>0.35070400000000002</c:v>
                </c:pt>
                <c:pt idx="2586">
                  <c:v>0.39489200000000002</c:v>
                </c:pt>
                <c:pt idx="2627">
                  <c:v>0.28667700000000002</c:v>
                </c:pt>
                <c:pt idx="2628">
                  <c:v>0.184839</c:v>
                </c:pt>
                <c:pt idx="2629">
                  <c:v>0.27759800000000001</c:v>
                </c:pt>
                <c:pt idx="2630">
                  <c:v>0.13139400000000001</c:v>
                </c:pt>
                <c:pt idx="2631">
                  <c:v>0.21803800000000001</c:v>
                </c:pt>
                <c:pt idx="2632">
                  <c:v>0.199707</c:v>
                </c:pt>
                <c:pt idx="2633">
                  <c:v>0.218831</c:v>
                </c:pt>
                <c:pt idx="2634">
                  <c:v>0.27271899999999999</c:v>
                </c:pt>
                <c:pt idx="2635">
                  <c:v>0.59552799999999995</c:v>
                </c:pt>
                <c:pt idx="2636">
                  <c:v>0.57575200000000004</c:v>
                </c:pt>
                <c:pt idx="2637">
                  <c:v>0.662439</c:v>
                </c:pt>
                <c:pt idx="2638">
                  <c:v>0.75648099999999996</c:v>
                </c:pt>
                <c:pt idx="2639">
                  <c:v>3.28674</c:v>
                </c:pt>
                <c:pt idx="2640">
                  <c:v>5.5982599999999998</c:v>
                </c:pt>
                <c:pt idx="2641">
                  <c:v>13.115600000000001</c:v>
                </c:pt>
                <c:pt idx="2642">
                  <c:v>16.811399999999999</c:v>
                </c:pt>
                <c:pt idx="2643">
                  <c:v>15.558199999999999</c:v>
                </c:pt>
                <c:pt idx="2644">
                  <c:v>7.1065100000000001</c:v>
                </c:pt>
                <c:pt idx="2645">
                  <c:v>5.7657400000000001</c:v>
                </c:pt>
                <c:pt idx="2646">
                  <c:v>4.4206300000000001</c:v>
                </c:pt>
                <c:pt idx="2647">
                  <c:v>8.7304499999999994</c:v>
                </c:pt>
                <c:pt idx="2648">
                  <c:v>3.8367499999999999</c:v>
                </c:pt>
                <c:pt idx="2649">
                  <c:v>1.84049</c:v>
                </c:pt>
                <c:pt idx="2650">
                  <c:v>1.0993200000000001</c:v>
                </c:pt>
                <c:pt idx="2651">
                  <c:v>0.41800500000000002</c:v>
                </c:pt>
                <c:pt idx="2652">
                  <c:v>0.30305599999999999</c:v>
                </c:pt>
                <c:pt idx="2653">
                  <c:v>0.27571099999999998</c:v>
                </c:pt>
                <c:pt idx="2654">
                  <c:v>0.13179099999999999</c:v>
                </c:pt>
                <c:pt idx="2655">
                  <c:v>0.236459</c:v>
                </c:pt>
                <c:pt idx="2656">
                  <c:v>0.25661800000000001</c:v>
                </c:pt>
                <c:pt idx="2657">
                  <c:v>0.21174499999999999</c:v>
                </c:pt>
                <c:pt idx="2658">
                  <c:v>0.229769</c:v>
                </c:pt>
                <c:pt idx="2659">
                  <c:v>0.41373399999999999</c:v>
                </c:pt>
                <c:pt idx="2660">
                  <c:v>0.409026</c:v>
                </c:pt>
                <c:pt idx="2661">
                  <c:v>0.33329799999999998</c:v>
                </c:pt>
                <c:pt idx="2662">
                  <c:v>0.35863800000000001</c:v>
                </c:pt>
                <c:pt idx="2663">
                  <c:v>0.43828</c:v>
                </c:pt>
                <c:pt idx="2664">
                  <c:v>0.398453</c:v>
                </c:pt>
                <c:pt idx="2665">
                  <c:v>0.34123999999999999</c:v>
                </c:pt>
                <c:pt idx="2666">
                  <c:v>0.35874299999999998</c:v>
                </c:pt>
                <c:pt idx="2667">
                  <c:v>1.3916200000000001</c:v>
                </c:pt>
                <c:pt idx="2668">
                  <c:v>4.3106900000000001</c:v>
                </c:pt>
                <c:pt idx="2669">
                  <c:v>6.0969100000000003</c:v>
                </c:pt>
                <c:pt idx="2670">
                  <c:v>5.6823300000000003</c:v>
                </c:pt>
                <c:pt idx="2671">
                  <c:v>6.0855800000000002</c:v>
                </c:pt>
                <c:pt idx="2672">
                  <c:v>3.5248300000000001</c:v>
                </c:pt>
                <c:pt idx="2673">
                  <c:v>2.4917699999999998</c:v>
                </c:pt>
                <c:pt idx="2674">
                  <c:v>2.0781299999999998</c:v>
                </c:pt>
                <c:pt idx="2675">
                  <c:v>1.6155600000000001</c:v>
                </c:pt>
                <c:pt idx="2676">
                  <c:v>1.01888</c:v>
                </c:pt>
                <c:pt idx="2677">
                  <c:v>0.32396000000000003</c:v>
                </c:pt>
                <c:pt idx="2678">
                  <c:v>0.27085399999999998</c:v>
                </c:pt>
                <c:pt idx="2679">
                  <c:v>0.23374600000000001</c:v>
                </c:pt>
                <c:pt idx="2680">
                  <c:v>0.236042</c:v>
                </c:pt>
                <c:pt idx="2681">
                  <c:v>0.20732300000000001</c:v>
                </c:pt>
                <c:pt idx="2682">
                  <c:v>0.289821</c:v>
                </c:pt>
                <c:pt idx="2683">
                  <c:v>0.33215</c:v>
                </c:pt>
                <c:pt idx="2684">
                  <c:v>0.36089199999999999</c:v>
                </c:pt>
                <c:pt idx="2685">
                  <c:v>0.43233500000000002</c:v>
                </c:pt>
                <c:pt idx="2686">
                  <c:v>0.409609</c:v>
                </c:pt>
                <c:pt idx="2687">
                  <c:v>0.357711</c:v>
                </c:pt>
                <c:pt idx="2688">
                  <c:v>0.26988699999999999</c:v>
                </c:pt>
                <c:pt idx="2689">
                  <c:v>0.26969599999999999</c:v>
                </c:pt>
                <c:pt idx="2690">
                  <c:v>0.30645600000000001</c:v>
                </c:pt>
                <c:pt idx="2691">
                  <c:v>0.26116</c:v>
                </c:pt>
                <c:pt idx="2692">
                  <c:v>0.90530600000000006</c:v>
                </c:pt>
                <c:pt idx="2693">
                  <c:v>1.1452</c:v>
                </c:pt>
                <c:pt idx="2694">
                  <c:v>1.66018</c:v>
                </c:pt>
                <c:pt idx="2695">
                  <c:v>1.82467</c:v>
                </c:pt>
                <c:pt idx="2696">
                  <c:v>1.4681599999999999</c:v>
                </c:pt>
                <c:pt idx="2697">
                  <c:v>1.06406</c:v>
                </c:pt>
                <c:pt idx="2698">
                  <c:v>0.75161199999999995</c:v>
                </c:pt>
                <c:pt idx="2699">
                  <c:v>0.467335</c:v>
                </c:pt>
                <c:pt idx="2700">
                  <c:v>0.38433699999999998</c:v>
                </c:pt>
                <c:pt idx="2701">
                  <c:v>0.164794</c:v>
                </c:pt>
                <c:pt idx="2702">
                  <c:v>0.159467</c:v>
                </c:pt>
                <c:pt idx="2703">
                  <c:v>0.38550099999999998</c:v>
                </c:pt>
                <c:pt idx="2704">
                  <c:v>0.30180000000000001</c:v>
                </c:pt>
                <c:pt idx="2705">
                  <c:v>0.242122</c:v>
                </c:pt>
                <c:pt idx="2706">
                  <c:v>0.28646700000000003</c:v>
                </c:pt>
                <c:pt idx="2707">
                  <c:v>0.36385899999999999</c:v>
                </c:pt>
                <c:pt idx="2708">
                  <c:v>0.93752199999999997</c:v>
                </c:pt>
                <c:pt idx="2709">
                  <c:v>1.6574</c:v>
                </c:pt>
                <c:pt idx="2710">
                  <c:v>1.19363</c:v>
                </c:pt>
                <c:pt idx="2711">
                  <c:v>1.38324</c:v>
                </c:pt>
                <c:pt idx="2712">
                  <c:v>3.5595699999999999</c:v>
                </c:pt>
                <c:pt idx="2713">
                  <c:v>21.228000000000002</c:v>
                </c:pt>
                <c:pt idx="2714">
                  <c:v>34.775100000000002</c:v>
                </c:pt>
                <c:pt idx="2715">
                  <c:v>56.027299999999997</c:v>
                </c:pt>
                <c:pt idx="2716">
                  <c:v>32.388599999999997</c:v>
                </c:pt>
                <c:pt idx="2717">
                  <c:v>9.2633100000000006</c:v>
                </c:pt>
                <c:pt idx="2718">
                  <c:v>6.6185499999999999</c:v>
                </c:pt>
                <c:pt idx="2719">
                  <c:v>4.3521000000000001</c:v>
                </c:pt>
                <c:pt idx="2720">
                  <c:v>3.7674799999999999</c:v>
                </c:pt>
                <c:pt idx="2721">
                  <c:v>10.6418</c:v>
                </c:pt>
                <c:pt idx="2722">
                  <c:v>12.6975</c:v>
                </c:pt>
                <c:pt idx="2723">
                  <c:v>3.53525</c:v>
                </c:pt>
                <c:pt idx="2724">
                  <c:v>2.62127</c:v>
                </c:pt>
                <c:pt idx="2725">
                  <c:v>2.0775999999999999</c:v>
                </c:pt>
                <c:pt idx="2726">
                  <c:v>1.97526</c:v>
                </c:pt>
                <c:pt idx="2727">
                  <c:v>1.41778</c:v>
                </c:pt>
                <c:pt idx="2728">
                  <c:v>0.90081500000000003</c:v>
                </c:pt>
                <c:pt idx="2729">
                  <c:v>0.78129899999999997</c:v>
                </c:pt>
                <c:pt idx="2730">
                  <c:v>0.70791599999999999</c:v>
                </c:pt>
                <c:pt idx="2731">
                  <c:v>0.79931799999999997</c:v>
                </c:pt>
                <c:pt idx="2732">
                  <c:v>1.2741899999999999</c:v>
                </c:pt>
                <c:pt idx="2733">
                  <c:v>5.1931399999999996</c:v>
                </c:pt>
                <c:pt idx="2734">
                  <c:v>6.0181899999999997</c:v>
                </c:pt>
                <c:pt idx="2735">
                  <c:v>4.5350000000000001</c:v>
                </c:pt>
                <c:pt idx="2736">
                  <c:v>7.2748200000000001</c:v>
                </c:pt>
                <c:pt idx="2737">
                  <c:v>49.875399999999999</c:v>
                </c:pt>
                <c:pt idx="2738">
                  <c:v>33.765900000000002</c:v>
                </c:pt>
                <c:pt idx="2739">
                  <c:v>16.965</c:v>
                </c:pt>
                <c:pt idx="2740">
                  <c:v>18.726700000000001</c:v>
                </c:pt>
                <c:pt idx="2741">
                  <c:v>82.193100000000001</c:v>
                </c:pt>
                <c:pt idx="2742">
                  <c:v>87.724699999999999</c:v>
                </c:pt>
                <c:pt idx="2743">
                  <c:v>61.142800000000001</c:v>
                </c:pt>
                <c:pt idx="2744">
                  <c:v>48.802999999999997</c:v>
                </c:pt>
                <c:pt idx="2745">
                  <c:v>9.5987200000000001</c:v>
                </c:pt>
                <c:pt idx="2746">
                  <c:v>4.3459300000000001</c:v>
                </c:pt>
                <c:pt idx="2747">
                  <c:v>3.5672100000000002</c:v>
                </c:pt>
                <c:pt idx="2748">
                  <c:v>3.0931799999999998</c:v>
                </c:pt>
                <c:pt idx="2749">
                  <c:v>1.44418</c:v>
                </c:pt>
                <c:pt idx="2750">
                  <c:v>1.2193499999999999</c:v>
                </c:pt>
                <c:pt idx="2751">
                  <c:v>2.04027</c:v>
                </c:pt>
                <c:pt idx="2752">
                  <c:v>1.4293899999999999</c:v>
                </c:pt>
                <c:pt idx="2753">
                  <c:v>0.75441800000000003</c:v>
                </c:pt>
                <c:pt idx="2754">
                  <c:v>0.784667</c:v>
                </c:pt>
                <c:pt idx="2755">
                  <c:v>1.47211</c:v>
                </c:pt>
                <c:pt idx="2756">
                  <c:v>1.5670500000000001</c:v>
                </c:pt>
                <c:pt idx="2757">
                  <c:v>1.14578</c:v>
                </c:pt>
                <c:pt idx="2758">
                  <c:v>2.6230199999999999</c:v>
                </c:pt>
                <c:pt idx="2759">
                  <c:v>4.6640499999999996</c:v>
                </c:pt>
                <c:pt idx="2760">
                  <c:v>4.2122900000000003</c:v>
                </c:pt>
                <c:pt idx="2761">
                  <c:v>4.4611000000000001</c:v>
                </c:pt>
                <c:pt idx="2762">
                  <c:v>4.0823</c:v>
                </c:pt>
                <c:pt idx="2763">
                  <c:v>4.3502299999999998</c:v>
                </c:pt>
                <c:pt idx="2764">
                  <c:v>15.5304</c:v>
                </c:pt>
                <c:pt idx="2765">
                  <c:v>18.143599999999999</c:v>
                </c:pt>
                <c:pt idx="2766">
                  <c:v>11.908099999999999</c:v>
                </c:pt>
                <c:pt idx="2767">
                  <c:v>12.989800000000001</c:v>
                </c:pt>
                <c:pt idx="2768">
                  <c:v>5.8764500000000002</c:v>
                </c:pt>
                <c:pt idx="2769">
                  <c:v>1.6482699999999999</c:v>
                </c:pt>
                <c:pt idx="2770">
                  <c:v>1.31687</c:v>
                </c:pt>
                <c:pt idx="2771">
                  <c:v>1.4695</c:v>
                </c:pt>
                <c:pt idx="2772">
                  <c:v>1.5182100000000001</c:v>
                </c:pt>
                <c:pt idx="2773">
                  <c:v>1.27356</c:v>
                </c:pt>
                <c:pt idx="2774">
                  <c:v>0.74433099999999996</c:v>
                </c:pt>
                <c:pt idx="2775">
                  <c:v>0.67921200000000004</c:v>
                </c:pt>
                <c:pt idx="2776">
                  <c:v>0.616977</c:v>
                </c:pt>
                <c:pt idx="2777">
                  <c:v>0.67755699999999996</c:v>
                </c:pt>
                <c:pt idx="2778">
                  <c:v>0.68410199999999999</c:v>
                </c:pt>
                <c:pt idx="2779">
                  <c:v>1.25807</c:v>
                </c:pt>
                <c:pt idx="2780">
                  <c:v>1.3133900000000001</c:v>
                </c:pt>
                <c:pt idx="2781">
                  <c:v>1.90934</c:v>
                </c:pt>
                <c:pt idx="2782">
                  <c:v>3.2099899999999999</c:v>
                </c:pt>
                <c:pt idx="2783">
                  <c:v>17.526399999999999</c:v>
                </c:pt>
                <c:pt idx="2784">
                  <c:v>29.663599999999999</c:v>
                </c:pt>
                <c:pt idx="2785">
                  <c:v>30.6568</c:v>
                </c:pt>
                <c:pt idx="2786">
                  <c:v>45.091700000000003</c:v>
                </c:pt>
                <c:pt idx="2787">
                  <c:v>55.961100000000002</c:v>
                </c:pt>
                <c:pt idx="2788">
                  <c:v>51.388599999999997</c:v>
                </c:pt>
                <c:pt idx="2789">
                  <c:v>49.689599999999999</c:v>
                </c:pt>
                <c:pt idx="2790">
                  <c:v>12.876300000000001</c:v>
                </c:pt>
                <c:pt idx="2791">
                  <c:v>6.8612500000000001</c:v>
                </c:pt>
                <c:pt idx="2792">
                  <c:v>10.3179</c:v>
                </c:pt>
                <c:pt idx="2793">
                  <c:v>30.104500000000002</c:v>
                </c:pt>
                <c:pt idx="2794">
                  <c:v>8.1208200000000001</c:v>
                </c:pt>
                <c:pt idx="2795">
                  <c:v>4.3869899999999999</c:v>
                </c:pt>
                <c:pt idx="2796">
                  <c:v>2.9859499999999999</c:v>
                </c:pt>
                <c:pt idx="2797">
                  <c:v>2.3140000000000001</c:v>
                </c:pt>
                <c:pt idx="2798">
                  <c:v>1.9082399999999999</c:v>
                </c:pt>
                <c:pt idx="2799">
                  <c:v>1.6902299999999999</c:v>
                </c:pt>
                <c:pt idx="2800">
                  <c:v>2.7174200000000002</c:v>
                </c:pt>
                <c:pt idx="2801">
                  <c:v>1.5607899999999999</c:v>
                </c:pt>
                <c:pt idx="2802">
                  <c:v>2.7401900000000001</c:v>
                </c:pt>
                <c:pt idx="2803">
                  <c:v>7.7939299999999996</c:v>
                </c:pt>
                <c:pt idx="2804">
                  <c:v>8.6730400000000003</c:v>
                </c:pt>
                <c:pt idx="2805">
                  <c:v>6.6198499999999996</c:v>
                </c:pt>
                <c:pt idx="2806">
                  <c:v>9.9008400000000005</c:v>
                </c:pt>
                <c:pt idx="2807">
                  <c:v>20.139299999999999</c:v>
                </c:pt>
                <c:pt idx="2808">
                  <c:v>33.185899999999997</c:v>
                </c:pt>
                <c:pt idx="2809">
                  <c:v>28.5641</c:v>
                </c:pt>
                <c:pt idx="2810">
                  <c:v>20.167100000000001</c:v>
                </c:pt>
                <c:pt idx="2811">
                  <c:v>31.464700000000001</c:v>
                </c:pt>
                <c:pt idx="2812">
                  <c:v>66.1066</c:v>
                </c:pt>
                <c:pt idx="2813">
                  <c:v>78.663200000000003</c:v>
                </c:pt>
                <c:pt idx="2814">
                  <c:v>63.7226</c:v>
                </c:pt>
                <c:pt idx="2815">
                  <c:v>85.603999999999999</c:v>
                </c:pt>
                <c:pt idx="2816">
                  <c:v>81.412800000000004</c:v>
                </c:pt>
                <c:pt idx="2817">
                  <c:v>10.0657</c:v>
                </c:pt>
                <c:pt idx="2818">
                  <c:v>3.5751200000000001</c:v>
                </c:pt>
                <c:pt idx="2819">
                  <c:v>2.9799600000000002</c:v>
                </c:pt>
                <c:pt idx="2820">
                  <c:v>2.4043199999999998</c:v>
                </c:pt>
                <c:pt idx="2821">
                  <c:v>2.05416</c:v>
                </c:pt>
                <c:pt idx="2822">
                  <c:v>1.6895899999999999</c:v>
                </c:pt>
                <c:pt idx="2823">
                  <c:v>1.3979299999999999</c:v>
                </c:pt>
                <c:pt idx="2824">
                  <c:v>1.2682599999999999</c:v>
                </c:pt>
                <c:pt idx="2825">
                  <c:v>1.8337699999999999</c:v>
                </c:pt>
                <c:pt idx="2826">
                  <c:v>3.58969</c:v>
                </c:pt>
                <c:pt idx="2827">
                  <c:v>3.3862399999999999</c:v>
                </c:pt>
                <c:pt idx="2828">
                  <c:v>2.8625400000000001</c:v>
                </c:pt>
                <c:pt idx="2829">
                  <c:v>4.3820199999999998</c:v>
                </c:pt>
                <c:pt idx="2830">
                  <c:v>3.45539</c:v>
                </c:pt>
                <c:pt idx="2831">
                  <c:v>15.334099999999999</c:v>
                </c:pt>
                <c:pt idx="2832">
                  <c:v>30.224900000000002</c:v>
                </c:pt>
                <c:pt idx="2833">
                  <c:v>64.035499999999999</c:v>
                </c:pt>
                <c:pt idx="2834">
                  <c:v>91.447999999999993</c:v>
                </c:pt>
                <c:pt idx="2835">
                  <c:v>79.9161</c:v>
                </c:pt>
                <c:pt idx="2836">
                  <c:v>47.544800000000002</c:v>
                </c:pt>
                <c:pt idx="2837">
                  <c:v>90.887100000000004</c:v>
                </c:pt>
                <c:pt idx="2838">
                  <c:v>21.3294</c:v>
                </c:pt>
                <c:pt idx="2839">
                  <c:v>4.9603700000000002</c:v>
                </c:pt>
                <c:pt idx="2840">
                  <c:v>4.3439300000000003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28-4C41-8B5C-67C457853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571128"/>
        <c:axId val="165072040"/>
      </c:lineChart>
      <c:catAx>
        <c:axId val="165571128"/>
        <c:scaling>
          <c:orientation val="minMax"/>
        </c:scaling>
        <c:delete val="0"/>
        <c:axPos val="b"/>
        <c:numFmt formatCode="[$-415]d\ 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072040"/>
        <c:crosses val="autoZero"/>
        <c:auto val="0"/>
        <c:lblAlgn val="ctr"/>
        <c:lblOffset val="100"/>
        <c:noMultiLvlLbl val="0"/>
      </c:catAx>
      <c:valAx>
        <c:axId val="165072040"/>
        <c:scaling>
          <c:orientation val="minMax"/>
          <c:max val="1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baseline="0" dirty="0">
                    <a:effectLst/>
                  </a:rPr>
                  <a:t>Stężenie µg/m</a:t>
                </a:r>
                <a:r>
                  <a:rPr lang="pl-PL" sz="1000" b="0" i="0" u="none" strike="noStrike" baseline="30000" dirty="0">
                    <a:effectLst/>
                  </a:rPr>
                  <a:t>3</a:t>
                </a:r>
                <a:endParaRPr lang="pl-PL" baseline="30000" dirty="0"/>
              </a:p>
            </c:rich>
          </c:tx>
          <c:layout>
            <c:manualLayout>
              <c:xMode val="edge"/>
              <c:yMode val="edge"/>
              <c:x val="1.0015185003223672E-2"/>
              <c:y val="0.31506097154446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5711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09568625842285"/>
          <c:y val="7.0686807103006837E-3"/>
          <c:w val="0.20856391147770115"/>
          <c:h val="8.7752171979562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Róże!$A$120:$A$127</c:f>
              <c:strCache>
                <c:ptCount val="8"/>
                <c:pt idx="0">
                  <c:v>N</c:v>
                </c:pt>
                <c:pt idx="1">
                  <c:v>NE</c:v>
                </c:pt>
                <c:pt idx="2">
                  <c:v>E</c:v>
                </c:pt>
                <c:pt idx="3">
                  <c:v>SE</c:v>
                </c:pt>
                <c:pt idx="4">
                  <c:v>S</c:v>
                </c:pt>
                <c:pt idx="5">
                  <c:v>SW</c:v>
                </c:pt>
                <c:pt idx="6">
                  <c:v>W</c:v>
                </c:pt>
                <c:pt idx="7">
                  <c:v>NW</c:v>
                </c:pt>
              </c:strCache>
            </c:strRef>
          </c:cat>
          <c:val>
            <c:numRef>
              <c:f>Róże!$B$120:$B$127</c:f>
              <c:numCache>
                <c:formatCode>General</c:formatCode>
                <c:ptCount val="8"/>
                <c:pt idx="0">
                  <c:v>1.7835322491978611</c:v>
                </c:pt>
                <c:pt idx="1">
                  <c:v>2.6043768571428574</c:v>
                </c:pt>
                <c:pt idx="2">
                  <c:v>8.4315731379807612</c:v>
                </c:pt>
                <c:pt idx="3">
                  <c:v>1.6888970783699069</c:v>
                </c:pt>
                <c:pt idx="4">
                  <c:v>0.81279314473684161</c:v>
                </c:pt>
                <c:pt idx="5">
                  <c:v>1.4608046505376346</c:v>
                </c:pt>
                <c:pt idx="6">
                  <c:v>1.2580563187412577</c:v>
                </c:pt>
                <c:pt idx="7">
                  <c:v>1.1699756696465702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E-4846-AA79-84C0BDE69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6580656"/>
        <c:axId val="686582624"/>
      </c:radarChart>
      <c:catAx>
        <c:axId val="68658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582624"/>
        <c:crosses val="autoZero"/>
        <c:auto val="1"/>
        <c:lblAlgn val="ctr"/>
        <c:lblOffset val="100"/>
        <c:noMultiLvlLbl val="0"/>
      </c:catAx>
      <c:valAx>
        <c:axId val="68658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58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Róże!$A$74:$A$81</c:f>
              <c:strCache>
                <c:ptCount val="8"/>
                <c:pt idx="0">
                  <c:v>N</c:v>
                </c:pt>
                <c:pt idx="1">
                  <c:v>NE</c:v>
                </c:pt>
                <c:pt idx="2">
                  <c:v>E</c:v>
                </c:pt>
                <c:pt idx="3">
                  <c:v>SE</c:v>
                </c:pt>
                <c:pt idx="4">
                  <c:v>S</c:v>
                </c:pt>
                <c:pt idx="5">
                  <c:v>SW</c:v>
                </c:pt>
                <c:pt idx="6">
                  <c:v>W</c:v>
                </c:pt>
                <c:pt idx="7">
                  <c:v>NW</c:v>
                </c:pt>
              </c:strCache>
            </c:strRef>
          </c:cat>
          <c:val>
            <c:numRef>
              <c:f>Róże!$B$74:$B$81</c:f>
              <c:numCache>
                <c:formatCode>General</c:formatCode>
                <c:ptCount val="8"/>
                <c:pt idx="0">
                  <c:v>1.0092476359375</c:v>
                </c:pt>
                <c:pt idx="1">
                  <c:v>1.6570928271794882</c:v>
                </c:pt>
                <c:pt idx="2">
                  <c:v>4.974613183453239</c:v>
                </c:pt>
                <c:pt idx="3">
                  <c:v>1.6297412121118005</c:v>
                </c:pt>
                <c:pt idx="4">
                  <c:v>1.0045906473913042</c:v>
                </c:pt>
                <c:pt idx="5">
                  <c:v>1.3247499693548392</c:v>
                </c:pt>
                <c:pt idx="6">
                  <c:v>0.89563677024793442</c:v>
                </c:pt>
                <c:pt idx="7">
                  <c:v>1.3593152401999999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E-48B8-98D6-4838305A2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521200"/>
        <c:axId val="694519560"/>
      </c:radarChart>
      <c:catAx>
        <c:axId val="69452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4519560"/>
        <c:crosses val="autoZero"/>
        <c:auto val="1"/>
        <c:lblAlgn val="ctr"/>
        <c:lblOffset val="100"/>
        <c:noMultiLvlLbl val="0"/>
      </c:catAx>
      <c:valAx>
        <c:axId val="69451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9452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strRef>
              <c:f>Róże!$A$72:$A$79</c:f>
              <c:strCache>
                <c:ptCount val="8"/>
                <c:pt idx="0">
                  <c:v>N</c:v>
                </c:pt>
                <c:pt idx="1">
                  <c:v>NE</c:v>
                </c:pt>
                <c:pt idx="2">
                  <c:v>E</c:v>
                </c:pt>
                <c:pt idx="3">
                  <c:v>SE</c:v>
                </c:pt>
                <c:pt idx="4">
                  <c:v>S</c:v>
                </c:pt>
                <c:pt idx="5">
                  <c:v>SW</c:v>
                </c:pt>
                <c:pt idx="6">
                  <c:v>W</c:v>
                </c:pt>
                <c:pt idx="7">
                  <c:v>NW</c:v>
                </c:pt>
              </c:strCache>
            </c:strRef>
          </c:cat>
          <c:val>
            <c:numRef>
              <c:f>Róże!$B$72:$B$79</c:f>
              <c:numCache>
                <c:formatCode>General</c:formatCode>
                <c:ptCount val="8"/>
                <c:pt idx="0">
                  <c:v>0.87280972815533986</c:v>
                </c:pt>
                <c:pt idx="1">
                  <c:v>1.2603223967391308</c:v>
                </c:pt>
                <c:pt idx="2">
                  <c:v>4.029584184549357</c:v>
                </c:pt>
                <c:pt idx="3">
                  <c:v>4.398907330143544</c:v>
                </c:pt>
                <c:pt idx="4">
                  <c:v>1.2164393730569951</c:v>
                </c:pt>
                <c:pt idx="5">
                  <c:v>1.7136118938144322</c:v>
                </c:pt>
                <c:pt idx="6">
                  <c:v>1.3847064405063292</c:v>
                </c:pt>
                <c:pt idx="7">
                  <c:v>0.84141447042253514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C-4CFF-8FE6-CE776810C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271168"/>
        <c:axId val="139285248"/>
      </c:radarChart>
      <c:catAx>
        <c:axId val="1392711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39285248"/>
        <c:crosses val="autoZero"/>
        <c:auto val="1"/>
        <c:lblAlgn val="ctr"/>
        <c:lblOffset val="100"/>
        <c:noMultiLvlLbl val="0"/>
      </c:catAx>
      <c:valAx>
        <c:axId val="13928524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3927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PM10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9245857128554744E-2"/>
          <c:y val="0.12631756501274591"/>
          <c:w val="0.91065246196989524"/>
          <c:h val="0.69719507510664525"/>
        </c:manualLayout>
      </c:layout>
      <c:lineChart>
        <c:grouping val="standard"/>
        <c:varyColors val="0"/>
        <c:ser>
          <c:idx val="0"/>
          <c:order val="0"/>
          <c:tx>
            <c:v>dane ze stacji badawczej K-K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Arkusz1!$H:$H</c:f>
              <c:numCache>
                <c:formatCode>General</c:formatCode>
                <c:ptCount val="1048576"/>
                <c:pt idx="2" formatCode="m/d/yyyy">
                  <c:v>43895</c:v>
                </c:pt>
                <c:pt idx="26" formatCode="m/d/yyyy">
                  <c:v>43896</c:v>
                </c:pt>
                <c:pt idx="50" formatCode="m/d/yyyy">
                  <c:v>43897</c:v>
                </c:pt>
                <c:pt idx="74" formatCode="m/d/yyyy">
                  <c:v>43898</c:v>
                </c:pt>
                <c:pt idx="98" formatCode="m/d/yyyy">
                  <c:v>43899</c:v>
                </c:pt>
                <c:pt idx="122" formatCode="m/d/yyyy">
                  <c:v>43900</c:v>
                </c:pt>
                <c:pt idx="146" formatCode="m/d/yyyy">
                  <c:v>43901</c:v>
                </c:pt>
                <c:pt idx="170" formatCode="m/d/yyyy">
                  <c:v>43902</c:v>
                </c:pt>
                <c:pt idx="194" formatCode="m/d/yyyy">
                  <c:v>43903</c:v>
                </c:pt>
                <c:pt idx="218" formatCode="m/d/yyyy">
                  <c:v>43904</c:v>
                </c:pt>
                <c:pt idx="242" formatCode="m/d/yyyy">
                  <c:v>43905</c:v>
                </c:pt>
                <c:pt idx="266" formatCode="m/d/yyyy">
                  <c:v>43906</c:v>
                </c:pt>
                <c:pt idx="290" formatCode="m/d/yyyy">
                  <c:v>43907</c:v>
                </c:pt>
                <c:pt idx="314" formatCode="m/d/yyyy">
                  <c:v>43908</c:v>
                </c:pt>
                <c:pt idx="338" formatCode="m/d/yyyy">
                  <c:v>43909</c:v>
                </c:pt>
                <c:pt idx="362" formatCode="m/d/yyyy">
                  <c:v>43910</c:v>
                </c:pt>
                <c:pt idx="386" formatCode="m/d/yyyy">
                  <c:v>43911</c:v>
                </c:pt>
                <c:pt idx="410" formatCode="m/d/yyyy">
                  <c:v>43912</c:v>
                </c:pt>
                <c:pt idx="434" formatCode="m/d/yyyy">
                  <c:v>43913</c:v>
                </c:pt>
                <c:pt idx="458" formatCode="m/d/yyyy">
                  <c:v>43914</c:v>
                </c:pt>
                <c:pt idx="482" formatCode="m/d/yyyy">
                  <c:v>43915</c:v>
                </c:pt>
                <c:pt idx="506" formatCode="m/d/yyyy">
                  <c:v>43916</c:v>
                </c:pt>
                <c:pt idx="530" formatCode="m/d/yyyy">
                  <c:v>43917</c:v>
                </c:pt>
                <c:pt idx="554" formatCode="m/d/yyyy">
                  <c:v>43918</c:v>
                </c:pt>
                <c:pt idx="578" formatCode="m/d/yyyy">
                  <c:v>43919</c:v>
                </c:pt>
                <c:pt idx="602" formatCode="m/d/yyyy">
                  <c:v>43920</c:v>
                </c:pt>
                <c:pt idx="626" formatCode="m/d/yyyy">
                  <c:v>43921</c:v>
                </c:pt>
                <c:pt idx="650" formatCode="m/d/yyyy">
                  <c:v>43922</c:v>
                </c:pt>
                <c:pt idx="674" formatCode="m/d/yyyy">
                  <c:v>43923</c:v>
                </c:pt>
                <c:pt idx="698" formatCode="m/d/yyyy">
                  <c:v>43924</c:v>
                </c:pt>
                <c:pt idx="722" formatCode="m/d/yyyy">
                  <c:v>43925</c:v>
                </c:pt>
                <c:pt idx="746" formatCode="m/d/yyyy">
                  <c:v>43926</c:v>
                </c:pt>
                <c:pt idx="770" formatCode="m/d/yyyy">
                  <c:v>43927</c:v>
                </c:pt>
                <c:pt idx="794" formatCode="m/d/yyyy">
                  <c:v>43928</c:v>
                </c:pt>
                <c:pt idx="818" formatCode="m/d/yyyy">
                  <c:v>43929</c:v>
                </c:pt>
                <c:pt idx="842" formatCode="m/d/yyyy">
                  <c:v>43930</c:v>
                </c:pt>
                <c:pt idx="866" formatCode="m/d/yyyy">
                  <c:v>43931</c:v>
                </c:pt>
                <c:pt idx="890" formatCode="m/d/yyyy">
                  <c:v>43932</c:v>
                </c:pt>
                <c:pt idx="914" formatCode="m/d/yyyy">
                  <c:v>43933</c:v>
                </c:pt>
                <c:pt idx="938" formatCode="m/d/yyyy">
                  <c:v>43934</c:v>
                </c:pt>
                <c:pt idx="962" formatCode="m/d/yyyy">
                  <c:v>43935</c:v>
                </c:pt>
                <c:pt idx="986" formatCode="m/d/yyyy">
                  <c:v>43936</c:v>
                </c:pt>
                <c:pt idx="1010" formatCode="m/d/yyyy">
                  <c:v>43937</c:v>
                </c:pt>
                <c:pt idx="1034" formatCode="m/d/yyyy">
                  <c:v>43938</c:v>
                </c:pt>
                <c:pt idx="1058" formatCode="m/d/yyyy">
                  <c:v>43939</c:v>
                </c:pt>
                <c:pt idx="1082" formatCode="m/d/yyyy">
                  <c:v>43940</c:v>
                </c:pt>
                <c:pt idx="1106" formatCode="m/d/yyyy">
                  <c:v>43941</c:v>
                </c:pt>
                <c:pt idx="1130" formatCode="m/d/yyyy">
                  <c:v>43942</c:v>
                </c:pt>
                <c:pt idx="1154" formatCode="m/d/yyyy">
                  <c:v>43943</c:v>
                </c:pt>
                <c:pt idx="1178" formatCode="m/d/yyyy">
                  <c:v>43944</c:v>
                </c:pt>
                <c:pt idx="1202" formatCode="m/d/yyyy">
                  <c:v>43945</c:v>
                </c:pt>
                <c:pt idx="1226" formatCode="m/d/yyyy">
                  <c:v>43946</c:v>
                </c:pt>
                <c:pt idx="1250" formatCode="m/d/yyyy">
                  <c:v>43947</c:v>
                </c:pt>
                <c:pt idx="1274" formatCode="m/d/yyyy">
                  <c:v>43948</c:v>
                </c:pt>
                <c:pt idx="1298" formatCode="m/d/yyyy">
                  <c:v>43949</c:v>
                </c:pt>
                <c:pt idx="1322" formatCode="m/d/yyyy">
                  <c:v>43950</c:v>
                </c:pt>
                <c:pt idx="1346" formatCode="m/d/yyyy">
                  <c:v>43951</c:v>
                </c:pt>
                <c:pt idx="1370" formatCode="m/d/yyyy">
                  <c:v>43952</c:v>
                </c:pt>
                <c:pt idx="1394" formatCode="m/d/yyyy">
                  <c:v>43953</c:v>
                </c:pt>
                <c:pt idx="1418" formatCode="m/d/yyyy">
                  <c:v>43954</c:v>
                </c:pt>
                <c:pt idx="1442" formatCode="m/d/yyyy">
                  <c:v>43955</c:v>
                </c:pt>
                <c:pt idx="1466" formatCode="m/d/yyyy">
                  <c:v>43956</c:v>
                </c:pt>
                <c:pt idx="1490" formatCode="m/d/yyyy">
                  <c:v>43957</c:v>
                </c:pt>
                <c:pt idx="1514" formatCode="m/d/yyyy">
                  <c:v>43958</c:v>
                </c:pt>
                <c:pt idx="1538" formatCode="m/d/yyyy">
                  <c:v>43959</c:v>
                </c:pt>
                <c:pt idx="1562" formatCode="m/d/yyyy">
                  <c:v>43960</c:v>
                </c:pt>
                <c:pt idx="1586" formatCode="m/d/yyyy">
                  <c:v>43961</c:v>
                </c:pt>
                <c:pt idx="1610" formatCode="m/d/yyyy">
                  <c:v>43962</c:v>
                </c:pt>
                <c:pt idx="1634" formatCode="m/d/yyyy">
                  <c:v>43963</c:v>
                </c:pt>
                <c:pt idx="1658" formatCode="m/d/yyyy">
                  <c:v>43964</c:v>
                </c:pt>
              </c:numCache>
            </c:numRef>
          </c:cat>
          <c:val>
            <c:numRef>
              <c:f>Arkusz1!$B$16:$B$1659</c:f>
              <c:numCache>
                <c:formatCode>General</c:formatCode>
                <c:ptCount val="1644"/>
                <c:pt idx="0">
                  <c:v>19.157800000000002</c:v>
                </c:pt>
                <c:pt idx="1">
                  <c:v>15.147500000000001</c:v>
                </c:pt>
                <c:pt idx="2">
                  <c:v>17.361899999999999</c:v>
                </c:pt>
                <c:pt idx="3">
                  <c:v>19.015000000000001</c:v>
                </c:pt>
                <c:pt idx="4">
                  <c:v>15.9611</c:v>
                </c:pt>
                <c:pt idx="5">
                  <c:v>19.3447</c:v>
                </c:pt>
                <c:pt idx="6">
                  <c:v>33.055300000000003</c:v>
                </c:pt>
                <c:pt idx="7">
                  <c:v>34.700000000000003</c:v>
                </c:pt>
                <c:pt idx="8">
                  <c:v>45.474699999999999</c:v>
                </c:pt>
                <c:pt idx="9">
                  <c:v>51.106900000000003</c:v>
                </c:pt>
                <c:pt idx="10">
                  <c:v>44.016399999999997</c:v>
                </c:pt>
                <c:pt idx="11">
                  <c:v>41.113100000000003</c:v>
                </c:pt>
                <c:pt idx="12">
                  <c:v>39.528300000000002</c:v>
                </c:pt>
                <c:pt idx="13">
                  <c:v>35.1447</c:v>
                </c:pt>
                <c:pt idx="14">
                  <c:v>26.927199999999999</c:v>
                </c:pt>
                <c:pt idx="15">
                  <c:v>32.195300000000003</c:v>
                </c:pt>
                <c:pt idx="16">
                  <c:v>29.012799999999999</c:v>
                </c:pt>
                <c:pt idx="17">
                  <c:v>26.3992</c:v>
                </c:pt>
                <c:pt idx="18">
                  <c:v>21.840299999999999</c:v>
                </c:pt>
                <c:pt idx="19">
                  <c:v>20.932500000000001</c:v>
                </c:pt>
                <c:pt idx="20">
                  <c:v>22.904699999999998</c:v>
                </c:pt>
                <c:pt idx="21">
                  <c:v>26.210599999999999</c:v>
                </c:pt>
                <c:pt idx="22">
                  <c:v>18.5822</c:v>
                </c:pt>
                <c:pt idx="23">
                  <c:v>15.7789</c:v>
                </c:pt>
                <c:pt idx="24">
                  <c:v>6.4505600000000003</c:v>
                </c:pt>
                <c:pt idx="25">
                  <c:v>4.3794399999999998</c:v>
                </c:pt>
                <c:pt idx="26">
                  <c:v>4.3666700000000001</c:v>
                </c:pt>
                <c:pt idx="27">
                  <c:v>6.6205600000000002</c:v>
                </c:pt>
                <c:pt idx="28">
                  <c:v>7.51417</c:v>
                </c:pt>
                <c:pt idx="29">
                  <c:v>12.232799999999999</c:v>
                </c:pt>
                <c:pt idx="30">
                  <c:v>16.495000000000001</c:v>
                </c:pt>
                <c:pt idx="31">
                  <c:v>18.1172</c:v>
                </c:pt>
                <c:pt idx="32">
                  <c:v>16.663599999999999</c:v>
                </c:pt>
                <c:pt idx="33">
                  <c:v>16.345600000000001</c:v>
                </c:pt>
                <c:pt idx="34">
                  <c:v>23.589200000000002</c:v>
                </c:pt>
                <c:pt idx="35">
                  <c:v>19.387799999999999</c:v>
                </c:pt>
                <c:pt idx="36">
                  <c:v>20.909400000000002</c:v>
                </c:pt>
                <c:pt idx="37">
                  <c:v>20.8706</c:v>
                </c:pt>
                <c:pt idx="38">
                  <c:v>19.192799999999998</c:v>
                </c:pt>
                <c:pt idx="39">
                  <c:v>18.229700000000001</c:v>
                </c:pt>
                <c:pt idx="40">
                  <c:v>18.0886</c:v>
                </c:pt>
                <c:pt idx="41">
                  <c:v>18.958100000000002</c:v>
                </c:pt>
                <c:pt idx="42">
                  <c:v>18.970600000000001</c:v>
                </c:pt>
                <c:pt idx="43">
                  <c:v>22.870799999999999</c:v>
                </c:pt>
                <c:pt idx="44">
                  <c:v>19.2744</c:v>
                </c:pt>
                <c:pt idx="45">
                  <c:v>50.4861</c:v>
                </c:pt>
                <c:pt idx="46">
                  <c:v>72.875299999999996</c:v>
                </c:pt>
                <c:pt idx="47">
                  <c:v>30.696899999999999</c:v>
                </c:pt>
                <c:pt idx="48">
                  <c:v>18.478100000000001</c:v>
                </c:pt>
                <c:pt idx="49">
                  <c:v>14.3828</c:v>
                </c:pt>
                <c:pt idx="50">
                  <c:v>15.6028</c:v>
                </c:pt>
                <c:pt idx="51">
                  <c:v>48.5503</c:v>
                </c:pt>
                <c:pt idx="52">
                  <c:v>30.1053</c:v>
                </c:pt>
                <c:pt idx="53">
                  <c:v>27.068100000000001</c:v>
                </c:pt>
                <c:pt idx="54">
                  <c:v>37.424700000000001</c:v>
                </c:pt>
                <c:pt idx="55">
                  <c:v>24.993600000000001</c:v>
                </c:pt>
                <c:pt idx="56">
                  <c:v>23.2303</c:v>
                </c:pt>
                <c:pt idx="57">
                  <c:v>28.037199999999999</c:v>
                </c:pt>
                <c:pt idx="58">
                  <c:v>27.893599999999999</c:v>
                </c:pt>
                <c:pt idx="59">
                  <c:v>23.470600000000001</c:v>
                </c:pt>
                <c:pt idx="60">
                  <c:v>23.2683</c:v>
                </c:pt>
                <c:pt idx="61">
                  <c:v>24.0458</c:v>
                </c:pt>
                <c:pt idx="62">
                  <c:v>26.156099999999999</c:v>
                </c:pt>
                <c:pt idx="63">
                  <c:v>29.0047</c:v>
                </c:pt>
                <c:pt idx="64">
                  <c:v>30.285</c:v>
                </c:pt>
                <c:pt idx="65">
                  <c:v>34.245800000000003</c:v>
                </c:pt>
                <c:pt idx="66">
                  <c:v>46.77</c:v>
                </c:pt>
                <c:pt idx="67">
                  <c:v>34.5578</c:v>
                </c:pt>
                <c:pt idx="68">
                  <c:v>51.535600000000002</c:v>
                </c:pt>
                <c:pt idx="69">
                  <c:v>33.227200000000003</c:v>
                </c:pt>
                <c:pt idx="70">
                  <c:v>32.859200000000001</c:v>
                </c:pt>
                <c:pt idx="71">
                  <c:v>23.685600000000001</c:v>
                </c:pt>
                <c:pt idx="72">
                  <c:v>18.8767</c:v>
                </c:pt>
                <c:pt idx="73">
                  <c:v>14.077500000000001</c:v>
                </c:pt>
                <c:pt idx="74">
                  <c:v>19.3767</c:v>
                </c:pt>
                <c:pt idx="75">
                  <c:v>20.1328</c:v>
                </c:pt>
                <c:pt idx="76">
                  <c:v>23.064399999999999</c:v>
                </c:pt>
                <c:pt idx="77">
                  <c:v>26.141100000000002</c:v>
                </c:pt>
                <c:pt idx="78">
                  <c:v>26.728100000000001</c:v>
                </c:pt>
                <c:pt idx="79">
                  <c:v>37.356400000000001</c:v>
                </c:pt>
                <c:pt idx="80">
                  <c:v>54.529699999999998</c:v>
                </c:pt>
                <c:pt idx="81">
                  <c:v>60.797199999999997</c:v>
                </c:pt>
                <c:pt idx="82">
                  <c:v>61.474699999999999</c:v>
                </c:pt>
                <c:pt idx="83">
                  <c:v>85.215000000000003</c:v>
                </c:pt>
                <c:pt idx="84">
                  <c:v>90.153300000000002</c:v>
                </c:pt>
                <c:pt idx="85">
                  <c:v>107.005</c:v>
                </c:pt>
                <c:pt idx="86">
                  <c:v>98.496099999999998</c:v>
                </c:pt>
                <c:pt idx="87">
                  <c:v>95.303600000000003</c:v>
                </c:pt>
                <c:pt idx="88">
                  <c:v>73.928600000000003</c:v>
                </c:pt>
                <c:pt idx="89">
                  <c:v>47.532200000000003</c:v>
                </c:pt>
                <c:pt idx="90">
                  <c:v>43.9953</c:v>
                </c:pt>
                <c:pt idx="91">
                  <c:v>34.031399999999998</c:v>
                </c:pt>
                <c:pt idx="92">
                  <c:v>31.484400000000001</c:v>
                </c:pt>
                <c:pt idx="93">
                  <c:v>28.004200000000001</c:v>
                </c:pt>
                <c:pt idx="94">
                  <c:v>23.854199999999999</c:v>
                </c:pt>
                <c:pt idx="95">
                  <c:v>20.7422</c:v>
                </c:pt>
                <c:pt idx="96">
                  <c:v>19.348099999999999</c:v>
                </c:pt>
                <c:pt idx="97">
                  <c:v>18.813600000000001</c:v>
                </c:pt>
                <c:pt idx="98">
                  <c:v>20.8597</c:v>
                </c:pt>
                <c:pt idx="99">
                  <c:v>26.0092</c:v>
                </c:pt>
                <c:pt idx="100">
                  <c:v>29.5989</c:v>
                </c:pt>
                <c:pt idx="101">
                  <c:v>51.004199999999997</c:v>
                </c:pt>
                <c:pt idx="102">
                  <c:v>43.338099999999997</c:v>
                </c:pt>
                <c:pt idx="103">
                  <c:v>83.190799999999996</c:v>
                </c:pt>
                <c:pt idx="104">
                  <c:v>69.493300000000005</c:v>
                </c:pt>
                <c:pt idx="105">
                  <c:v>73.3078</c:v>
                </c:pt>
                <c:pt idx="106">
                  <c:v>104.785</c:v>
                </c:pt>
                <c:pt idx="107">
                  <c:v>79.244200000000006</c:v>
                </c:pt>
                <c:pt idx="108">
                  <c:v>73.084199999999996</c:v>
                </c:pt>
                <c:pt idx="109">
                  <c:v>65.446899999999999</c:v>
                </c:pt>
                <c:pt idx="110">
                  <c:v>69.645300000000006</c:v>
                </c:pt>
                <c:pt idx="111">
                  <c:v>54.476399999999998</c:v>
                </c:pt>
                <c:pt idx="112">
                  <c:v>55.6175</c:v>
                </c:pt>
                <c:pt idx="113">
                  <c:v>54.638599999999997</c:v>
                </c:pt>
                <c:pt idx="114">
                  <c:v>54.665300000000002</c:v>
                </c:pt>
                <c:pt idx="115">
                  <c:v>70.209199999999996</c:v>
                </c:pt>
                <c:pt idx="116">
                  <c:v>53.378900000000002</c:v>
                </c:pt>
                <c:pt idx="117">
                  <c:v>33.031700000000001</c:v>
                </c:pt>
                <c:pt idx="118">
                  <c:v>24.474699999999999</c:v>
                </c:pt>
                <c:pt idx="119">
                  <c:v>20.447500000000002</c:v>
                </c:pt>
                <c:pt idx="120">
                  <c:v>13.2661</c:v>
                </c:pt>
                <c:pt idx="121">
                  <c:v>12.0625</c:v>
                </c:pt>
                <c:pt idx="122">
                  <c:v>9.8388899999999992</c:v>
                </c:pt>
                <c:pt idx="123">
                  <c:v>12.005000000000001</c:v>
                </c:pt>
                <c:pt idx="124">
                  <c:v>14.6439</c:v>
                </c:pt>
                <c:pt idx="125">
                  <c:v>20.3447</c:v>
                </c:pt>
                <c:pt idx="126">
                  <c:v>20.0258</c:v>
                </c:pt>
                <c:pt idx="127">
                  <c:v>16.6722</c:v>
                </c:pt>
                <c:pt idx="128">
                  <c:v>9.8080599999999993</c:v>
                </c:pt>
                <c:pt idx="129">
                  <c:v>8.53139</c:v>
                </c:pt>
                <c:pt idx="130">
                  <c:v>11.065799999999999</c:v>
                </c:pt>
                <c:pt idx="131">
                  <c:v>8.8311100000000007</c:v>
                </c:pt>
                <c:pt idx="132">
                  <c:v>8.3925000000000001</c:v>
                </c:pt>
                <c:pt idx="133">
                  <c:v>8.5677800000000008</c:v>
                </c:pt>
                <c:pt idx="134">
                  <c:v>7.23583</c:v>
                </c:pt>
                <c:pt idx="135">
                  <c:v>5.7608300000000003</c:v>
                </c:pt>
                <c:pt idx="136">
                  <c:v>4.2588900000000001</c:v>
                </c:pt>
                <c:pt idx="137">
                  <c:v>4.7136100000000001</c:v>
                </c:pt>
                <c:pt idx="138">
                  <c:v>6.4363900000000003</c:v>
                </c:pt>
                <c:pt idx="139">
                  <c:v>10.87</c:v>
                </c:pt>
                <c:pt idx="140">
                  <c:v>5.2008299999999998</c:v>
                </c:pt>
                <c:pt idx="141">
                  <c:v>38.754399999999997</c:v>
                </c:pt>
                <c:pt idx="142">
                  <c:v>7.0652799999999996</c:v>
                </c:pt>
                <c:pt idx="143">
                  <c:v>9.4188899999999993</c:v>
                </c:pt>
                <c:pt idx="144">
                  <c:v>6.6877800000000001</c:v>
                </c:pt>
                <c:pt idx="145">
                  <c:v>5.4877799999999999</c:v>
                </c:pt>
                <c:pt idx="146">
                  <c:v>9.8794400000000007</c:v>
                </c:pt>
                <c:pt idx="147">
                  <c:v>7.4922199999999997</c:v>
                </c:pt>
                <c:pt idx="148">
                  <c:v>34.9572</c:v>
                </c:pt>
                <c:pt idx="149">
                  <c:v>55.623899999999999</c:v>
                </c:pt>
                <c:pt idx="150">
                  <c:v>60.618099999999998</c:v>
                </c:pt>
                <c:pt idx="151">
                  <c:v>45.017499999999998</c:v>
                </c:pt>
                <c:pt idx="152">
                  <c:v>47.216900000000003</c:v>
                </c:pt>
                <c:pt idx="153">
                  <c:v>66.898600000000002</c:v>
                </c:pt>
                <c:pt idx="154">
                  <c:v>45.602499999999999</c:v>
                </c:pt>
                <c:pt idx="155">
                  <c:v>22.160299999999999</c:v>
                </c:pt>
                <c:pt idx="156">
                  <c:v>16.021699999999999</c:v>
                </c:pt>
                <c:pt idx="157">
                  <c:v>7.6516700000000002</c:v>
                </c:pt>
                <c:pt idx="158">
                  <c:v>5.1144400000000001</c:v>
                </c:pt>
                <c:pt idx="159">
                  <c:v>6.0652799999999996</c:v>
                </c:pt>
                <c:pt idx="160">
                  <c:v>9.9238900000000001</c:v>
                </c:pt>
                <c:pt idx="161">
                  <c:v>11.402799999999999</c:v>
                </c:pt>
                <c:pt idx="162">
                  <c:v>8.5555599999999998</c:v>
                </c:pt>
                <c:pt idx="163">
                  <c:v>6.8002799999999999</c:v>
                </c:pt>
                <c:pt idx="164">
                  <c:v>6.2113899999999997</c:v>
                </c:pt>
                <c:pt idx="165">
                  <c:v>5.9455600000000004</c:v>
                </c:pt>
                <c:pt idx="166">
                  <c:v>6.3897199999999996</c:v>
                </c:pt>
                <c:pt idx="167">
                  <c:v>5.5861099999999997</c:v>
                </c:pt>
                <c:pt idx="168">
                  <c:v>7.1552800000000003</c:v>
                </c:pt>
                <c:pt idx="169">
                  <c:v>14.5006</c:v>
                </c:pt>
                <c:pt idx="170">
                  <c:v>9.2461099999999998</c:v>
                </c:pt>
                <c:pt idx="171">
                  <c:v>11.7325</c:v>
                </c:pt>
                <c:pt idx="172">
                  <c:v>15.6517</c:v>
                </c:pt>
                <c:pt idx="173">
                  <c:v>10.8794</c:v>
                </c:pt>
                <c:pt idx="174">
                  <c:v>17.380299999999998</c:v>
                </c:pt>
                <c:pt idx="175">
                  <c:v>14.708299999999999</c:v>
                </c:pt>
                <c:pt idx="176">
                  <c:v>12.648300000000001</c:v>
                </c:pt>
                <c:pt idx="177">
                  <c:v>13.8133</c:v>
                </c:pt>
                <c:pt idx="178">
                  <c:v>19.976099999999999</c:v>
                </c:pt>
                <c:pt idx="179">
                  <c:v>28.902200000000001</c:v>
                </c:pt>
                <c:pt idx="180">
                  <c:v>21.455300000000001</c:v>
                </c:pt>
                <c:pt idx="181">
                  <c:v>30.7211</c:v>
                </c:pt>
                <c:pt idx="182">
                  <c:v>26.14</c:v>
                </c:pt>
                <c:pt idx="183">
                  <c:v>30.09</c:v>
                </c:pt>
                <c:pt idx="184">
                  <c:v>29.113299999999999</c:v>
                </c:pt>
                <c:pt idx="185">
                  <c:v>22.68</c:v>
                </c:pt>
                <c:pt idx="186">
                  <c:v>25.9192</c:v>
                </c:pt>
                <c:pt idx="187">
                  <c:v>18.435600000000001</c:v>
                </c:pt>
                <c:pt idx="188">
                  <c:v>18.1783</c:v>
                </c:pt>
                <c:pt idx="189">
                  <c:v>11.960599999999999</c:v>
                </c:pt>
                <c:pt idx="190">
                  <c:v>11.1275</c:v>
                </c:pt>
                <c:pt idx="191">
                  <c:v>7.3727799999999997</c:v>
                </c:pt>
                <c:pt idx="192">
                  <c:v>7.1219400000000004</c:v>
                </c:pt>
                <c:pt idx="193">
                  <c:v>7.6247199999999999</c:v>
                </c:pt>
                <c:pt idx="194">
                  <c:v>14.0586</c:v>
                </c:pt>
                <c:pt idx="195">
                  <c:v>9.1288900000000002</c:v>
                </c:pt>
                <c:pt idx="196">
                  <c:v>9.51</c:v>
                </c:pt>
                <c:pt idx="197">
                  <c:v>34.204700000000003</c:v>
                </c:pt>
                <c:pt idx="198">
                  <c:v>16.315000000000001</c:v>
                </c:pt>
                <c:pt idx="199">
                  <c:v>15.1694</c:v>
                </c:pt>
                <c:pt idx="200">
                  <c:v>29.110800000000001</c:v>
                </c:pt>
                <c:pt idx="201">
                  <c:v>17.3108</c:v>
                </c:pt>
                <c:pt idx="202">
                  <c:v>21.232500000000002</c:v>
                </c:pt>
                <c:pt idx="203">
                  <c:v>14.922800000000001</c:v>
                </c:pt>
                <c:pt idx="204">
                  <c:v>5.2733299999999996</c:v>
                </c:pt>
                <c:pt idx="205">
                  <c:v>6.6583300000000003</c:v>
                </c:pt>
                <c:pt idx="206">
                  <c:v>7.92028</c:v>
                </c:pt>
                <c:pt idx="207">
                  <c:v>7.8713899999999999</c:v>
                </c:pt>
                <c:pt idx="208">
                  <c:v>11.5947</c:v>
                </c:pt>
                <c:pt idx="209">
                  <c:v>11.6881</c:v>
                </c:pt>
                <c:pt idx="210">
                  <c:v>15.144399999999999</c:v>
                </c:pt>
                <c:pt idx="211">
                  <c:v>18.276900000000001</c:v>
                </c:pt>
                <c:pt idx="212">
                  <c:v>10.7103</c:v>
                </c:pt>
                <c:pt idx="213">
                  <c:v>10.528600000000001</c:v>
                </c:pt>
                <c:pt idx="214">
                  <c:v>10.641400000000001</c:v>
                </c:pt>
                <c:pt idx="215">
                  <c:v>9.3822200000000002</c:v>
                </c:pt>
                <c:pt idx="216">
                  <c:v>11.716100000000001</c:v>
                </c:pt>
                <c:pt idx="217">
                  <c:v>7.5630600000000001</c:v>
                </c:pt>
                <c:pt idx="218">
                  <c:v>4.8644400000000001</c:v>
                </c:pt>
                <c:pt idx="219">
                  <c:v>8.9024999999999999</c:v>
                </c:pt>
                <c:pt idx="220">
                  <c:v>13.431900000000001</c:v>
                </c:pt>
                <c:pt idx="221">
                  <c:v>15.802199999999999</c:v>
                </c:pt>
                <c:pt idx="222">
                  <c:v>18.891100000000002</c:v>
                </c:pt>
                <c:pt idx="223">
                  <c:v>28.6128</c:v>
                </c:pt>
                <c:pt idx="224">
                  <c:v>54.726100000000002</c:v>
                </c:pt>
                <c:pt idx="225">
                  <c:v>76.962199999999996</c:v>
                </c:pt>
                <c:pt idx="226">
                  <c:v>109.208</c:v>
                </c:pt>
                <c:pt idx="227">
                  <c:v>128.93299999999999</c:v>
                </c:pt>
                <c:pt idx="228">
                  <c:v>121.232</c:v>
                </c:pt>
                <c:pt idx="229">
                  <c:v>117.53</c:v>
                </c:pt>
                <c:pt idx="230">
                  <c:v>102.512</c:v>
                </c:pt>
                <c:pt idx="231">
                  <c:v>83.639399999999995</c:v>
                </c:pt>
                <c:pt idx="232">
                  <c:v>83.978300000000004</c:v>
                </c:pt>
                <c:pt idx="233">
                  <c:v>104.254</c:v>
                </c:pt>
                <c:pt idx="234">
                  <c:v>92.844399999999993</c:v>
                </c:pt>
                <c:pt idx="235">
                  <c:v>73.392200000000003</c:v>
                </c:pt>
                <c:pt idx="236">
                  <c:v>27.712800000000001</c:v>
                </c:pt>
                <c:pt idx="237">
                  <c:v>14.761100000000001</c:v>
                </c:pt>
                <c:pt idx="238">
                  <c:v>17.154199999999999</c:v>
                </c:pt>
                <c:pt idx="239">
                  <c:v>21.388300000000001</c:v>
                </c:pt>
                <c:pt idx="240">
                  <c:v>19.837199999999999</c:v>
                </c:pt>
                <c:pt idx="241">
                  <c:v>23.6858</c:v>
                </c:pt>
                <c:pt idx="242">
                  <c:v>23.5578</c:v>
                </c:pt>
                <c:pt idx="243">
                  <c:v>25.895600000000002</c:v>
                </c:pt>
                <c:pt idx="244">
                  <c:v>23.258900000000001</c:v>
                </c:pt>
                <c:pt idx="245">
                  <c:v>23.990300000000001</c:v>
                </c:pt>
                <c:pt idx="246">
                  <c:v>26.412800000000001</c:v>
                </c:pt>
                <c:pt idx="247">
                  <c:v>29.16</c:v>
                </c:pt>
                <c:pt idx="248">
                  <c:v>32.742199999999997</c:v>
                </c:pt>
                <c:pt idx="249">
                  <c:v>32.316699999999997</c:v>
                </c:pt>
                <c:pt idx="250">
                  <c:v>44.700600000000001</c:v>
                </c:pt>
                <c:pt idx="251">
                  <c:v>46.784700000000001</c:v>
                </c:pt>
                <c:pt idx="252">
                  <c:v>32.002499999999998</c:v>
                </c:pt>
                <c:pt idx="253">
                  <c:v>13.9072</c:v>
                </c:pt>
                <c:pt idx="254">
                  <c:v>19.9206</c:v>
                </c:pt>
                <c:pt idx="255">
                  <c:v>15.027200000000001</c:v>
                </c:pt>
                <c:pt idx="256">
                  <c:v>9.3275000000000006</c:v>
                </c:pt>
                <c:pt idx="257">
                  <c:v>8.4138900000000003</c:v>
                </c:pt>
                <c:pt idx="258">
                  <c:v>7.6944400000000002</c:v>
                </c:pt>
                <c:pt idx="259">
                  <c:v>8.2763899999999992</c:v>
                </c:pt>
                <c:pt idx="260">
                  <c:v>10.318300000000001</c:v>
                </c:pt>
                <c:pt idx="261">
                  <c:v>15.993600000000001</c:v>
                </c:pt>
                <c:pt idx="262">
                  <c:v>17.4636</c:v>
                </c:pt>
                <c:pt idx="263">
                  <c:v>20.078900000000001</c:v>
                </c:pt>
                <c:pt idx="264">
                  <c:v>30.713100000000001</c:v>
                </c:pt>
                <c:pt idx="265">
                  <c:v>21.723099999999999</c:v>
                </c:pt>
                <c:pt idx="266">
                  <c:v>23.595300000000002</c:v>
                </c:pt>
                <c:pt idx="267">
                  <c:v>23.939399999999999</c:v>
                </c:pt>
                <c:pt idx="268">
                  <c:v>26.1906</c:v>
                </c:pt>
                <c:pt idx="269">
                  <c:v>23.258600000000001</c:v>
                </c:pt>
                <c:pt idx="270">
                  <c:v>24.041699999999999</c:v>
                </c:pt>
                <c:pt idx="271">
                  <c:v>24.486899999999999</c:v>
                </c:pt>
                <c:pt idx="272">
                  <c:v>24.375800000000002</c:v>
                </c:pt>
                <c:pt idx="273">
                  <c:v>24.379200000000001</c:v>
                </c:pt>
                <c:pt idx="274">
                  <c:v>28.222200000000001</c:v>
                </c:pt>
                <c:pt idx="275">
                  <c:v>26.354399999999998</c:v>
                </c:pt>
                <c:pt idx="276">
                  <c:v>28.196400000000001</c:v>
                </c:pt>
                <c:pt idx="277">
                  <c:v>30.826699999999999</c:v>
                </c:pt>
                <c:pt idx="278">
                  <c:v>31.8919</c:v>
                </c:pt>
                <c:pt idx="279">
                  <c:v>36.3658</c:v>
                </c:pt>
                <c:pt idx="280">
                  <c:v>38.351900000000001</c:v>
                </c:pt>
                <c:pt idx="281">
                  <c:v>37.044400000000003</c:v>
                </c:pt>
                <c:pt idx="282">
                  <c:v>41.579700000000003</c:v>
                </c:pt>
                <c:pt idx="283">
                  <c:v>67.228099999999998</c:v>
                </c:pt>
                <c:pt idx="284">
                  <c:v>58.927500000000002</c:v>
                </c:pt>
                <c:pt idx="285">
                  <c:v>47.001399999999997</c:v>
                </c:pt>
                <c:pt idx="286">
                  <c:v>35.1389</c:v>
                </c:pt>
                <c:pt idx="287">
                  <c:v>35.362499999999997</c:v>
                </c:pt>
                <c:pt idx="288">
                  <c:v>41.681399999999996</c:v>
                </c:pt>
                <c:pt idx="289">
                  <c:v>25.1722</c:v>
                </c:pt>
                <c:pt idx="290">
                  <c:v>28.6036</c:v>
                </c:pt>
                <c:pt idx="291">
                  <c:v>29.8339</c:v>
                </c:pt>
                <c:pt idx="292">
                  <c:v>28.1814</c:v>
                </c:pt>
                <c:pt idx="293">
                  <c:v>33.253900000000002</c:v>
                </c:pt>
                <c:pt idx="294">
                  <c:v>98.066699999999997</c:v>
                </c:pt>
                <c:pt idx="295">
                  <c:v>94.852500000000006</c:v>
                </c:pt>
                <c:pt idx="296">
                  <c:v>60.306899999999999</c:v>
                </c:pt>
                <c:pt idx="297">
                  <c:v>74.674199999999999</c:v>
                </c:pt>
                <c:pt idx="298">
                  <c:v>87.6892</c:v>
                </c:pt>
                <c:pt idx="299">
                  <c:v>82.607200000000006</c:v>
                </c:pt>
                <c:pt idx="300">
                  <c:v>94.451400000000007</c:v>
                </c:pt>
                <c:pt idx="301">
                  <c:v>94.724199999999996</c:v>
                </c:pt>
                <c:pt idx="302">
                  <c:v>76.1875</c:v>
                </c:pt>
                <c:pt idx="303">
                  <c:v>92.737200000000001</c:v>
                </c:pt>
                <c:pt idx="304">
                  <c:v>88.510300000000001</c:v>
                </c:pt>
                <c:pt idx="305">
                  <c:v>91.796899999999994</c:v>
                </c:pt>
                <c:pt idx="306">
                  <c:v>94.172799999999995</c:v>
                </c:pt>
                <c:pt idx="307">
                  <c:v>96.588899999999995</c:v>
                </c:pt>
                <c:pt idx="308">
                  <c:v>80.0428</c:v>
                </c:pt>
                <c:pt idx="309">
                  <c:v>55.934399999999997</c:v>
                </c:pt>
                <c:pt idx="310">
                  <c:v>50.880800000000001</c:v>
                </c:pt>
                <c:pt idx="311">
                  <c:v>45.515000000000001</c:v>
                </c:pt>
                <c:pt idx="312">
                  <c:v>35.252499999999998</c:v>
                </c:pt>
                <c:pt idx="313">
                  <c:v>33.527799999999999</c:v>
                </c:pt>
                <c:pt idx="314">
                  <c:v>36.133899999999997</c:v>
                </c:pt>
                <c:pt idx="315">
                  <c:v>25.270800000000001</c:v>
                </c:pt>
                <c:pt idx="316">
                  <c:v>21.097799999999999</c:v>
                </c:pt>
                <c:pt idx="317">
                  <c:v>52.418300000000002</c:v>
                </c:pt>
                <c:pt idx="318">
                  <c:v>92.045599999999993</c:v>
                </c:pt>
                <c:pt idx="319">
                  <c:v>81.910799999999995</c:v>
                </c:pt>
                <c:pt idx="320">
                  <c:v>70.778300000000002</c:v>
                </c:pt>
                <c:pt idx="321">
                  <c:v>77.180000000000007</c:v>
                </c:pt>
                <c:pt idx="322">
                  <c:v>74.725300000000004</c:v>
                </c:pt>
                <c:pt idx="323">
                  <c:v>73.469399999999993</c:v>
                </c:pt>
                <c:pt idx="324">
                  <c:v>80.914699999999996</c:v>
                </c:pt>
                <c:pt idx="325">
                  <c:v>101.024</c:v>
                </c:pt>
                <c:pt idx="326">
                  <c:v>104.51600000000001</c:v>
                </c:pt>
                <c:pt idx="327">
                  <c:v>104.233</c:v>
                </c:pt>
                <c:pt idx="328">
                  <c:v>111.88500000000001</c:v>
                </c:pt>
                <c:pt idx="329">
                  <c:v>111.623</c:v>
                </c:pt>
                <c:pt idx="330">
                  <c:v>113.651</c:v>
                </c:pt>
                <c:pt idx="331">
                  <c:v>97.789400000000001</c:v>
                </c:pt>
                <c:pt idx="332">
                  <c:v>83.680300000000003</c:v>
                </c:pt>
                <c:pt idx="333">
                  <c:v>70.115300000000005</c:v>
                </c:pt>
                <c:pt idx="334">
                  <c:v>58.074199999999998</c:v>
                </c:pt>
                <c:pt idx="335">
                  <c:v>34.934399999999997</c:v>
                </c:pt>
                <c:pt idx="336">
                  <c:v>21.601700000000001</c:v>
                </c:pt>
                <c:pt idx="337">
                  <c:v>26.083100000000002</c:v>
                </c:pt>
                <c:pt idx="338">
                  <c:v>29.265000000000001</c:v>
                </c:pt>
                <c:pt idx="339">
                  <c:v>27.4206</c:v>
                </c:pt>
                <c:pt idx="340">
                  <c:v>27.439399999999999</c:v>
                </c:pt>
                <c:pt idx="341">
                  <c:v>35.263300000000001</c:v>
                </c:pt>
                <c:pt idx="342">
                  <c:v>45.63</c:v>
                </c:pt>
                <c:pt idx="343">
                  <c:v>52.331899999999997</c:v>
                </c:pt>
                <c:pt idx="344">
                  <c:v>64.744699999999995</c:v>
                </c:pt>
                <c:pt idx="345">
                  <c:v>79.381699999999995</c:v>
                </c:pt>
                <c:pt idx="346">
                  <c:v>72.813299999999998</c:v>
                </c:pt>
                <c:pt idx="347">
                  <c:v>66.794200000000004</c:v>
                </c:pt>
                <c:pt idx="348">
                  <c:v>75.086100000000002</c:v>
                </c:pt>
                <c:pt idx="349">
                  <c:v>77.263599999999997</c:v>
                </c:pt>
                <c:pt idx="350">
                  <c:v>63.304400000000001</c:v>
                </c:pt>
                <c:pt idx="351">
                  <c:v>66.092799999999997</c:v>
                </c:pt>
                <c:pt idx="352">
                  <c:v>65.434399999999997</c:v>
                </c:pt>
                <c:pt idx="353">
                  <c:v>66.724400000000003</c:v>
                </c:pt>
                <c:pt idx="354">
                  <c:v>67.778099999999995</c:v>
                </c:pt>
                <c:pt idx="355">
                  <c:v>67.642200000000003</c:v>
                </c:pt>
                <c:pt idx="356">
                  <c:v>72.8489</c:v>
                </c:pt>
                <c:pt idx="357">
                  <c:v>58.145000000000003</c:v>
                </c:pt>
                <c:pt idx="358">
                  <c:v>39.476100000000002</c:v>
                </c:pt>
                <c:pt idx="359">
                  <c:v>32.270000000000003</c:v>
                </c:pt>
                <c:pt idx="360">
                  <c:v>41.505600000000001</c:v>
                </c:pt>
                <c:pt idx="361">
                  <c:v>50.5672</c:v>
                </c:pt>
                <c:pt idx="362">
                  <c:v>55.5139</c:v>
                </c:pt>
                <c:pt idx="363">
                  <c:v>50.691899999999997</c:v>
                </c:pt>
                <c:pt idx="364">
                  <c:v>45.4878</c:v>
                </c:pt>
                <c:pt idx="365">
                  <c:v>44.265000000000001</c:v>
                </c:pt>
                <c:pt idx="366">
                  <c:v>43.687800000000003</c:v>
                </c:pt>
                <c:pt idx="367">
                  <c:v>45.440600000000003</c:v>
                </c:pt>
                <c:pt idx="368">
                  <c:v>43.465800000000002</c:v>
                </c:pt>
                <c:pt idx="369">
                  <c:v>38.090000000000003</c:v>
                </c:pt>
                <c:pt idx="370">
                  <c:v>32.626399999999997</c:v>
                </c:pt>
                <c:pt idx="371">
                  <c:v>27.072199999999999</c:v>
                </c:pt>
                <c:pt idx="372">
                  <c:v>17.0669</c:v>
                </c:pt>
                <c:pt idx="373">
                  <c:v>13.0144</c:v>
                </c:pt>
                <c:pt idx="374">
                  <c:v>13.976699999999999</c:v>
                </c:pt>
                <c:pt idx="375">
                  <c:v>20.403600000000001</c:v>
                </c:pt>
                <c:pt idx="376">
                  <c:v>10.822800000000001</c:v>
                </c:pt>
                <c:pt idx="377">
                  <c:v>12.78</c:v>
                </c:pt>
                <c:pt idx="378">
                  <c:v>15.0044</c:v>
                </c:pt>
                <c:pt idx="379">
                  <c:v>16.775600000000001</c:v>
                </c:pt>
                <c:pt idx="380">
                  <c:v>19.9467</c:v>
                </c:pt>
                <c:pt idx="381">
                  <c:v>22.436900000000001</c:v>
                </c:pt>
                <c:pt idx="382">
                  <c:v>19.851900000000001</c:v>
                </c:pt>
                <c:pt idx="383">
                  <c:v>17.220600000000001</c:v>
                </c:pt>
                <c:pt idx="384">
                  <c:v>15.419700000000001</c:v>
                </c:pt>
                <c:pt idx="385">
                  <c:v>16.2864</c:v>
                </c:pt>
                <c:pt idx="386">
                  <c:v>13.9397</c:v>
                </c:pt>
                <c:pt idx="387">
                  <c:v>17.001100000000001</c:v>
                </c:pt>
                <c:pt idx="388">
                  <c:v>14.6419</c:v>
                </c:pt>
                <c:pt idx="389">
                  <c:v>12.1594</c:v>
                </c:pt>
                <c:pt idx="390">
                  <c:v>14.719200000000001</c:v>
                </c:pt>
                <c:pt idx="391">
                  <c:v>18.495000000000001</c:v>
                </c:pt>
                <c:pt idx="392">
                  <c:v>20.438099999999999</c:v>
                </c:pt>
                <c:pt idx="393">
                  <c:v>22.543299999999999</c:v>
                </c:pt>
                <c:pt idx="394">
                  <c:v>19.3536</c:v>
                </c:pt>
                <c:pt idx="395">
                  <c:v>20.806699999999999</c:v>
                </c:pt>
                <c:pt idx="396">
                  <c:v>17.1492</c:v>
                </c:pt>
                <c:pt idx="397">
                  <c:v>12.912800000000001</c:v>
                </c:pt>
                <c:pt idx="398">
                  <c:v>12.1761</c:v>
                </c:pt>
                <c:pt idx="399">
                  <c:v>10.608599999999999</c:v>
                </c:pt>
                <c:pt idx="400">
                  <c:v>11.2286</c:v>
                </c:pt>
                <c:pt idx="401">
                  <c:v>11.829700000000001</c:v>
                </c:pt>
                <c:pt idx="402">
                  <c:v>14.090299999999999</c:v>
                </c:pt>
                <c:pt idx="403">
                  <c:v>14.702500000000001</c:v>
                </c:pt>
                <c:pt idx="404">
                  <c:v>16.221900000000002</c:v>
                </c:pt>
                <c:pt idx="405">
                  <c:v>19.004999999999999</c:v>
                </c:pt>
                <c:pt idx="406">
                  <c:v>11.4803</c:v>
                </c:pt>
                <c:pt idx="407">
                  <c:v>16.857199999999999</c:v>
                </c:pt>
                <c:pt idx="408">
                  <c:v>13.206899999999999</c:v>
                </c:pt>
                <c:pt idx="409">
                  <c:v>10.904199999999999</c:v>
                </c:pt>
                <c:pt idx="410">
                  <c:v>6.6013900000000003</c:v>
                </c:pt>
                <c:pt idx="411">
                  <c:v>7.4969400000000004</c:v>
                </c:pt>
                <c:pt idx="412">
                  <c:v>8.7427799999999998</c:v>
                </c:pt>
                <c:pt idx="413">
                  <c:v>9.73278</c:v>
                </c:pt>
                <c:pt idx="414">
                  <c:v>20.770800000000001</c:v>
                </c:pt>
                <c:pt idx="415">
                  <c:v>34.3797</c:v>
                </c:pt>
                <c:pt idx="416">
                  <c:v>23.697199999999999</c:v>
                </c:pt>
                <c:pt idx="417">
                  <c:v>19.666399999999999</c:v>
                </c:pt>
                <c:pt idx="418">
                  <c:v>18.095800000000001</c:v>
                </c:pt>
                <c:pt idx="419">
                  <c:v>16.820599999999999</c:v>
                </c:pt>
                <c:pt idx="420">
                  <c:v>16.997199999999999</c:v>
                </c:pt>
                <c:pt idx="421">
                  <c:v>15.091100000000001</c:v>
                </c:pt>
                <c:pt idx="422">
                  <c:v>14.849399999999999</c:v>
                </c:pt>
                <c:pt idx="423">
                  <c:v>15.5533</c:v>
                </c:pt>
                <c:pt idx="424">
                  <c:v>15.3939</c:v>
                </c:pt>
                <c:pt idx="425">
                  <c:v>15.7431</c:v>
                </c:pt>
                <c:pt idx="426">
                  <c:v>15.7936</c:v>
                </c:pt>
                <c:pt idx="427">
                  <c:v>15.7064</c:v>
                </c:pt>
                <c:pt idx="428">
                  <c:v>13.706899999999999</c:v>
                </c:pt>
                <c:pt idx="429">
                  <c:v>10.084199999999999</c:v>
                </c:pt>
                <c:pt idx="430">
                  <c:v>7.5544399999999996</c:v>
                </c:pt>
                <c:pt idx="431">
                  <c:v>9.9966699999999999</c:v>
                </c:pt>
                <c:pt idx="432">
                  <c:v>12.020799999999999</c:v>
                </c:pt>
                <c:pt idx="433">
                  <c:v>9.64</c:v>
                </c:pt>
                <c:pt idx="434">
                  <c:v>10.229699999999999</c:v>
                </c:pt>
                <c:pt idx="435">
                  <c:v>12.6814</c:v>
                </c:pt>
                <c:pt idx="436">
                  <c:v>14.3058</c:v>
                </c:pt>
                <c:pt idx="437">
                  <c:v>16.6981</c:v>
                </c:pt>
                <c:pt idx="438">
                  <c:v>20.168099999999999</c:v>
                </c:pt>
                <c:pt idx="439">
                  <c:v>23.452500000000001</c:v>
                </c:pt>
                <c:pt idx="440">
                  <c:v>29.817799999999998</c:v>
                </c:pt>
                <c:pt idx="441">
                  <c:v>34.965600000000002</c:v>
                </c:pt>
                <c:pt idx="442">
                  <c:v>39.200600000000001</c:v>
                </c:pt>
                <c:pt idx="443">
                  <c:v>41.073099999999997</c:v>
                </c:pt>
                <c:pt idx="444">
                  <c:v>41.799700000000001</c:v>
                </c:pt>
                <c:pt idx="445">
                  <c:v>38.511099999999999</c:v>
                </c:pt>
                <c:pt idx="446">
                  <c:v>37.5642</c:v>
                </c:pt>
                <c:pt idx="447">
                  <c:v>36.839399999999998</c:v>
                </c:pt>
                <c:pt idx="448">
                  <c:v>35.116100000000003</c:v>
                </c:pt>
                <c:pt idx="449">
                  <c:v>36.073599999999999</c:v>
                </c:pt>
                <c:pt idx="450">
                  <c:v>37.1111</c:v>
                </c:pt>
                <c:pt idx="451">
                  <c:v>32.967500000000001</c:v>
                </c:pt>
                <c:pt idx="452">
                  <c:v>24.487200000000001</c:v>
                </c:pt>
                <c:pt idx="453">
                  <c:v>18.545000000000002</c:v>
                </c:pt>
                <c:pt idx="454">
                  <c:v>17.6858</c:v>
                </c:pt>
                <c:pt idx="455">
                  <c:v>17.720300000000002</c:v>
                </c:pt>
                <c:pt idx="456">
                  <c:v>17.7803</c:v>
                </c:pt>
                <c:pt idx="457">
                  <c:v>16.531099999999999</c:v>
                </c:pt>
                <c:pt idx="458">
                  <c:v>16.284400000000002</c:v>
                </c:pt>
                <c:pt idx="459">
                  <c:v>15.7258</c:v>
                </c:pt>
                <c:pt idx="460">
                  <c:v>16.918900000000001</c:v>
                </c:pt>
                <c:pt idx="461">
                  <c:v>19.4406</c:v>
                </c:pt>
                <c:pt idx="462">
                  <c:v>31.206099999999999</c:v>
                </c:pt>
                <c:pt idx="463">
                  <c:v>37.833599999999997</c:v>
                </c:pt>
                <c:pt idx="464">
                  <c:v>30.960799999999999</c:v>
                </c:pt>
                <c:pt idx="465">
                  <c:v>36.378900000000002</c:v>
                </c:pt>
                <c:pt idx="466">
                  <c:v>42.511400000000002</c:v>
                </c:pt>
                <c:pt idx="467">
                  <c:v>39.396900000000002</c:v>
                </c:pt>
                <c:pt idx="468">
                  <c:v>33.048299999999998</c:v>
                </c:pt>
                <c:pt idx="469">
                  <c:v>30.374199999999998</c:v>
                </c:pt>
                <c:pt idx="470">
                  <c:v>30.533300000000001</c:v>
                </c:pt>
                <c:pt idx="471">
                  <c:v>32.116100000000003</c:v>
                </c:pt>
                <c:pt idx="472">
                  <c:v>34.856900000000003</c:v>
                </c:pt>
                <c:pt idx="473">
                  <c:v>37.714700000000001</c:v>
                </c:pt>
                <c:pt idx="474">
                  <c:v>33.979700000000001</c:v>
                </c:pt>
                <c:pt idx="475">
                  <c:v>32.9619</c:v>
                </c:pt>
                <c:pt idx="476">
                  <c:v>34.371400000000001</c:v>
                </c:pt>
                <c:pt idx="477">
                  <c:v>36.224400000000003</c:v>
                </c:pt>
                <c:pt idx="478">
                  <c:v>37.046399999999998</c:v>
                </c:pt>
                <c:pt idx="479">
                  <c:v>38.982500000000002</c:v>
                </c:pt>
                <c:pt idx="480">
                  <c:v>36.1036</c:v>
                </c:pt>
                <c:pt idx="481">
                  <c:v>31.686900000000001</c:v>
                </c:pt>
                <c:pt idx="482">
                  <c:v>36.222499999999997</c:v>
                </c:pt>
                <c:pt idx="483">
                  <c:v>34.230800000000002</c:v>
                </c:pt>
                <c:pt idx="484">
                  <c:v>35.486400000000003</c:v>
                </c:pt>
                <c:pt idx="485">
                  <c:v>34.916899999999998</c:v>
                </c:pt>
                <c:pt idx="486">
                  <c:v>35.493600000000001</c:v>
                </c:pt>
                <c:pt idx="487">
                  <c:v>37.818899999999999</c:v>
                </c:pt>
                <c:pt idx="488">
                  <c:v>42.406700000000001</c:v>
                </c:pt>
                <c:pt idx="489">
                  <c:v>42.692799999999998</c:v>
                </c:pt>
                <c:pt idx="490">
                  <c:v>49.1233</c:v>
                </c:pt>
                <c:pt idx="491">
                  <c:v>65.175799999999995</c:v>
                </c:pt>
                <c:pt idx="492">
                  <c:v>55.774999999999999</c:v>
                </c:pt>
                <c:pt idx="493">
                  <c:v>62.933100000000003</c:v>
                </c:pt>
                <c:pt idx="494">
                  <c:v>65.028300000000002</c:v>
                </c:pt>
                <c:pt idx="495">
                  <c:v>67.357200000000006</c:v>
                </c:pt>
                <c:pt idx="496">
                  <c:v>68.419399999999996</c:v>
                </c:pt>
                <c:pt idx="497">
                  <c:v>64.163300000000007</c:v>
                </c:pt>
                <c:pt idx="498">
                  <c:v>67.034700000000001</c:v>
                </c:pt>
                <c:pt idx="499">
                  <c:v>62.933300000000003</c:v>
                </c:pt>
                <c:pt idx="500">
                  <c:v>56.7714</c:v>
                </c:pt>
                <c:pt idx="501">
                  <c:v>42.8489</c:v>
                </c:pt>
                <c:pt idx="502">
                  <c:v>35.5822</c:v>
                </c:pt>
                <c:pt idx="503">
                  <c:v>33.215600000000002</c:v>
                </c:pt>
                <c:pt idx="504">
                  <c:v>29.521100000000001</c:v>
                </c:pt>
                <c:pt idx="505">
                  <c:v>28.072199999999999</c:v>
                </c:pt>
                <c:pt idx="506">
                  <c:v>32.712200000000003</c:v>
                </c:pt>
                <c:pt idx="507">
                  <c:v>35.734699999999997</c:v>
                </c:pt>
                <c:pt idx="508">
                  <c:v>39.292499999999997</c:v>
                </c:pt>
                <c:pt idx="509">
                  <c:v>41.9161</c:v>
                </c:pt>
                <c:pt idx="510">
                  <c:v>70.393299999999996</c:v>
                </c:pt>
                <c:pt idx="511">
                  <c:v>74.939700000000002</c:v>
                </c:pt>
                <c:pt idx="512">
                  <c:v>76.2072</c:v>
                </c:pt>
                <c:pt idx="513">
                  <c:v>79.055000000000007</c:v>
                </c:pt>
                <c:pt idx="514">
                  <c:v>80.991100000000003</c:v>
                </c:pt>
                <c:pt idx="515">
                  <c:v>76.601699999999994</c:v>
                </c:pt>
                <c:pt idx="516">
                  <c:v>89.851699999999994</c:v>
                </c:pt>
                <c:pt idx="517">
                  <c:v>93.5989</c:v>
                </c:pt>
                <c:pt idx="518">
                  <c:v>89.213899999999995</c:v>
                </c:pt>
                <c:pt idx="519">
                  <c:v>86.088300000000004</c:v>
                </c:pt>
                <c:pt idx="520">
                  <c:v>84.775300000000001</c:v>
                </c:pt>
                <c:pt idx="521">
                  <c:v>93.914199999999994</c:v>
                </c:pt>
                <c:pt idx="522">
                  <c:v>97.478099999999998</c:v>
                </c:pt>
                <c:pt idx="523">
                  <c:v>102.71</c:v>
                </c:pt>
                <c:pt idx="524">
                  <c:v>78.596100000000007</c:v>
                </c:pt>
                <c:pt idx="525">
                  <c:v>74.616100000000003</c:v>
                </c:pt>
                <c:pt idx="526">
                  <c:v>71.299400000000006</c:v>
                </c:pt>
                <c:pt idx="527">
                  <c:v>70.303600000000003</c:v>
                </c:pt>
                <c:pt idx="528">
                  <c:v>72.012500000000003</c:v>
                </c:pt>
                <c:pt idx="529">
                  <c:v>55.493600000000001</c:v>
                </c:pt>
                <c:pt idx="530">
                  <c:v>50.025300000000001</c:v>
                </c:pt>
                <c:pt idx="531">
                  <c:v>45.740600000000001</c:v>
                </c:pt>
                <c:pt idx="532">
                  <c:v>40.969700000000003</c:v>
                </c:pt>
                <c:pt idx="533">
                  <c:v>49.804200000000002</c:v>
                </c:pt>
                <c:pt idx="534">
                  <c:v>58.046900000000001</c:v>
                </c:pt>
                <c:pt idx="535">
                  <c:v>43.755000000000003</c:v>
                </c:pt>
                <c:pt idx="536">
                  <c:v>57.056100000000001</c:v>
                </c:pt>
                <c:pt idx="537">
                  <c:v>74.685599999999994</c:v>
                </c:pt>
                <c:pt idx="538">
                  <c:v>80.878900000000002</c:v>
                </c:pt>
                <c:pt idx="539">
                  <c:v>80.696700000000007</c:v>
                </c:pt>
                <c:pt idx="540">
                  <c:v>81.381900000000002</c:v>
                </c:pt>
                <c:pt idx="541">
                  <c:v>82.746700000000004</c:v>
                </c:pt>
                <c:pt idx="542">
                  <c:v>86.404700000000005</c:v>
                </c:pt>
                <c:pt idx="543">
                  <c:v>78.938599999999994</c:v>
                </c:pt>
                <c:pt idx="544">
                  <c:v>73.543599999999998</c:v>
                </c:pt>
                <c:pt idx="545">
                  <c:v>80.760300000000001</c:v>
                </c:pt>
                <c:pt idx="546">
                  <c:v>80.585300000000004</c:v>
                </c:pt>
                <c:pt idx="547">
                  <c:v>74.211100000000002</c:v>
                </c:pt>
                <c:pt idx="548">
                  <c:v>73.834999999999994</c:v>
                </c:pt>
                <c:pt idx="549">
                  <c:v>76.212500000000006</c:v>
                </c:pt>
                <c:pt idx="550">
                  <c:v>58.823599999999999</c:v>
                </c:pt>
                <c:pt idx="551">
                  <c:v>53.4392</c:v>
                </c:pt>
                <c:pt idx="552">
                  <c:v>51.373899999999999</c:v>
                </c:pt>
                <c:pt idx="553">
                  <c:v>50.131700000000002</c:v>
                </c:pt>
                <c:pt idx="554">
                  <c:v>43.12</c:v>
                </c:pt>
                <c:pt idx="555">
                  <c:v>50.223100000000002</c:v>
                </c:pt>
                <c:pt idx="556">
                  <c:v>50.202800000000003</c:v>
                </c:pt>
                <c:pt idx="557">
                  <c:v>59.375300000000003</c:v>
                </c:pt>
                <c:pt idx="558">
                  <c:v>81.124399999999994</c:v>
                </c:pt>
                <c:pt idx="559">
                  <c:v>98.000799999999998</c:v>
                </c:pt>
                <c:pt idx="560">
                  <c:v>109.53400000000001</c:v>
                </c:pt>
                <c:pt idx="561">
                  <c:v>151.523</c:v>
                </c:pt>
                <c:pt idx="562">
                  <c:v>102.973</c:v>
                </c:pt>
                <c:pt idx="563">
                  <c:v>89.311700000000002</c:v>
                </c:pt>
                <c:pt idx="564">
                  <c:v>77.105800000000002</c:v>
                </c:pt>
                <c:pt idx="565">
                  <c:v>71.927499999999995</c:v>
                </c:pt>
                <c:pt idx="566">
                  <c:v>74.113900000000001</c:v>
                </c:pt>
                <c:pt idx="567">
                  <c:v>74.314999999999998</c:v>
                </c:pt>
                <c:pt idx="568">
                  <c:v>73.217799999999997</c:v>
                </c:pt>
                <c:pt idx="569">
                  <c:v>75.490300000000005</c:v>
                </c:pt>
                <c:pt idx="570">
                  <c:v>72.742199999999997</c:v>
                </c:pt>
                <c:pt idx="571">
                  <c:v>62.49</c:v>
                </c:pt>
                <c:pt idx="572">
                  <c:v>56.568300000000001</c:v>
                </c:pt>
                <c:pt idx="573">
                  <c:v>55.623100000000001</c:v>
                </c:pt>
                <c:pt idx="574">
                  <c:v>54.268900000000002</c:v>
                </c:pt>
                <c:pt idx="575">
                  <c:v>54.102499999999999</c:v>
                </c:pt>
                <c:pt idx="576">
                  <c:v>56.520800000000001</c:v>
                </c:pt>
                <c:pt idx="577">
                  <c:v>61.931899999999999</c:v>
                </c:pt>
                <c:pt idx="578">
                  <c:v>63.081699999999998</c:v>
                </c:pt>
                <c:pt idx="579">
                  <c:v>58.834699999999998</c:v>
                </c:pt>
                <c:pt idx="580">
                  <c:v>51.6342</c:v>
                </c:pt>
                <c:pt idx="581">
                  <c:v>29.635000000000002</c:v>
                </c:pt>
                <c:pt idx="582">
                  <c:v>15.0258</c:v>
                </c:pt>
                <c:pt idx="583">
                  <c:v>17.008099999999999</c:v>
                </c:pt>
                <c:pt idx="584">
                  <c:v>19.973099999999999</c:v>
                </c:pt>
                <c:pt idx="585">
                  <c:v>21.168299999999999</c:v>
                </c:pt>
                <c:pt idx="586">
                  <c:v>14.9117</c:v>
                </c:pt>
                <c:pt idx="587">
                  <c:v>12.7219</c:v>
                </c:pt>
                <c:pt idx="588">
                  <c:v>14.541700000000001</c:v>
                </c:pt>
                <c:pt idx="589">
                  <c:v>11.8703</c:v>
                </c:pt>
                <c:pt idx="590">
                  <c:v>7.48278</c:v>
                </c:pt>
                <c:pt idx="591">
                  <c:v>5.5586099999999998</c:v>
                </c:pt>
                <c:pt idx="592">
                  <c:v>6.6538899999999996</c:v>
                </c:pt>
                <c:pt idx="593">
                  <c:v>10.3619</c:v>
                </c:pt>
                <c:pt idx="594">
                  <c:v>8.6477799999999991</c:v>
                </c:pt>
                <c:pt idx="595">
                  <c:v>8.5633300000000006</c:v>
                </c:pt>
                <c:pt idx="596">
                  <c:v>7.6763899999999996</c:v>
                </c:pt>
                <c:pt idx="597">
                  <c:v>6.3075000000000001</c:v>
                </c:pt>
                <c:pt idx="598">
                  <c:v>5.7213900000000004</c:v>
                </c:pt>
                <c:pt idx="599">
                  <c:v>5.42889</c:v>
                </c:pt>
                <c:pt idx="600">
                  <c:v>5.7747200000000003</c:v>
                </c:pt>
                <c:pt idx="601">
                  <c:v>6.5922200000000002</c:v>
                </c:pt>
                <c:pt idx="602">
                  <c:v>7.6583300000000003</c:v>
                </c:pt>
                <c:pt idx="603">
                  <c:v>7.40083</c:v>
                </c:pt>
                <c:pt idx="604">
                  <c:v>9.0911100000000005</c:v>
                </c:pt>
                <c:pt idx="605">
                  <c:v>8.5966699999999996</c:v>
                </c:pt>
                <c:pt idx="606">
                  <c:v>60.245800000000003</c:v>
                </c:pt>
                <c:pt idx="607">
                  <c:v>40.952500000000001</c:v>
                </c:pt>
                <c:pt idx="608">
                  <c:v>72.976699999999994</c:v>
                </c:pt>
                <c:pt idx="609">
                  <c:v>60.821399999999997</c:v>
                </c:pt>
                <c:pt idx="610">
                  <c:v>63.912199999999999</c:v>
                </c:pt>
                <c:pt idx="611">
                  <c:v>62.356099999999998</c:v>
                </c:pt>
                <c:pt idx="612">
                  <c:v>72.688299999999998</c:v>
                </c:pt>
                <c:pt idx="613">
                  <c:v>77.882199999999997</c:v>
                </c:pt>
                <c:pt idx="614">
                  <c:v>78.63</c:v>
                </c:pt>
                <c:pt idx="615">
                  <c:v>81.251400000000004</c:v>
                </c:pt>
                <c:pt idx="616">
                  <c:v>74.726900000000001</c:v>
                </c:pt>
                <c:pt idx="617">
                  <c:v>110.762</c:v>
                </c:pt>
                <c:pt idx="618">
                  <c:v>58.140599999999999</c:v>
                </c:pt>
                <c:pt idx="619">
                  <c:v>51.361400000000003</c:v>
                </c:pt>
                <c:pt idx="620">
                  <c:v>26.237500000000001</c:v>
                </c:pt>
                <c:pt idx="621">
                  <c:v>18.964700000000001</c:v>
                </c:pt>
                <c:pt idx="622">
                  <c:v>18.7867</c:v>
                </c:pt>
                <c:pt idx="623">
                  <c:v>24.8169</c:v>
                </c:pt>
                <c:pt idx="624">
                  <c:v>20.9556</c:v>
                </c:pt>
                <c:pt idx="625">
                  <c:v>24.351900000000001</c:v>
                </c:pt>
                <c:pt idx="626">
                  <c:v>27.9053</c:v>
                </c:pt>
                <c:pt idx="627">
                  <c:v>28.080300000000001</c:v>
                </c:pt>
                <c:pt idx="628">
                  <c:v>16.753599999999999</c:v>
                </c:pt>
                <c:pt idx="629">
                  <c:v>13.2342</c:v>
                </c:pt>
                <c:pt idx="630">
                  <c:v>30.752500000000001</c:v>
                </c:pt>
                <c:pt idx="631">
                  <c:v>30.374700000000001</c:v>
                </c:pt>
                <c:pt idx="632">
                  <c:v>50.755299999999998</c:v>
                </c:pt>
                <c:pt idx="633">
                  <c:v>68.046700000000001</c:v>
                </c:pt>
                <c:pt idx="634">
                  <c:v>89.154200000000003</c:v>
                </c:pt>
                <c:pt idx="635">
                  <c:v>85.924999999999997</c:v>
                </c:pt>
                <c:pt idx="636">
                  <c:v>75.915000000000006</c:v>
                </c:pt>
                <c:pt idx="637">
                  <c:v>70.860799999999998</c:v>
                </c:pt>
                <c:pt idx="638">
                  <c:v>65.802499999999995</c:v>
                </c:pt>
                <c:pt idx="639">
                  <c:v>56.478900000000003</c:v>
                </c:pt>
                <c:pt idx="640">
                  <c:v>61.48</c:v>
                </c:pt>
                <c:pt idx="641">
                  <c:v>62.256700000000002</c:v>
                </c:pt>
                <c:pt idx="642">
                  <c:v>83.525000000000006</c:v>
                </c:pt>
                <c:pt idx="643">
                  <c:v>46.995800000000003</c:v>
                </c:pt>
                <c:pt idx="644">
                  <c:v>24.620799999999999</c:v>
                </c:pt>
                <c:pt idx="645">
                  <c:v>19.913599999999999</c:v>
                </c:pt>
                <c:pt idx="646">
                  <c:v>17.869199999999999</c:v>
                </c:pt>
                <c:pt idx="647">
                  <c:v>9.1169399999999996</c:v>
                </c:pt>
                <c:pt idx="648">
                  <c:v>11.2719</c:v>
                </c:pt>
                <c:pt idx="649">
                  <c:v>12.9567</c:v>
                </c:pt>
                <c:pt idx="650">
                  <c:v>14.381399999999999</c:v>
                </c:pt>
                <c:pt idx="651">
                  <c:v>24.383299999999998</c:v>
                </c:pt>
                <c:pt idx="652">
                  <c:v>12.764699999999999</c:v>
                </c:pt>
                <c:pt idx="653">
                  <c:v>26.299399999999999</c:v>
                </c:pt>
                <c:pt idx="654">
                  <c:v>51.4358</c:v>
                </c:pt>
                <c:pt idx="655">
                  <c:v>34.916400000000003</c:v>
                </c:pt>
                <c:pt idx="656">
                  <c:v>76.500299999999996</c:v>
                </c:pt>
                <c:pt idx="657">
                  <c:v>62.120600000000003</c:v>
                </c:pt>
                <c:pt idx="658">
                  <c:v>70.930300000000003</c:v>
                </c:pt>
                <c:pt idx="659">
                  <c:v>75.44</c:v>
                </c:pt>
                <c:pt idx="660">
                  <c:v>59.3508</c:v>
                </c:pt>
                <c:pt idx="661">
                  <c:v>76.0886</c:v>
                </c:pt>
                <c:pt idx="662">
                  <c:v>91.212800000000001</c:v>
                </c:pt>
                <c:pt idx="663">
                  <c:v>83.973299999999995</c:v>
                </c:pt>
                <c:pt idx="664">
                  <c:v>87.289199999999994</c:v>
                </c:pt>
                <c:pt idx="665">
                  <c:v>110.056</c:v>
                </c:pt>
                <c:pt idx="666">
                  <c:v>95.253900000000002</c:v>
                </c:pt>
                <c:pt idx="667">
                  <c:v>55.239199999999997</c:v>
                </c:pt>
                <c:pt idx="668">
                  <c:v>34.6661</c:v>
                </c:pt>
                <c:pt idx="669">
                  <c:v>30.228300000000001</c:v>
                </c:pt>
                <c:pt idx="670">
                  <c:v>27.2058</c:v>
                </c:pt>
                <c:pt idx="671">
                  <c:v>28.621099999999998</c:v>
                </c:pt>
                <c:pt idx="672">
                  <c:v>22.981400000000001</c:v>
                </c:pt>
                <c:pt idx="673">
                  <c:v>26.102799999999998</c:v>
                </c:pt>
                <c:pt idx="674">
                  <c:v>23.932200000000002</c:v>
                </c:pt>
                <c:pt idx="675">
                  <c:v>24.368600000000001</c:v>
                </c:pt>
                <c:pt idx="676">
                  <c:v>28.559200000000001</c:v>
                </c:pt>
                <c:pt idx="677">
                  <c:v>36.305799999999998</c:v>
                </c:pt>
                <c:pt idx="678">
                  <c:v>36.964199999999998</c:v>
                </c:pt>
                <c:pt idx="679">
                  <c:v>41.539400000000001</c:v>
                </c:pt>
                <c:pt idx="680">
                  <c:v>44.074399999999997</c:v>
                </c:pt>
                <c:pt idx="681">
                  <c:v>44.212499999999999</c:v>
                </c:pt>
                <c:pt idx="682">
                  <c:v>35.762500000000003</c:v>
                </c:pt>
                <c:pt idx="683">
                  <c:v>35.295299999999997</c:v>
                </c:pt>
                <c:pt idx="684">
                  <c:v>26.9053</c:v>
                </c:pt>
                <c:pt idx="685">
                  <c:v>22.419699999999999</c:v>
                </c:pt>
                <c:pt idx="686">
                  <c:v>19.514700000000001</c:v>
                </c:pt>
                <c:pt idx="687">
                  <c:v>20.706399999999999</c:v>
                </c:pt>
                <c:pt idx="688">
                  <c:v>27.320799999999998</c:v>
                </c:pt>
                <c:pt idx="689">
                  <c:v>37.4161</c:v>
                </c:pt>
                <c:pt idx="690">
                  <c:v>53.820599999999999</c:v>
                </c:pt>
                <c:pt idx="691">
                  <c:v>50.018900000000002</c:v>
                </c:pt>
                <c:pt idx="692">
                  <c:v>46.248899999999999</c:v>
                </c:pt>
                <c:pt idx="693">
                  <c:v>40.74</c:v>
                </c:pt>
                <c:pt idx="694">
                  <c:v>31.2194</c:v>
                </c:pt>
                <c:pt idx="695">
                  <c:v>29.552499999999998</c:v>
                </c:pt>
                <c:pt idx="696">
                  <c:v>57.759700000000002</c:v>
                </c:pt>
                <c:pt idx="697">
                  <c:v>18.047499999999999</c:v>
                </c:pt>
                <c:pt idx="698">
                  <c:v>18.4908</c:v>
                </c:pt>
                <c:pt idx="699">
                  <c:v>27.603100000000001</c:v>
                </c:pt>
                <c:pt idx="700">
                  <c:v>26.904399999999999</c:v>
                </c:pt>
                <c:pt idx="701">
                  <c:v>23.191700000000001</c:v>
                </c:pt>
                <c:pt idx="702">
                  <c:v>23.588899999999999</c:v>
                </c:pt>
                <c:pt idx="703">
                  <c:v>31.380299999999998</c:v>
                </c:pt>
                <c:pt idx="704">
                  <c:v>32.562800000000003</c:v>
                </c:pt>
                <c:pt idx="705">
                  <c:v>46.387500000000003</c:v>
                </c:pt>
                <c:pt idx="706">
                  <c:v>49.726399999999998</c:v>
                </c:pt>
                <c:pt idx="707">
                  <c:v>52.3489</c:v>
                </c:pt>
                <c:pt idx="708">
                  <c:v>58.082500000000003</c:v>
                </c:pt>
                <c:pt idx="709">
                  <c:v>56.571399999999997</c:v>
                </c:pt>
                <c:pt idx="710">
                  <c:v>52.522199999999998</c:v>
                </c:pt>
                <c:pt idx="711">
                  <c:v>53.836100000000002</c:v>
                </c:pt>
                <c:pt idx="712">
                  <c:v>55.929699999999997</c:v>
                </c:pt>
                <c:pt idx="713">
                  <c:v>55.861899999999999</c:v>
                </c:pt>
                <c:pt idx="714">
                  <c:v>61.772199999999998</c:v>
                </c:pt>
                <c:pt idx="715">
                  <c:v>64.028099999999995</c:v>
                </c:pt>
                <c:pt idx="716">
                  <c:v>26.546700000000001</c:v>
                </c:pt>
                <c:pt idx="717">
                  <c:v>13.806100000000001</c:v>
                </c:pt>
                <c:pt idx="718">
                  <c:v>10.839399999999999</c:v>
                </c:pt>
                <c:pt idx="719">
                  <c:v>11.741099999999999</c:v>
                </c:pt>
                <c:pt idx="720">
                  <c:v>12.526400000000001</c:v>
                </c:pt>
                <c:pt idx="721">
                  <c:v>15.402799999999999</c:v>
                </c:pt>
                <c:pt idx="722">
                  <c:v>17.263300000000001</c:v>
                </c:pt>
                <c:pt idx="723">
                  <c:v>19.216100000000001</c:v>
                </c:pt>
                <c:pt idx="724">
                  <c:v>19.261099999999999</c:v>
                </c:pt>
                <c:pt idx="725">
                  <c:v>24.86</c:v>
                </c:pt>
                <c:pt idx="726">
                  <c:v>17.518899999999999</c:v>
                </c:pt>
                <c:pt idx="727">
                  <c:v>34.583300000000001</c:v>
                </c:pt>
                <c:pt idx="728">
                  <c:v>57.756700000000002</c:v>
                </c:pt>
                <c:pt idx="729">
                  <c:v>82.265299999999996</c:v>
                </c:pt>
                <c:pt idx="730">
                  <c:v>136.09399999999999</c:v>
                </c:pt>
                <c:pt idx="731">
                  <c:v>133.67500000000001</c:v>
                </c:pt>
                <c:pt idx="732">
                  <c:v>111.892</c:v>
                </c:pt>
                <c:pt idx="733">
                  <c:v>106.54600000000001</c:v>
                </c:pt>
                <c:pt idx="734">
                  <c:v>95.617199999999997</c:v>
                </c:pt>
                <c:pt idx="735">
                  <c:v>81.362499999999997</c:v>
                </c:pt>
                <c:pt idx="736">
                  <c:v>68.470500000000001</c:v>
                </c:pt>
                <c:pt idx="737">
                  <c:v>59.137099999999997</c:v>
                </c:pt>
                <c:pt idx="738">
                  <c:v>60.369199999999999</c:v>
                </c:pt>
                <c:pt idx="739">
                  <c:v>51.214399999999998</c:v>
                </c:pt>
                <c:pt idx="740">
                  <c:v>32.259500000000003</c:v>
                </c:pt>
                <c:pt idx="741">
                  <c:v>24.448699999999999</c:v>
                </c:pt>
                <c:pt idx="742">
                  <c:v>25.028600000000001</c:v>
                </c:pt>
                <c:pt idx="743">
                  <c:v>23.6066</c:v>
                </c:pt>
                <c:pt idx="744">
                  <c:v>22.7652</c:v>
                </c:pt>
                <c:pt idx="745">
                  <c:v>23.400700000000001</c:v>
                </c:pt>
                <c:pt idx="746">
                  <c:v>22.2224</c:v>
                </c:pt>
                <c:pt idx="747">
                  <c:v>21.091699999999999</c:v>
                </c:pt>
                <c:pt idx="748">
                  <c:v>20.155799999999999</c:v>
                </c:pt>
                <c:pt idx="749">
                  <c:v>20.526900000000001</c:v>
                </c:pt>
                <c:pt idx="750">
                  <c:v>26.124500000000001</c:v>
                </c:pt>
                <c:pt idx="751">
                  <c:v>43.213900000000002</c:v>
                </c:pt>
                <c:pt idx="752">
                  <c:v>43.4788</c:v>
                </c:pt>
                <c:pt idx="753">
                  <c:v>45.796700000000001</c:v>
                </c:pt>
                <c:pt idx="754">
                  <c:v>51.745399999999997</c:v>
                </c:pt>
                <c:pt idx="755">
                  <c:v>40.927799999999998</c:v>
                </c:pt>
                <c:pt idx="756">
                  <c:v>27.7136</c:v>
                </c:pt>
                <c:pt idx="757">
                  <c:v>31.476199999999999</c:v>
                </c:pt>
                <c:pt idx="758">
                  <c:v>36.004600000000003</c:v>
                </c:pt>
                <c:pt idx="759">
                  <c:v>36.268300000000004</c:v>
                </c:pt>
                <c:pt idx="760">
                  <c:v>42.46</c:v>
                </c:pt>
                <c:pt idx="761">
                  <c:v>52.423999999999999</c:v>
                </c:pt>
                <c:pt idx="762">
                  <c:v>59.804299999999998</c:v>
                </c:pt>
                <c:pt idx="763">
                  <c:v>48.887799999999999</c:v>
                </c:pt>
                <c:pt idx="764">
                  <c:v>40.373600000000003</c:v>
                </c:pt>
                <c:pt idx="765">
                  <c:v>31.763000000000002</c:v>
                </c:pt>
                <c:pt idx="766">
                  <c:v>47.220100000000002</c:v>
                </c:pt>
                <c:pt idx="767">
                  <c:v>53.166899999999998</c:v>
                </c:pt>
                <c:pt idx="768">
                  <c:v>57.219700000000003</c:v>
                </c:pt>
                <c:pt idx="769">
                  <c:v>41.928699999999999</c:v>
                </c:pt>
                <c:pt idx="770">
                  <c:v>42.304600000000001</c:v>
                </c:pt>
                <c:pt idx="771">
                  <c:v>36.744500000000002</c:v>
                </c:pt>
                <c:pt idx="772">
                  <c:v>41.151800000000001</c:v>
                </c:pt>
                <c:pt idx="773">
                  <c:v>47.997700000000002</c:v>
                </c:pt>
                <c:pt idx="774">
                  <c:v>56.160299999999999</c:v>
                </c:pt>
                <c:pt idx="775">
                  <c:v>56.938200000000002</c:v>
                </c:pt>
                <c:pt idx="776">
                  <c:v>57.323999999999998</c:v>
                </c:pt>
                <c:pt idx="777">
                  <c:v>54.455100000000002</c:v>
                </c:pt>
                <c:pt idx="778">
                  <c:v>50.692999999999998</c:v>
                </c:pt>
                <c:pt idx="779">
                  <c:v>52.738999999999997</c:v>
                </c:pt>
                <c:pt idx="780">
                  <c:v>52.607199999999999</c:v>
                </c:pt>
                <c:pt idx="781">
                  <c:v>58.1663</c:v>
                </c:pt>
                <c:pt idx="782">
                  <c:v>55.084899999999998</c:v>
                </c:pt>
                <c:pt idx="783">
                  <c:v>54.389800000000001</c:v>
                </c:pt>
                <c:pt idx="784">
                  <c:v>54.966700000000003</c:v>
                </c:pt>
                <c:pt idx="785">
                  <c:v>52.475299999999997</c:v>
                </c:pt>
                <c:pt idx="786">
                  <c:v>58.735399999999998</c:v>
                </c:pt>
                <c:pt idx="787">
                  <c:v>49.073300000000003</c:v>
                </c:pt>
                <c:pt idx="788">
                  <c:v>51.478000000000002</c:v>
                </c:pt>
                <c:pt idx="789">
                  <c:v>62.7348</c:v>
                </c:pt>
                <c:pt idx="790">
                  <c:v>57.4467</c:v>
                </c:pt>
                <c:pt idx="791">
                  <c:v>41.541499999999999</c:v>
                </c:pt>
                <c:pt idx="792">
                  <c:v>31.905899999999999</c:v>
                </c:pt>
                <c:pt idx="793">
                  <c:v>29.8414</c:v>
                </c:pt>
                <c:pt idx="794">
                  <c:v>23.378399999999999</c:v>
                </c:pt>
                <c:pt idx="795">
                  <c:v>21.248000000000001</c:v>
                </c:pt>
                <c:pt idx="796">
                  <c:v>23.679200000000002</c:v>
                </c:pt>
                <c:pt idx="797">
                  <c:v>38.516399999999997</c:v>
                </c:pt>
                <c:pt idx="798">
                  <c:v>53.479199999999999</c:v>
                </c:pt>
                <c:pt idx="799">
                  <c:v>45.041200000000003</c:v>
                </c:pt>
                <c:pt idx="800">
                  <c:v>44.883600000000001</c:v>
                </c:pt>
                <c:pt idx="801">
                  <c:v>49.9651</c:v>
                </c:pt>
                <c:pt idx="802">
                  <c:v>61.682699999999997</c:v>
                </c:pt>
                <c:pt idx="803">
                  <c:v>103.31100000000001</c:v>
                </c:pt>
                <c:pt idx="804">
                  <c:v>108.637</c:v>
                </c:pt>
                <c:pt idx="805">
                  <c:v>93.915999999999997</c:v>
                </c:pt>
                <c:pt idx="806">
                  <c:v>79.647099999999995</c:v>
                </c:pt>
                <c:pt idx="807">
                  <c:v>68.617599999999996</c:v>
                </c:pt>
                <c:pt idx="808">
                  <c:v>63.447400000000002</c:v>
                </c:pt>
                <c:pt idx="809">
                  <c:v>63.710799999999999</c:v>
                </c:pt>
                <c:pt idx="810">
                  <c:v>60.634300000000003</c:v>
                </c:pt>
                <c:pt idx="811">
                  <c:v>88.822400000000002</c:v>
                </c:pt>
                <c:pt idx="812">
                  <c:v>72.632800000000003</c:v>
                </c:pt>
                <c:pt idx="813">
                  <c:v>67.064099999999996</c:v>
                </c:pt>
                <c:pt idx="814">
                  <c:v>50.738</c:v>
                </c:pt>
                <c:pt idx="815">
                  <c:v>27.122599999999998</c:v>
                </c:pt>
                <c:pt idx="816">
                  <c:v>27.6877</c:v>
                </c:pt>
                <c:pt idx="817">
                  <c:v>27.116299999999999</c:v>
                </c:pt>
                <c:pt idx="818">
                  <c:v>26.2212</c:v>
                </c:pt>
                <c:pt idx="819">
                  <c:v>23.086400000000001</c:v>
                </c:pt>
                <c:pt idx="820">
                  <c:v>26.945900000000002</c:v>
                </c:pt>
                <c:pt idx="821">
                  <c:v>31.408200000000001</c:v>
                </c:pt>
                <c:pt idx="822">
                  <c:v>59.292700000000004</c:v>
                </c:pt>
                <c:pt idx="823">
                  <c:v>38.8125</c:v>
                </c:pt>
                <c:pt idx="824">
                  <c:v>61.003599999999999</c:v>
                </c:pt>
                <c:pt idx="825">
                  <c:v>75.028000000000006</c:v>
                </c:pt>
                <c:pt idx="826">
                  <c:v>85.189400000000006</c:v>
                </c:pt>
                <c:pt idx="827">
                  <c:v>80.503299999999996</c:v>
                </c:pt>
                <c:pt idx="828">
                  <c:v>84.114599999999996</c:v>
                </c:pt>
                <c:pt idx="829">
                  <c:v>74.742400000000004</c:v>
                </c:pt>
                <c:pt idx="830">
                  <c:v>76.160700000000006</c:v>
                </c:pt>
                <c:pt idx="831">
                  <c:v>65.330299999999994</c:v>
                </c:pt>
                <c:pt idx="832">
                  <c:v>65.515000000000001</c:v>
                </c:pt>
                <c:pt idx="833">
                  <c:v>80.267899999999997</c:v>
                </c:pt>
                <c:pt idx="834">
                  <c:v>75.694699999999997</c:v>
                </c:pt>
                <c:pt idx="835">
                  <c:v>68.878299999999996</c:v>
                </c:pt>
                <c:pt idx="836">
                  <c:v>58.899000000000001</c:v>
                </c:pt>
                <c:pt idx="837">
                  <c:v>45.255800000000001</c:v>
                </c:pt>
                <c:pt idx="838">
                  <c:v>32.305300000000003</c:v>
                </c:pt>
                <c:pt idx="839">
                  <c:v>24.699000000000002</c:v>
                </c:pt>
                <c:pt idx="840">
                  <c:v>25.795000000000002</c:v>
                </c:pt>
                <c:pt idx="841">
                  <c:v>28.981200000000001</c:v>
                </c:pt>
                <c:pt idx="842">
                  <c:v>30.505700000000001</c:v>
                </c:pt>
                <c:pt idx="843">
                  <c:v>28.7346</c:v>
                </c:pt>
                <c:pt idx="844">
                  <c:v>28.9847</c:v>
                </c:pt>
                <c:pt idx="845">
                  <c:v>32.170099999999998</c:v>
                </c:pt>
                <c:pt idx="846">
                  <c:v>39.1096</c:v>
                </c:pt>
                <c:pt idx="847">
                  <c:v>37.849499999999999</c:v>
                </c:pt>
                <c:pt idx="848">
                  <c:v>30.2395</c:v>
                </c:pt>
                <c:pt idx="849">
                  <c:v>22.9635</c:v>
                </c:pt>
                <c:pt idx="850">
                  <c:v>20.617000000000001</c:v>
                </c:pt>
                <c:pt idx="851">
                  <c:v>20.4176</c:v>
                </c:pt>
                <c:pt idx="852">
                  <c:v>21.932500000000001</c:v>
                </c:pt>
                <c:pt idx="853">
                  <c:v>20.064299999999999</c:v>
                </c:pt>
                <c:pt idx="854">
                  <c:v>20.377199999999998</c:v>
                </c:pt>
                <c:pt idx="855">
                  <c:v>15.407</c:v>
                </c:pt>
                <c:pt idx="856">
                  <c:v>17.5351</c:v>
                </c:pt>
                <c:pt idx="857">
                  <c:v>18.599699999999999</c:v>
                </c:pt>
                <c:pt idx="858">
                  <c:v>19.7364</c:v>
                </c:pt>
                <c:pt idx="859">
                  <c:v>15.8948</c:v>
                </c:pt>
                <c:pt idx="860">
                  <c:v>14.216100000000001</c:v>
                </c:pt>
                <c:pt idx="861">
                  <c:v>8.3735099999999996</c:v>
                </c:pt>
                <c:pt idx="862">
                  <c:v>5.9430500000000004</c:v>
                </c:pt>
                <c:pt idx="863">
                  <c:v>6.3509900000000004</c:v>
                </c:pt>
                <c:pt idx="864">
                  <c:v>7.6548999999999996</c:v>
                </c:pt>
                <c:pt idx="865">
                  <c:v>10.3741</c:v>
                </c:pt>
                <c:pt idx="866">
                  <c:v>10.392200000000001</c:v>
                </c:pt>
                <c:pt idx="867">
                  <c:v>8.1610600000000009</c:v>
                </c:pt>
                <c:pt idx="868">
                  <c:v>10.924799999999999</c:v>
                </c:pt>
                <c:pt idx="869">
                  <c:v>15.7026</c:v>
                </c:pt>
                <c:pt idx="870">
                  <c:v>30.744399999999999</c:v>
                </c:pt>
                <c:pt idx="871">
                  <c:v>70.420900000000003</c:v>
                </c:pt>
                <c:pt idx="872">
                  <c:v>38.8718</c:v>
                </c:pt>
                <c:pt idx="873">
                  <c:v>47.475299999999997</c:v>
                </c:pt>
                <c:pt idx="874">
                  <c:v>46.214700000000001</c:v>
                </c:pt>
                <c:pt idx="875">
                  <c:v>57.316899999999997</c:v>
                </c:pt>
                <c:pt idx="876">
                  <c:v>57.479399999999998</c:v>
                </c:pt>
                <c:pt idx="877">
                  <c:v>55.006100000000004</c:v>
                </c:pt>
                <c:pt idx="878">
                  <c:v>53.0045</c:v>
                </c:pt>
                <c:pt idx="879">
                  <c:v>51.730400000000003</c:v>
                </c:pt>
                <c:pt idx="880">
                  <c:v>47.157499999999999</c:v>
                </c:pt>
                <c:pt idx="881">
                  <c:v>48.255299999999998</c:v>
                </c:pt>
                <c:pt idx="882">
                  <c:v>57.804200000000002</c:v>
                </c:pt>
                <c:pt idx="883">
                  <c:v>73.012500000000003</c:v>
                </c:pt>
                <c:pt idx="884">
                  <c:v>60.7864</c:v>
                </c:pt>
                <c:pt idx="885">
                  <c:v>37.104999999999997</c:v>
                </c:pt>
                <c:pt idx="886">
                  <c:v>23.296700000000001</c:v>
                </c:pt>
                <c:pt idx="887">
                  <c:v>15.730600000000001</c:v>
                </c:pt>
                <c:pt idx="888">
                  <c:v>15.0289</c:v>
                </c:pt>
                <c:pt idx="889">
                  <c:v>14.306100000000001</c:v>
                </c:pt>
                <c:pt idx="890">
                  <c:v>13.0425</c:v>
                </c:pt>
                <c:pt idx="891">
                  <c:v>12.258599999999999</c:v>
                </c:pt>
                <c:pt idx="892">
                  <c:v>11.6578</c:v>
                </c:pt>
                <c:pt idx="893">
                  <c:v>17.487200000000001</c:v>
                </c:pt>
                <c:pt idx="894">
                  <c:v>33.5075</c:v>
                </c:pt>
                <c:pt idx="895">
                  <c:v>25.517199999999999</c:v>
                </c:pt>
                <c:pt idx="896">
                  <c:v>49.1464</c:v>
                </c:pt>
                <c:pt idx="897">
                  <c:v>49.2303</c:v>
                </c:pt>
                <c:pt idx="898">
                  <c:v>77.112499999999997</c:v>
                </c:pt>
                <c:pt idx="899">
                  <c:v>70.72</c:v>
                </c:pt>
                <c:pt idx="900">
                  <c:v>65.010599999999997</c:v>
                </c:pt>
                <c:pt idx="901">
                  <c:v>55.07</c:v>
                </c:pt>
                <c:pt idx="902">
                  <c:v>50.6828</c:v>
                </c:pt>
                <c:pt idx="903">
                  <c:v>52.476700000000001</c:v>
                </c:pt>
                <c:pt idx="904">
                  <c:v>53.010300000000001</c:v>
                </c:pt>
                <c:pt idx="905">
                  <c:v>57.322800000000001</c:v>
                </c:pt>
                <c:pt idx="906">
                  <c:v>62.703899999999997</c:v>
                </c:pt>
                <c:pt idx="907">
                  <c:v>58.628300000000003</c:v>
                </c:pt>
                <c:pt idx="908">
                  <c:v>53.7361</c:v>
                </c:pt>
                <c:pt idx="909">
                  <c:v>43.960799999999999</c:v>
                </c:pt>
                <c:pt idx="910">
                  <c:v>26.146899999999999</c:v>
                </c:pt>
                <c:pt idx="911">
                  <c:v>20.499400000000001</c:v>
                </c:pt>
                <c:pt idx="912">
                  <c:v>15.605</c:v>
                </c:pt>
                <c:pt idx="913">
                  <c:v>15.028600000000001</c:v>
                </c:pt>
                <c:pt idx="914">
                  <c:v>13.2239</c:v>
                </c:pt>
                <c:pt idx="915">
                  <c:v>12.723100000000001</c:v>
                </c:pt>
                <c:pt idx="916">
                  <c:v>13.863099999999999</c:v>
                </c:pt>
                <c:pt idx="917">
                  <c:v>19.072199999999999</c:v>
                </c:pt>
                <c:pt idx="918">
                  <c:v>26.925000000000001</c:v>
                </c:pt>
                <c:pt idx="919">
                  <c:v>21.8947</c:v>
                </c:pt>
                <c:pt idx="920">
                  <c:v>25.436699999999998</c:v>
                </c:pt>
                <c:pt idx="921">
                  <c:v>27.5503</c:v>
                </c:pt>
                <c:pt idx="922">
                  <c:v>34.375300000000003</c:v>
                </c:pt>
                <c:pt idx="923">
                  <c:v>32.296900000000001</c:v>
                </c:pt>
                <c:pt idx="924">
                  <c:v>32.9711</c:v>
                </c:pt>
                <c:pt idx="925">
                  <c:v>36.876399999999997</c:v>
                </c:pt>
                <c:pt idx="926">
                  <c:v>40.226100000000002</c:v>
                </c:pt>
                <c:pt idx="927">
                  <c:v>43.145600000000002</c:v>
                </c:pt>
                <c:pt idx="928">
                  <c:v>42.372500000000002</c:v>
                </c:pt>
                <c:pt idx="929">
                  <c:v>36.423299999999998</c:v>
                </c:pt>
                <c:pt idx="930">
                  <c:v>36.320300000000003</c:v>
                </c:pt>
                <c:pt idx="931">
                  <c:v>29.7256</c:v>
                </c:pt>
                <c:pt idx="932">
                  <c:v>20.738099999999999</c:v>
                </c:pt>
                <c:pt idx="933">
                  <c:v>19.5289</c:v>
                </c:pt>
                <c:pt idx="934">
                  <c:v>20.2394</c:v>
                </c:pt>
                <c:pt idx="935">
                  <c:v>19.232500000000002</c:v>
                </c:pt>
                <c:pt idx="936">
                  <c:v>18.9239</c:v>
                </c:pt>
                <c:pt idx="937">
                  <c:v>24.275600000000001</c:v>
                </c:pt>
                <c:pt idx="938">
                  <c:v>11.533099999999999</c:v>
                </c:pt>
                <c:pt idx="939">
                  <c:v>10.8117</c:v>
                </c:pt>
                <c:pt idx="940">
                  <c:v>12.3131</c:v>
                </c:pt>
                <c:pt idx="941">
                  <c:v>15.9497</c:v>
                </c:pt>
                <c:pt idx="942">
                  <c:v>21.942799999999998</c:v>
                </c:pt>
                <c:pt idx="943">
                  <c:v>25.684699999999999</c:v>
                </c:pt>
                <c:pt idx="944">
                  <c:v>24.6144</c:v>
                </c:pt>
                <c:pt idx="945">
                  <c:v>22.5044</c:v>
                </c:pt>
                <c:pt idx="946">
                  <c:v>22.162800000000001</c:v>
                </c:pt>
                <c:pt idx="947">
                  <c:v>18.419699999999999</c:v>
                </c:pt>
                <c:pt idx="948">
                  <c:v>18.999400000000001</c:v>
                </c:pt>
                <c:pt idx="949">
                  <c:v>17.948899999999998</c:v>
                </c:pt>
                <c:pt idx="950">
                  <c:v>16.497499999999999</c:v>
                </c:pt>
                <c:pt idx="951">
                  <c:v>15.2872</c:v>
                </c:pt>
                <c:pt idx="952">
                  <c:v>14.3644</c:v>
                </c:pt>
                <c:pt idx="953">
                  <c:v>15.2967</c:v>
                </c:pt>
                <c:pt idx="954">
                  <c:v>17.6586</c:v>
                </c:pt>
                <c:pt idx="955">
                  <c:v>17.9939</c:v>
                </c:pt>
                <c:pt idx="956">
                  <c:v>10.8764</c:v>
                </c:pt>
                <c:pt idx="957">
                  <c:v>12.8972</c:v>
                </c:pt>
                <c:pt idx="958">
                  <c:v>17.2547</c:v>
                </c:pt>
                <c:pt idx="959">
                  <c:v>8.6361100000000004</c:v>
                </c:pt>
                <c:pt idx="960">
                  <c:v>8.9141700000000004</c:v>
                </c:pt>
                <c:pt idx="961">
                  <c:v>10.849399999999999</c:v>
                </c:pt>
                <c:pt idx="962">
                  <c:v>9.76389</c:v>
                </c:pt>
                <c:pt idx="963">
                  <c:v>12.185</c:v>
                </c:pt>
                <c:pt idx="964">
                  <c:v>14.5511</c:v>
                </c:pt>
                <c:pt idx="965">
                  <c:v>12.8331</c:v>
                </c:pt>
                <c:pt idx="966">
                  <c:v>10.931699999999999</c:v>
                </c:pt>
                <c:pt idx="967">
                  <c:v>34.738300000000002</c:v>
                </c:pt>
                <c:pt idx="968">
                  <c:v>26.3797</c:v>
                </c:pt>
                <c:pt idx="969">
                  <c:v>27.901700000000002</c:v>
                </c:pt>
                <c:pt idx="970">
                  <c:v>32.499400000000001</c:v>
                </c:pt>
                <c:pt idx="971">
                  <c:v>39.4039</c:v>
                </c:pt>
                <c:pt idx="972">
                  <c:v>37.673299999999998</c:v>
                </c:pt>
                <c:pt idx="973">
                  <c:v>38.624400000000001</c:v>
                </c:pt>
                <c:pt idx="974">
                  <c:v>39.186700000000002</c:v>
                </c:pt>
                <c:pt idx="975">
                  <c:v>46.111400000000003</c:v>
                </c:pt>
                <c:pt idx="976">
                  <c:v>48.183100000000003</c:v>
                </c:pt>
                <c:pt idx="977">
                  <c:v>61.619700000000002</c:v>
                </c:pt>
                <c:pt idx="978">
                  <c:v>61.208599999999997</c:v>
                </c:pt>
                <c:pt idx="979">
                  <c:v>26.805</c:v>
                </c:pt>
                <c:pt idx="980">
                  <c:v>19.581399999999999</c:v>
                </c:pt>
                <c:pt idx="981">
                  <c:v>19.746099999999998</c:v>
                </c:pt>
                <c:pt idx="982">
                  <c:v>27.51</c:v>
                </c:pt>
                <c:pt idx="983">
                  <c:v>23.642800000000001</c:v>
                </c:pt>
                <c:pt idx="984">
                  <c:v>37.647799999999997</c:v>
                </c:pt>
                <c:pt idx="985">
                  <c:v>22.793299999999999</c:v>
                </c:pt>
                <c:pt idx="986">
                  <c:v>34.1492</c:v>
                </c:pt>
                <c:pt idx="987">
                  <c:v>24.4758</c:v>
                </c:pt>
                <c:pt idx="988">
                  <c:v>27.606100000000001</c:v>
                </c:pt>
                <c:pt idx="989">
                  <c:v>27.8672</c:v>
                </c:pt>
                <c:pt idx="990">
                  <c:v>54.573099999999997</c:v>
                </c:pt>
                <c:pt idx="991">
                  <c:v>48.8367</c:v>
                </c:pt>
                <c:pt idx="992">
                  <c:v>91.094999999999999</c:v>
                </c:pt>
                <c:pt idx="993">
                  <c:v>57.148299999999999</c:v>
                </c:pt>
                <c:pt idx="994">
                  <c:v>41.605800000000002</c:v>
                </c:pt>
                <c:pt idx="995">
                  <c:v>53.022799999999997</c:v>
                </c:pt>
                <c:pt idx="996">
                  <c:v>62.512799999999999</c:v>
                </c:pt>
                <c:pt idx="997">
                  <c:v>67.672200000000004</c:v>
                </c:pt>
                <c:pt idx="998">
                  <c:v>78.752200000000002</c:v>
                </c:pt>
                <c:pt idx="999">
                  <c:v>79.283900000000003</c:v>
                </c:pt>
                <c:pt idx="1000">
                  <c:v>74.954999999999998</c:v>
                </c:pt>
                <c:pt idx="1001">
                  <c:v>64.352800000000002</c:v>
                </c:pt>
                <c:pt idx="1002">
                  <c:v>75.202200000000005</c:v>
                </c:pt>
                <c:pt idx="1003">
                  <c:v>46.956400000000002</c:v>
                </c:pt>
                <c:pt idx="1004">
                  <c:v>32.446399999999997</c:v>
                </c:pt>
                <c:pt idx="1005">
                  <c:v>31.147200000000002</c:v>
                </c:pt>
                <c:pt idx="1006">
                  <c:v>20.3781</c:v>
                </c:pt>
                <c:pt idx="1007">
                  <c:v>17.458300000000001</c:v>
                </c:pt>
                <c:pt idx="1008">
                  <c:v>15.6675</c:v>
                </c:pt>
                <c:pt idx="1009">
                  <c:v>16.241099999999999</c:v>
                </c:pt>
                <c:pt idx="1010">
                  <c:v>16.3081</c:v>
                </c:pt>
                <c:pt idx="1011">
                  <c:v>22.225300000000001</c:v>
                </c:pt>
                <c:pt idx="1012">
                  <c:v>19.37</c:v>
                </c:pt>
                <c:pt idx="1013">
                  <c:v>23.585599999999999</c:v>
                </c:pt>
                <c:pt idx="1014">
                  <c:v>47.226399999999998</c:v>
                </c:pt>
                <c:pt idx="1015">
                  <c:v>34.761699999999998</c:v>
                </c:pt>
                <c:pt idx="1016">
                  <c:v>45.505600000000001</c:v>
                </c:pt>
                <c:pt idx="1017">
                  <c:v>44.219700000000003</c:v>
                </c:pt>
                <c:pt idx="1018">
                  <c:v>41.015799999999999</c:v>
                </c:pt>
                <c:pt idx="1019">
                  <c:v>48.548900000000003</c:v>
                </c:pt>
                <c:pt idx="1020">
                  <c:v>43.020299999999999</c:v>
                </c:pt>
                <c:pt idx="1021">
                  <c:v>49.531700000000001</c:v>
                </c:pt>
                <c:pt idx="1022">
                  <c:v>46.904699999999998</c:v>
                </c:pt>
                <c:pt idx="1023">
                  <c:v>47.2697</c:v>
                </c:pt>
                <c:pt idx="1024">
                  <c:v>42.5336</c:v>
                </c:pt>
                <c:pt idx="1025">
                  <c:v>46.849699999999999</c:v>
                </c:pt>
                <c:pt idx="1026">
                  <c:v>56.356900000000003</c:v>
                </c:pt>
                <c:pt idx="1027">
                  <c:v>40.124200000000002</c:v>
                </c:pt>
                <c:pt idx="1028">
                  <c:v>28.723600000000001</c:v>
                </c:pt>
                <c:pt idx="1029">
                  <c:v>23.002199999999998</c:v>
                </c:pt>
                <c:pt idx="1030">
                  <c:v>22.1342</c:v>
                </c:pt>
                <c:pt idx="1031">
                  <c:v>20.197800000000001</c:v>
                </c:pt>
                <c:pt idx="1032">
                  <c:v>22.074999999999999</c:v>
                </c:pt>
                <c:pt idx="1033">
                  <c:v>26.508099999999999</c:v>
                </c:pt>
                <c:pt idx="1034">
                  <c:v>23.821400000000001</c:v>
                </c:pt>
                <c:pt idx="1035">
                  <c:v>24.1111</c:v>
                </c:pt>
                <c:pt idx="1036">
                  <c:v>21.643899999999999</c:v>
                </c:pt>
                <c:pt idx="1037">
                  <c:v>23.716899999999999</c:v>
                </c:pt>
                <c:pt idx="1038">
                  <c:v>55.2072</c:v>
                </c:pt>
                <c:pt idx="1039">
                  <c:v>38.200600000000001</c:v>
                </c:pt>
                <c:pt idx="1040">
                  <c:v>36.265300000000003</c:v>
                </c:pt>
                <c:pt idx="1041">
                  <c:v>45.268099999999997</c:v>
                </c:pt>
                <c:pt idx="1042">
                  <c:v>63.863599999999998</c:v>
                </c:pt>
                <c:pt idx="1043">
                  <c:v>61.035299999999999</c:v>
                </c:pt>
                <c:pt idx="1044">
                  <c:v>73.045000000000002</c:v>
                </c:pt>
                <c:pt idx="1045">
                  <c:v>75.027199999999993</c:v>
                </c:pt>
                <c:pt idx="1046">
                  <c:v>73.685599999999994</c:v>
                </c:pt>
                <c:pt idx="1047">
                  <c:v>66.669399999999996</c:v>
                </c:pt>
                <c:pt idx="1048">
                  <c:v>52.5672</c:v>
                </c:pt>
                <c:pt idx="1049">
                  <c:v>45.4056</c:v>
                </c:pt>
                <c:pt idx="1050">
                  <c:v>38.913899999999998</c:v>
                </c:pt>
                <c:pt idx="1051">
                  <c:v>42.487200000000001</c:v>
                </c:pt>
                <c:pt idx="1052">
                  <c:v>38.311700000000002</c:v>
                </c:pt>
                <c:pt idx="1053">
                  <c:v>28.2394</c:v>
                </c:pt>
                <c:pt idx="1054">
                  <c:v>21.203299999999999</c:v>
                </c:pt>
                <c:pt idx="1055">
                  <c:v>24.3581</c:v>
                </c:pt>
                <c:pt idx="1056">
                  <c:v>26.556899999999999</c:v>
                </c:pt>
                <c:pt idx="1057">
                  <c:v>21.6433</c:v>
                </c:pt>
                <c:pt idx="1058">
                  <c:v>18.435600000000001</c:v>
                </c:pt>
                <c:pt idx="1059">
                  <c:v>17.773099999999999</c:v>
                </c:pt>
                <c:pt idx="1060">
                  <c:v>17.151399999999999</c:v>
                </c:pt>
                <c:pt idx="1061">
                  <c:v>19.6431</c:v>
                </c:pt>
                <c:pt idx="1062">
                  <c:v>42.277500000000003</c:v>
                </c:pt>
                <c:pt idx="1063">
                  <c:v>21.2531</c:v>
                </c:pt>
                <c:pt idx="1064">
                  <c:v>26.5608</c:v>
                </c:pt>
                <c:pt idx="1065">
                  <c:v>31.413599999999999</c:v>
                </c:pt>
                <c:pt idx="1066">
                  <c:v>29.138100000000001</c:v>
                </c:pt>
                <c:pt idx="1067">
                  <c:v>28.804400000000001</c:v>
                </c:pt>
                <c:pt idx="1068">
                  <c:v>29.157800000000002</c:v>
                </c:pt>
                <c:pt idx="1069">
                  <c:v>32.2425</c:v>
                </c:pt>
                <c:pt idx="1070">
                  <c:v>28.195</c:v>
                </c:pt>
                <c:pt idx="1071">
                  <c:v>22.335000000000001</c:v>
                </c:pt>
                <c:pt idx="1072">
                  <c:v>23.675599999999999</c:v>
                </c:pt>
                <c:pt idx="1073">
                  <c:v>27.228300000000001</c:v>
                </c:pt>
                <c:pt idx="1074">
                  <c:v>29.295300000000001</c:v>
                </c:pt>
                <c:pt idx="1075">
                  <c:v>22.534400000000002</c:v>
                </c:pt>
                <c:pt idx="1076">
                  <c:v>18.086099999999998</c:v>
                </c:pt>
                <c:pt idx="1077">
                  <c:v>24.228300000000001</c:v>
                </c:pt>
                <c:pt idx="1078">
                  <c:v>22.838899999999999</c:v>
                </c:pt>
                <c:pt idx="1079">
                  <c:v>13.4533</c:v>
                </c:pt>
                <c:pt idx="1080">
                  <c:v>19.087199999999999</c:v>
                </c:pt>
                <c:pt idx="1081">
                  <c:v>15.5497</c:v>
                </c:pt>
                <c:pt idx="1082">
                  <c:v>11.514200000000001</c:v>
                </c:pt>
                <c:pt idx="1083">
                  <c:v>10.8789</c:v>
                </c:pt>
                <c:pt idx="1084">
                  <c:v>12.0847</c:v>
                </c:pt>
                <c:pt idx="1085">
                  <c:v>14.204700000000001</c:v>
                </c:pt>
                <c:pt idx="1086">
                  <c:v>11.2781</c:v>
                </c:pt>
                <c:pt idx="1087">
                  <c:v>11.6736</c:v>
                </c:pt>
                <c:pt idx="1088">
                  <c:v>12.940300000000001</c:v>
                </c:pt>
                <c:pt idx="1089">
                  <c:v>12.886699999999999</c:v>
                </c:pt>
                <c:pt idx="1090">
                  <c:v>16.314399999999999</c:v>
                </c:pt>
                <c:pt idx="1091">
                  <c:v>23.976099999999999</c:v>
                </c:pt>
                <c:pt idx="1092">
                  <c:v>20.657800000000002</c:v>
                </c:pt>
                <c:pt idx="1093">
                  <c:v>18.0183</c:v>
                </c:pt>
                <c:pt idx="1094">
                  <c:v>17.75</c:v>
                </c:pt>
                <c:pt idx="1095">
                  <c:v>16.506399999999999</c:v>
                </c:pt>
                <c:pt idx="1096">
                  <c:v>17.8108</c:v>
                </c:pt>
                <c:pt idx="1097">
                  <c:v>23.644200000000001</c:v>
                </c:pt>
                <c:pt idx="1098">
                  <c:v>19.283899999999999</c:v>
                </c:pt>
                <c:pt idx="1099">
                  <c:v>23.190799999999999</c:v>
                </c:pt>
                <c:pt idx="1100">
                  <c:v>23.459199999999999</c:v>
                </c:pt>
                <c:pt idx="1101">
                  <c:v>18.208300000000001</c:v>
                </c:pt>
                <c:pt idx="1102">
                  <c:v>14.750299999999999</c:v>
                </c:pt>
                <c:pt idx="1103">
                  <c:v>12.139699999999999</c:v>
                </c:pt>
                <c:pt idx="1104">
                  <c:v>12.05</c:v>
                </c:pt>
                <c:pt idx="1105">
                  <c:v>10.0672</c:v>
                </c:pt>
                <c:pt idx="1106">
                  <c:v>10.780799999999999</c:v>
                </c:pt>
                <c:pt idx="1107">
                  <c:v>11.440799999999999</c:v>
                </c:pt>
                <c:pt idx="1108">
                  <c:v>12.5642</c:v>
                </c:pt>
                <c:pt idx="1109">
                  <c:v>22.5914</c:v>
                </c:pt>
                <c:pt idx="1110">
                  <c:v>20.5336</c:v>
                </c:pt>
                <c:pt idx="1111">
                  <c:v>25.993300000000001</c:v>
                </c:pt>
                <c:pt idx="1112">
                  <c:v>34.960299999999997</c:v>
                </c:pt>
                <c:pt idx="1113">
                  <c:v>38.886699999999998</c:v>
                </c:pt>
                <c:pt idx="1114">
                  <c:v>38.200600000000001</c:v>
                </c:pt>
                <c:pt idx="1115">
                  <c:v>35.302799999999998</c:v>
                </c:pt>
                <c:pt idx="1116">
                  <c:v>34.952800000000003</c:v>
                </c:pt>
                <c:pt idx="1117">
                  <c:v>34.746899999999997</c:v>
                </c:pt>
                <c:pt idx="1118">
                  <c:v>39.653100000000002</c:v>
                </c:pt>
                <c:pt idx="1119">
                  <c:v>33.668300000000002</c:v>
                </c:pt>
                <c:pt idx="1120">
                  <c:v>34.955300000000001</c:v>
                </c:pt>
                <c:pt idx="1121">
                  <c:v>36.499699999999997</c:v>
                </c:pt>
                <c:pt idx="1122">
                  <c:v>40.481099999999998</c:v>
                </c:pt>
                <c:pt idx="1123">
                  <c:v>34.626899999999999</c:v>
                </c:pt>
                <c:pt idx="1124">
                  <c:v>24.502800000000001</c:v>
                </c:pt>
                <c:pt idx="1125">
                  <c:v>24.5167</c:v>
                </c:pt>
                <c:pt idx="1126">
                  <c:v>28.948599999999999</c:v>
                </c:pt>
                <c:pt idx="1127">
                  <c:v>26.145</c:v>
                </c:pt>
                <c:pt idx="1128">
                  <c:v>20.684699999999999</c:v>
                </c:pt>
                <c:pt idx="1129">
                  <c:v>19.4575</c:v>
                </c:pt>
                <c:pt idx="1130">
                  <c:v>19.8978</c:v>
                </c:pt>
                <c:pt idx="1131">
                  <c:v>19.810300000000002</c:v>
                </c:pt>
                <c:pt idx="1132">
                  <c:v>19.007200000000001</c:v>
                </c:pt>
                <c:pt idx="1133">
                  <c:v>17.0108</c:v>
                </c:pt>
                <c:pt idx="1134">
                  <c:v>19.056899999999999</c:v>
                </c:pt>
                <c:pt idx="1135">
                  <c:v>18.892499999999998</c:v>
                </c:pt>
                <c:pt idx="1136">
                  <c:v>39.209400000000002</c:v>
                </c:pt>
                <c:pt idx="1137">
                  <c:v>97.175799999999995</c:v>
                </c:pt>
                <c:pt idx="1138">
                  <c:v>119.128</c:v>
                </c:pt>
                <c:pt idx="1139">
                  <c:v>123.955</c:v>
                </c:pt>
                <c:pt idx="1140">
                  <c:v>89.4619</c:v>
                </c:pt>
                <c:pt idx="1141">
                  <c:v>79.967500000000001</c:v>
                </c:pt>
                <c:pt idx="1142">
                  <c:v>66.571100000000001</c:v>
                </c:pt>
                <c:pt idx="1143">
                  <c:v>59.299199999999999</c:v>
                </c:pt>
                <c:pt idx="1144">
                  <c:v>51.492199999999997</c:v>
                </c:pt>
                <c:pt idx="1145">
                  <c:v>47.393900000000002</c:v>
                </c:pt>
                <c:pt idx="1146">
                  <c:v>47.360599999999998</c:v>
                </c:pt>
                <c:pt idx="1147">
                  <c:v>36.657499999999999</c:v>
                </c:pt>
                <c:pt idx="1148">
                  <c:v>24.038599999999999</c:v>
                </c:pt>
                <c:pt idx="1149">
                  <c:v>15.5967</c:v>
                </c:pt>
                <c:pt idx="1150">
                  <c:v>13.2911</c:v>
                </c:pt>
                <c:pt idx="1151">
                  <c:v>13.663600000000001</c:v>
                </c:pt>
                <c:pt idx="1152">
                  <c:v>12.3786</c:v>
                </c:pt>
                <c:pt idx="1153">
                  <c:v>16.934999999999999</c:v>
                </c:pt>
                <c:pt idx="1154">
                  <c:v>19.762499999999999</c:v>
                </c:pt>
                <c:pt idx="1155">
                  <c:v>19.664200000000001</c:v>
                </c:pt>
                <c:pt idx="1156">
                  <c:v>15.550599999999999</c:v>
                </c:pt>
                <c:pt idx="1157">
                  <c:v>14.4825</c:v>
                </c:pt>
                <c:pt idx="1158">
                  <c:v>14.8</c:v>
                </c:pt>
                <c:pt idx="1159">
                  <c:v>32.010800000000003</c:v>
                </c:pt>
                <c:pt idx="1160">
                  <c:v>59.526699999999998</c:v>
                </c:pt>
                <c:pt idx="1161">
                  <c:v>54.611400000000003</c:v>
                </c:pt>
                <c:pt idx="1162">
                  <c:v>58.316899999999997</c:v>
                </c:pt>
                <c:pt idx="1163">
                  <c:v>50.940800000000003</c:v>
                </c:pt>
                <c:pt idx="1164">
                  <c:v>53.241399999999999</c:v>
                </c:pt>
                <c:pt idx="1165">
                  <c:v>47.603299999999997</c:v>
                </c:pt>
                <c:pt idx="1166">
                  <c:v>54.613300000000002</c:v>
                </c:pt>
                <c:pt idx="1167">
                  <c:v>49.337499999999999</c:v>
                </c:pt>
                <c:pt idx="1168">
                  <c:v>45.014200000000002</c:v>
                </c:pt>
                <c:pt idx="1169">
                  <c:v>46.72</c:v>
                </c:pt>
                <c:pt idx="1170">
                  <c:v>68.075000000000003</c:v>
                </c:pt>
                <c:pt idx="1171">
                  <c:v>42.934699999999999</c:v>
                </c:pt>
                <c:pt idx="1173">
                  <c:v>17.118200000000002</c:v>
                </c:pt>
                <c:pt idx="1174">
                  <c:v>18.7942</c:v>
                </c:pt>
                <c:pt idx="1175">
                  <c:v>17.878299999999999</c:v>
                </c:pt>
                <c:pt idx="1176">
                  <c:v>18.847200000000001</c:v>
                </c:pt>
                <c:pt idx="1177">
                  <c:v>17.445</c:v>
                </c:pt>
                <c:pt idx="1178">
                  <c:v>14.3911</c:v>
                </c:pt>
                <c:pt idx="1179">
                  <c:v>15.504200000000001</c:v>
                </c:pt>
                <c:pt idx="1180">
                  <c:v>16.603100000000001</c:v>
                </c:pt>
                <c:pt idx="1181">
                  <c:v>27.605</c:v>
                </c:pt>
                <c:pt idx="1182">
                  <c:v>42.837200000000003</c:v>
                </c:pt>
                <c:pt idx="1183">
                  <c:v>61.0503</c:v>
                </c:pt>
                <c:pt idx="1184">
                  <c:v>47.968899999999998</c:v>
                </c:pt>
                <c:pt idx="1185">
                  <c:v>51.915799999999997</c:v>
                </c:pt>
                <c:pt idx="1186">
                  <c:v>53.453099999999999</c:v>
                </c:pt>
                <c:pt idx="1187">
                  <c:v>60.107799999999997</c:v>
                </c:pt>
                <c:pt idx="1188">
                  <c:v>57.667200000000001</c:v>
                </c:pt>
                <c:pt idx="1189">
                  <c:v>53.643099999999997</c:v>
                </c:pt>
                <c:pt idx="1190">
                  <c:v>57.661700000000003</c:v>
                </c:pt>
                <c:pt idx="1191">
                  <c:v>58.9133</c:v>
                </c:pt>
                <c:pt idx="1192">
                  <c:v>64.356399999999994</c:v>
                </c:pt>
                <c:pt idx="1193">
                  <c:v>61.1892</c:v>
                </c:pt>
                <c:pt idx="1194">
                  <c:v>63.410800000000002</c:v>
                </c:pt>
                <c:pt idx="1195">
                  <c:v>63.951700000000002</c:v>
                </c:pt>
                <c:pt idx="1196">
                  <c:v>51.0383</c:v>
                </c:pt>
                <c:pt idx="1197">
                  <c:v>29.013300000000001</c:v>
                </c:pt>
                <c:pt idx="1198">
                  <c:v>24.5825</c:v>
                </c:pt>
                <c:pt idx="1199">
                  <c:v>26.096699999999998</c:v>
                </c:pt>
                <c:pt idx="1200">
                  <c:v>26.674700000000001</c:v>
                </c:pt>
                <c:pt idx="1201">
                  <c:v>27.9453</c:v>
                </c:pt>
                <c:pt idx="1202">
                  <c:v>29.0031</c:v>
                </c:pt>
                <c:pt idx="1203">
                  <c:v>23.322199999999999</c:v>
                </c:pt>
                <c:pt idx="1204">
                  <c:v>24.366900000000001</c:v>
                </c:pt>
                <c:pt idx="1205">
                  <c:v>28.18</c:v>
                </c:pt>
                <c:pt idx="1206">
                  <c:v>44.570300000000003</c:v>
                </c:pt>
                <c:pt idx="1207">
                  <c:v>44.340299999999999</c:v>
                </c:pt>
                <c:pt idx="1208">
                  <c:v>45.7667</c:v>
                </c:pt>
                <c:pt idx="1209">
                  <c:v>54.7303</c:v>
                </c:pt>
                <c:pt idx="1210">
                  <c:v>53.8</c:v>
                </c:pt>
                <c:pt idx="1211">
                  <c:v>50.343600000000002</c:v>
                </c:pt>
                <c:pt idx="1212">
                  <c:v>47.547499999999999</c:v>
                </c:pt>
                <c:pt idx="1213">
                  <c:v>54.779200000000003</c:v>
                </c:pt>
                <c:pt idx="1214">
                  <c:v>57.924199999999999</c:v>
                </c:pt>
                <c:pt idx="1215">
                  <c:v>43.8322</c:v>
                </c:pt>
                <c:pt idx="1216">
                  <c:v>40.43</c:v>
                </c:pt>
                <c:pt idx="1217">
                  <c:v>31.733599999999999</c:v>
                </c:pt>
                <c:pt idx="1218">
                  <c:v>28.63</c:v>
                </c:pt>
                <c:pt idx="1219">
                  <c:v>42.121400000000001</c:v>
                </c:pt>
                <c:pt idx="1220">
                  <c:v>81.001099999999994</c:v>
                </c:pt>
                <c:pt idx="1221">
                  <c:v>89.785600000000002</c:v>
                </c:pt>
                <c:pt idx="1222">
                  <c:v>76.770799999999994</c:v>
                </c:pt>
                <c:pt idx="1223">
                  <c:v>72.917500000000004</c:v>
                </c:pt>
                <c:pt idx="1224">
                  <c:v>29.9025</c:v>
                </c:pt>
                <c:pt idx="1225">
                  <c:v>30.5975</c:v>
                </c:pt>
                <c:pt idx="1226">
                  <c:v>27.0822</c:v>
                </c:pt>
                <c:pt idx="1227">
                  <c:v>23.846699999999998</c:v>
                </c:pt>
                <c:pt idx="1228">
                  <c:v>25.275600000000001</c:v>
                </c:pt>
                <c:pt idx="1229">
                  <c:v>19.809200000000001</c:v>
                </c:pt>
                <c:pt idx="1230">
                  <c:v>22.868099999999998</c:v>
                </c:pt>
                <c:pt idx="1231">
                  <c:v>22.414999999999999</c:v>
                </c:pt>
                <c:pt idx="1232">
                  <c:v>21.073599999999999</c:v>
                </c:pt>
                <c:pt idx="1233">
                  <c:v>23.212499999999999</c:v>
                </c:pt>
                <c:pt idx="1234">
                  <c:v>23.398099999999999</c:v>
                </c:pt>
                <c:pt idx="1235">
                  <c:v>23.187799999999999</c:v>
                </c:pt>
                <c:pt idx="1236">
                  <c:v>24.355</c:v>
                </c:pt>
                <c:pt idx="1237">
                  <c:v>27.601099999999999</c:v>
                </c:pt>
                <c:pt idx="1238">
                  <c:v>27.591899999999999</c:v>
                </c:pt>
                <c:pt idx="1239">
                  <c:v>28.7117</c:v>
                </c:pt>
                <c:pt idx="1240">
                  <c:v>28.925599999999999</c:v>
                </c:pt>
                <c:pt idx="1241">
                  <c:v>29.2258</c:v>
                </c:pt>
                <c:pt idx="1242">
                  <c:v>32.4011</c:v>
                </c:pt>
                <c:pt idx="1243">
                  <c:v>30.778099999999998</c:v>
                </c:pt>
                <c:pt idx="1244">
                  <c:v>19.3614</c:v>
                </c:pt>
                <c:pt idx="1245">
                  <c:v>9.0744399999999992</c:v>
                </c:pt>
                <c:pt idx="1246">
                  <c:v>5.6369400000000001</c:v>
                </c:pt>
                <c:pt idx="1247">
                  <c:v>7.1397199999999996</c:v>
                </c:pt>
                <c:pt idx="1248">
                  <c:v>8.0986100000000008</c:v>
                </c:pt>
                <c:pt idx="1249">
                  <c:v>9.0463900000000006</c:v>
                </c:pt>
                <c:pt idx="1250">
                  <c:v>9.7319399999999998</c:v>
                </c:pt>
                <c:pt idx="1251">
                  <c:v>10.9472</c:v>
                </c:pt>
                <c:pt idx="1252">
                  <c:v>8.0005600000000001</c:v>
                </c:pt>
                <c:pt idx="1253">
                  <c:v>7.22417</c:v>
                </c:pt>
                <c:pt idx="1254">
                  <c:v>9.8766700000000007</c:v>
                </c:pt>
                <c:pt idx="1255">
                  <c:v>21.674199999999999</c:v>
                </c:pt>
                <c:pt idx="1256">
                  <c:v>22.6081</c:v>
                </c:pt>
                <c:pt idx="1257">
                  <c:v>37.021900000000002</c:v>
                </c:pt>
                <c:pt idx="1258">
                  <c:v>57.574199999999998</c:v>
                </c:pt>
                <c:pt idx="1259">
                  <c:v>53.159399999999998</c:v>
                </c:pt>
                <c:pt idx="1260">
                  <c:v>47.844700000000003</c:v>
                </c:pt>
                <c:pt idx="1261">
                  <c:v>51.695</c:v>
                </c:pt>
                <c:pt idx="1262">
                  <c:v>38.810600000000001</c:v>
                </c:pt>
                <c:pt idx="1263">
                  <c:v>40.315800000000003</c:v>
                </c:pt>
                <c:pt idx="1264">
                  <c:v>44.653100000000002</c:v>
                </c:pt>
                <c:pt idx="1265">
                  <c:v>44.683100000000003</c:v>
                </c:pt>
                <c:pt idx="1266">
                  <c:v>62.400599999999997</c:v>
                </c:pt>
                <c:pt idx="1267">
                  <c:v>46.531399999999998</c:v>
                </c:pt>
                <c:pt idx="1268">
                  <c:v>29.1172</c:v>
                </c:pt>
                <c:pt idx="1269">
                  <c:v>23.1797</c:v>
                </c:pt>
                <c:pt idx="1270">
                  <c:v>19.996700000000001</c:v>
                </c:pt>
                <c:pt idx="1271">
                  <c:v>16.277799999999999</c:v>
                </c:pt>
                <c:pt idx="1272">
                  <c:v>17.4056</c:v>
                </c:pt>
                <c:pt idx="1273">
                  <c:v>13.360300000000001</c:v>
                </c:pt>
                <c:pt idx="1274">
                  <c:v>13.1258</c:v>
                </c:pt>
                <c:pt idx="1275">
                  <c:v>12.6911</c:v>
                </c:pt>
                <c:pt idx="1276">
                  <c:v>18.128900000000002</c:v>
                </c:pt>
                <c:pt idx="1277">
                  <c:v>14.895300000000001</c:v>
                </c:pt>
                <c:pt idx="1278">
                  <c:v>28.1142</c:v>
                </c:pt>
                <c:pt idx="1279">
                  <c:v>35.358899999999998</c:v>
                </c:pt>
                <c:pt idx="1280">
                  <c:v>37.1464</c:v>
                </c:pt>
                <c:pt idx="1281">
                  <c:v>37.534700000000001</c:v>
                </c:pt>
                <c:pt idx="1282">
                  <c:v>36.0336</c:v>
                </c:pt>
                <c:pt idx="1283">
                  <c:v>32.960599999999999</c:v>
                </c:pt>
                <c:pt idx="1284">
                  <c:v>40.270800000000001</c:v>
                </c:pt>
                <c:pt idx="1285">
                  <c:v>60.638599999999997</c:v>
                </c:pt>
                <c:pt idx="1286">
                  <c:v>52.625</c:v>
                </c:pt>
                <c:pt idx="1287">
                  <c:v>41.349200000000003</c:v>
                </c:pt>
                <c:pt idx="1288">
                  <c:v>37.83</c:v>
                </c:pt>
                <c:pt idx="1289">
                  <c:v>37.028300000000002</c:v>
                </c:pt>
                <c:pt idx="1290">
                  <c:v>45.653300000000002</c:v>
                </c:pt>
                <c:pt idx="1291">
                  <c:v>53.350299999999997</c:v>
                </c:pt>
                <c:pt idx="1292">
                  <c:v>38.669699999999999</c:v>
                </c:pt>
                <c:pt idx="1293">
                  <c:v>28.316400000000002</c:v>
                </c:pt>
                <c:pt idx="1294">
                  <c:v>23.6389</c:v>
                </c:pt>
                <c:pt idx="1295">
                  <c:v>17.248899999999999</c:v>
                </c:pt>
                <c:pt idx="1296">
                  <c:v>19.904399999999999</c:v>
                </c:pt>
                <c:pt idx="1297">
                  <c:v>17.533100000000001</c:v>
                </c:pt>
                <c:pt idx="1298">
                  <c:v>16.925799999999999</c:v>
                </c:pt>
                <c:pt idx="1299">
                  <c:v>20.923300000000001</c:v>
                </c:pt>
                <c:pt idx="1300">
                  <c:v>21.364999999999998</c:v>
                </c:pt>
                <c:pt idx="1301">
                  <c:v>28.621099999999998</c:v>
                </c:pt>
                <c:pt idx="1302">
                  <c:v>30.001100000000001</c:v>
                </c:pt>
                <c:pt idx="1303">
                  <c:v>161.29</c:v>
                </c:pt>
                <c:pt idx="1304">
                  <c:v>37.508899999999997</c:v>
                </c:pt>
                <c:pt idx="1305">
                  <c:v>39.205599999999997</c:v>
                </c:pt>
                <c:pt idx="1306">
                  <c:v>55.356400000000001</c:v>
                </c:pt>
                <c:pt idx="1307">
                  <c:v>64.7303</c:v>
                </c:pt>
                <c:pt idx="1308">
                  <c:v>67.640299999999996</c:v>
                </c:pt>
                <c:pt idx="1309">
                  <c:v>61.5336</c:v>
                </c:pt>
                <c:pt idx="1310">
                  <c:v>49.851700000000001</c:v>
                </c:pt>
                <c:pt idx="1311">
                  <c:v>44.128599999999999</c:v>
                </c:pt>
                <c:pt idx="1312">
                  <c:v>44.156100000000002</c:v>
                </c:pt>
                <c:pt idx="1313">
                  <c:v>55.673099999999998</c:v>
                </c:pt>
                <c:pt idx="1314">
                  <c:v>67.053600000000003</c:v>
                </c:pt>
                <c:pt idx="1315">
                  <c:v>51.106699999999996</c:v>
                </c:pt>
                <c:pt idx="1316">
                  <c:v>34.271900000000002</c:v>
                </c:pt>
                <c:pt idx="1317">
                  <c:v>29.0611</c:v>
                </c:pt>
                <c:pt idx="1318">
                  <c:v>21.271100000000001</c:v>
                </c:pt>
                <c:pt idx="1319">
                  <c:v>24.122199999999999</c:v>
                </c:pt>
                <c:pt idx="1320">
                  <c:v>22.9697</c:v>
                </c:pt>
                <c:pt idx="1321">
                  <c:v>21.478100000000001</c:v>
                </c:pt>
                <c:pt idx="1322">
                  <c:v>17.267499999999998</c:v>
                </c:pt>
                <c:pt idx="1323">
                  <c:v>14.5497</c:v>
                </c:pt>
                <c:pt idx="1324">
                  <c:v>22.486899999999999</c:v>
                </c:pt>
                <c:pt idx="1325">
                  <c:v>26.39</c:v>
                </c:pt>
                <c:pt idx="1326">
                  <c:v>32.870600000000003</c:v>
                </c:pt>
                <c:pt idx="1327">
                  <c:v>38.459200000000003</c:v>
                </c:pt>
                <c:pt idx="1328">
                  <c:v>36.5306</c:v>
                </c:pt>
                <c:pt idx="1329">
                  <c:v>39.202500000000001</c:v>
                </c:pt>
                <c:pt idx="1330">
                  <c:v>37.310600000000001</c:v>
                </c:pt>
                <c:pt idx="1331">
                  <c:v>43.3536</c:v>
                </c:pt>
                <c:pt idx="1332">
                  <c:v>38.463900000000002</c:v>
                </c:pt>
                <c:pt idx="1333">
                  <c:v>35.287799999999997</c:v>
                </c:pt>
                <c:pt idx="1334">
                  <c:v>35.161099999999998</c:v>
                </c:pt>
                <c:pt idx="1335">
                  <c:v>40.150799999999997</c:v>
                </c:pt>
                <c:pt idx="1336">
                  <c:v>44.458300000000001</c:v>
                </c:pt>
                <c:pt idx="1337">
                  <c:v>50.518900000000002</c:v>
                </c:pt>
                <c:pt idx="1338">
                  <c:v>50.940600000000003</c:v>
                </c:pt>
                <c:pt idx="1339">
                  <c:v>53.228099999999998</c:v>
                </c:pt>
                <c:pt idx="1340">
                  <c:v>47.589199999999998</c:v>
                </c:pt>
                <c:pt idx="1341">
                  <c:v>83.715599999999995</c:v>
                </c:pt>
                <c:pt idx="1342">
                  <c:v>62.11</c:v>
                </c:pt>
                <c:pt idx="1343">
                  <c:v>38.394399999999997</c:v>
                </c:pt>
                <c:pt idx="1344">
                  <c:v>23.532800000000002</c:v>
                </c:pt>
                <c:pt idx="1345">
                  <c:v>18.105599999999999</c:v>
                </c:pt>
                <c:pt idx="1346">
                  <c:v>3.90611</c:v>
                </c:pt>
                <c:pt idx="1347">
                  <c:v>7.95472</c:v>
                </c:pt>
                <c:pt idx="1348">
                  <c:v>10.6808</c:v>
                </c:pt>
                <c:pt idx="1349">
                  <c:v>12.430300000000001</c:v>
                </c:pt>
                <c:pt idx="1350">
                  <c:v>14.2811</c:v>
                </c:pt>
                <c:pt idx="1351">
                  <c:v>19.34</c:v>
                </c:pt>
                <c:pt idx="1352">
                  <c:v>33.893900000000002</c:v>
                </c:pt>
                <c:pt idx="1353">
                  <c:v>43.959400000000002</c:v>
                </c:pt>
                <c:pt idx="1354">
                  <c:v>34.262500000000003</c:v>
                </c:pt>
                <c:pt idx="1355">
                  <c:v>36.174399999999999</c:v>
                </c:pt>
                <c:pt idx="1356">
                  <c:v>36.0092</c:v>
                </c:pt>
                <c:pt idx="1357">
                  <c:v>35.981900000000003</c:v>
                </c:pt>
                <c:pt idx="1358">
                  <c:v>36.013300000000001</c:v>
                </c:pt>
                <c:pt idx="1359">
                  <c:v>35.503300000000003</c:v>
                </c:pt>
                <c:pt idx="1360">
                  <c:v>35.2361</c:v>
                </c:pt>
                <c:pt idx="1361">
                  <c:v>35.8108</c:v>
                </c:pt>
                <c:pt idx="1362">
                  <c:v>22.840599999999998</c:v>
                </c:pt>
                <c:pt idx="1363">
                  <c:v>13.6617</c:v>
                </c:pt>
                <c:pt idx="1364">
                  <c:v>13.897500000000001</c:v>
                </c:pt>
                <c:pt idx="1365">
                  <c:v>9.6916700000000002</c:v>
                </c:pt>
                <c:pt idx="1366">
                  <c:v>7.79528</c:v>
                </c:pt>
                <c:pt idx="1367">
                  <c:v>12.431699999999999</c:v>
                </c:pt>
                <c:pt idx="1368">
                  <c:v>5.5480600000000004</c:v>
                </c:pt>
                <c:pt idx="1369">
                  <c:v>4.4538900000000003</c:v>
                </c:pt>
                <c:pt idx="1370">
                  <c:v>9.0813900000000007</c:v>
                </c:pt>
                <c:pt idx="1371">
                  <c:v>13.2928</c:v>
                </c:pt>
                <c:pt idx="1372">
                  <c:v>13.9725</c:v>
                </c:pt>
                <c:pt idx="1373">
                  <c:v>11.5136</c:v>
                </c:pt>
                <c:pt idx="1374">
                  <c:v>9.8261099999999999</c:v>
                </c:pt>
                <c:pt idx="1375">
                  <c:v>15.9717</c:v>
                </c:pt>
                <c:pt idx="1376">
                  <c:v>21.715</c:v>
                </c:pt>
                <c:pt idx="1377">
                  <c:v>23.2822</c:v>
                </c:pt>
                <c:pt idx="1378">
                  <c:v>29.0564</c:v>
                </c:pt>
                <c:pt idx="1379">
                  <c:v>45.199399999999997</c:v>
                </c:pt>
                <c:pt idx="1380">
                  <c:v>40.862499999999997</c:v>
                </c:pt>
                <c:pt idx="1381">
                  <c:v>38.601100000000002</c:v>
                </c:pt>
                <c:pt idx="1382">
                  <c:v>35.563099999999999</c:v>
                </c:pt>
                <c:pt idx="1383">
                  <c:v>27.291899999999998</c:v>
                </c:pt>
                <c:pt idx="1384">
                  <c:v>21.008600000000001</c:v>
                </c:pt>
                <c:pt idx="1385">
                  <c:v>19.898900000000001</c:v>
                </c:pt>
                <c:pt idx="1386">
                  <c:v>14.989699999999999</c:v>
                </c:pt>
                <c:pt idx="1387">
                  <c:v>11.585000000000001</c:v>
                </c:pt>
                <c:pt idx="1388">
                  <c:v>6.8233300000000003</c:v>
                </c:pt>
                <c:pt idx="1389">
                  <c:v>5.22</c:v>
                </c:pt>
                <c:pt idx="1390">
                  <c:v>4.4874999999999998</c:v>
                </c:pt>
                <c:pt idx="1391">
                  <c:v>5.0513899999999996</c:v>
                </c:pt>
                <c:pt idx="1392">
                  <c:v>5.8636100000000004</c:v>
                </c:pt>
                <c:pt idx="1393">
                  <c:v>4.3113900000000003</c:v>
                </c:pt>
                <c:pt idx="1394">
                  <c:v>7.5786100000000003</c:v>
                </c:pt>
                <c:pt idx="1395">
                  <c:v>6.6472199999999999</c:v>
                </c:pt>
                <c:pt idx="1396">
                  <c:v>6.11111</c:v>
                </c:pt>
                <c:pt idx="1397">
                  <c:v>5.7302799999999996</c:v>
                </c:pt>
                <c:pt idx="1398">
                  <c:v>7.2719399999999998</c:v>
                </c:pt>
                <c:pt idx="1399">
                  <c:v>16.5639</c:v>
                </c:pt>
                <c:pt idx="1400">
                  <c:v>22.097200000000001</c:v>
                </c:pt>
                <c:pt idx="1401">
                  <c:v>33.6492</c:v>
                </c:pt>
                <c:pt idx="1402">
                  <c:v>26.861899999999999</c:v>
                </c:pt>
                <c:pt idx="1403">
                  <c:v>12.7867</c:v>
                </c:pt>
                <c:pt idx="1404">
                  <c:v>10.3772</c:v>
                </c:pt>
                <c:pt idx="1405">
                  <c:v>10.714399999999999</c:v>
                </c:pt>
                <c:pt idx="1406">
                  <c:v>12.3058</c:v>
                </c:pt>
                <c:pt idx="1407">
                  <c:v>9.5222200000000008</c:v>
                </c:pt>
                <c:pt idx="1408">
                  <c:v>7.40611</c:v>
                </c:pt>
                <c:pt idx="1409">
                  <c:v>10.6881</c:v>
                </c:pt>
                <c:pt idx="1410">
                  <c:v>21.6858</c:v>
                </c:pt>
                <c:pt idx="1411">
                  <c:v>11.97</c:v>
                </c:pt>
                <c:pt idx="1412">
                  <c:v>12.809200000000001</c:v>
                </c:pt>
                <c:pt idx="1413">
                  <c:v>13.9414</c:v>
                </c:pt>
                <c:pt idx="1414">
                  <c:v>16.9283</c:v>
                </c:pt>
                <c:pt idx="1415">
                  <c:v>12.5222</c:v>
                </c:pt>
                <c:pt idx="1416">
                  <c:v>11.3056</c:v>
                </c:pt>
                <c:pt idx="1417">
                  <c:v>10.258900000000001</c:v>
                </c:pt>
                <c:pt idx="1418">
                  <c:v>10.1061</c:v>
                </c:pt>
                <c:pt idx="1419">
                  <c:v>7.39778</c:v>
                </c:pt>
                <c:pt idx="1420">
                  <c:v>7.7466699999999999</c:v>
                </c:pt>
                <c:pt idx="1421">
                  <c:v>9.7852800000000002</c:v>
                </c:pt>
                <c:pt idx="1422">
                  <c:v>11.928900000000001</c:v>
                </c:pt>
                <c:pt idx="1423">
                  <c:v>17.901900000000001</c:v>
                </c:pt>
                <c:pt idx="1424">
                  <c:v>31.782800000000002</c:v>
                </c:pt>
                <c:pt idx="1425">
                  <c:v>42.146900000000002</c:v>
                </c:pt>
                <c:pt idx="1426">
                  <c:v>28.654699999999998</c:v>
                </c:pt>
                <c:pt idx="1427">
                  <c:v>23.335000000000001</c:v>
                </c:pt>
                <c:pt idx="1428">
                  <c:v>22.363600000000002</c:v>
                </c:pt>
                <c:pt idx="1429">
                  <c:v>22.8842</c:v>
                </c:pt>
                <c:pt idx="1430">
                  <c:v>23.637799999999999</c:v>
                </c:pt>
                <c:pt idx="1431">
                  <c:v>26.125599999999999</c:v>
                </c:pt>
                <c:pt idx="1432">
                  <c:v>25.7453</c:v>
                </c:pt>
                <c:pt idx="1433">
                  <c:v>22.919699999999999</c:v>
                </c:pt>
                <c:pt idx="1434">
                  <c:v>35.561900000000001</c:v>
                </c:pt>
                <c:pt idx="1435">
                  <c:v>25.221399999999999</c:v>
                </c:pt>
                <c:pt idx="1436">
                  <c:v>25.702200000000001</c:v>
                </c:pt>
                <c:pt idx="1437">
                  <c:v>14.993600000000001</c:v>
                </c:pt>
                <c:pt idx="1438">
                  <c:v>10.0383</c:v>
                </c:pt>
                <c:pt idx="1439">
                  <c:v>11.3283</c:v>
                </c:pt>
                <c:pt idx="1440">
                  <c:v>11.184699999999999</c:v>
                </c:pt>
                <c:pt idx="1441">
                  <c:v>12.540800000000001</c:v>
                </c:pt>
                <c:pt idx="1442">
                  <c:v>12.574400000000001</c:v>
                </c:pt>
                <c:pt idx="1443">
                  <c:v>12.296900000000001</c:v>
                </c:pt>
                <c:pt idx="1444">
                  <c:v>12.794700000000001</c:v>
                </c:pt>
                <c:pt idx="1445">
                  <c:v>13.25</c:v>
                </c:pt>
                <c:pt idx="1446">
                  <c:v>18.096900000000002</c:v>
                </c:pt>
                <c:pt idx="1447">
                  <c:v>17.131900000000002</c:v>
                </c:pt>
                <c:pt idx="1448">
                  <c:v>18.825600000000001</c:v>
                </c:pt>
                <c:pt idx="1449">
                  <c:v>23.9664</c:v>
                </c:pt>
                <c:pt idx="1450">
                  <c:v>33.093899999999998</c:v>
                </c:pt>
                <c:pt idx="1451">
                  <c:v>32.426400000000001</c:v>
                </c:pt>
                <c:pt idx="1452">
                  <c:v>32.404400000000003</c:v>
                </c:pt>
                <c:pt idx="1453">
                  <c:v>15.145300000000001</c:v>
                </c:pt>
                <c:pt idx="1454">
                  <c:v>8.0505600000000008</c:v>
                </c:pt>
                <c:pt idx="1455">
                  <c:v>7.4641700000000002</c:v>
                </c:pt>
                <c:pt idx="1456">
                  <c:v>7.4086100000000004</c:v>
                </c:pt>
                <c:pt idx="1457">
                  <c:v>9.2172199999999993</c:v>
                </c:pt>
                <c:pt idx="1458">
                  <c:v>13.961399999999999</c:v>
                </c:pt>
                <c:pt idx="1459">
                  <c:v>12.4481</c:v>
                </c:pt>
                <c:pt idx="1460">
                  <c:v>12.095000000000001</c:v>
                </c:pt>
                <c:pt idx="1461">
                  <c:v>16.530799999999999</c:v>
                </c:pt>
                <c:pt idx="1462">
                  <c:v>12.2531</c:v>
                </c:pt>
                <c:pt idx="1463">
                  <c:v>11.0786</c:v>
                </c:pt>
                <c:pt idx="1464">
                  <c:v>9.9049999999999994</c:v>
                </c:pt>
                <c:pt idx="1465">
                  <c:v>9.1208299999999998</c:v>
                </c:pt>
                <c:pt idx="1466">
                  <c:v>8.0227799999999991</c:v>
                </c:pt>
                <c:pt idx="1467">
                  <c:v>10.5967</c:v>
                </c:pt>
                <c:pt idx="1468">
                  <c:v>7.4591700000000003</c:v>
                </c:pt>
                <c:pt idx="1469">
                  <c:v>11.5022</c:v>
                </c:pt>
                <c:pt idx="1470">
                  <c:v>9.8044399999999996</c:v>
                </c:pt>
                <c:pt idx="1471">
                  <c:v>14.385</c:v>
                </c:pt>
                <c:pt idx="1472">
                  <c:v>16.426400000000001</c:v>
                </c:pt>
                <c:pt idx="1473">
                  <c:v>10.405799999999999</c:v>
                </c:pt>
                <c:pt idx="1474">
                  <c:v>10.8386</c:v>
                </c:pt>
                <c:pt idx="1475">
                  <c:v>8.9186099999999993</c:v>
                </c:pt>
                <c:pt idx="1476">
                  <c:v>8.1297200000000007</c:v>
                </c:pt>
                <c:pt idx="1477">
                  <c:v>7.5922200000000002</c:v>
                </c:pt>
                <c:pt idx="1478">
                  <c:v>8.3622200000000007</c:v>
                </c:pt>
                <c:pt idx="1479">
                  <c:v>7.1861100000000002</c:v>
                </c:pt>
                <c:pt idx="1480">
                  <c:v>7.08</c:v>
                </c:pt>
                <c:pt idx="1481">
                  <c:v>6.8702800000000002</c:v>
                </c:pt>
                <c:pt idx="1482">
                  <c:v>7.6580599999999999</c:v>
                </c:pt>
                <c:pt idx="1483">
                  <c:v>13.4375</c:v>
                </c:pt>
                <c:pt idx="1484">
                  <c:v>18.4269</c:v>
                </c:pt>
                <c:pt idx="1485">
                  <c:v>19.374400000000001</c:v>
                </c:pt>
                <c:pt idx="1486">
                  <c:v>22.683599999999998</c:v>
                </c:pt>
                <c:pt idx="1487">
                  <c:v>22.2636</c:v>
                </c:pt>
                <c:pt idx="1488">
                  <c:v>20.625599999999999</c:v>
                </c:pt>
                <c:pt idx="1489">
                  <c:v>21.512799999999999</c:v>
                </c:pt>
                <c:pt idx="1490">
                  <c:v>19.104700000000001</c:v>
                </c:pt>
                <c:pt idx="1491">
                  <c:v>22.868600000000001</c:v>
                </c:pt>
                <c:pt idx="1492">
                  <c:v>20.424700000000001</c:v>
                </c:pt>
                <c:pt idx="1493">
                  <c:v>15.0078</c:v>
                </c:pt>
                <c:pt idx="1494">
                  <c:v>19.633600000000001</c:v>
                </c:pt>
                <c:pt idx="1495">
                  <c:v>25.560600000000001</c:v>
                </c:pt>
                <c:pt idx="1496">
                  <c:v>15.779400000000001</c:v>
                </c:pt>
                <c:pt idx="1497">
                  <c:v>19.235600000000002</c:v>
                </c:pt>
                <c:pt idx="1498">
                  <c:v>26.527200000000001</c:v>
                </c:pt>
                <c:pt idx="1499">
                  <c:v>21.779199999999999</c:v>
                </c:pt>
                <c:pt idx="1500">
                  <c:v>18.021899999999999</c:v>
                </c:pt>
                <c:pt idx="1501">
                  <c:v>18.310300000000002</c:v>
                </c:pt>
                <c:pt idx="1502">
                  <c:v>17.383600000000001</c:v>
                </c:pt>
                <c:pt idx="1503">
                  <c:v>16.941099999999999</c:v>
                </c:pt>
                <c:pt idx="1504">
                  <c:v>15.433299999999999</c:v>
                </c:pt>
                <c:pt idx="1505">
                  <c:v>18.628599999999999</c:v>
                </c:pt>
                <c:pt idx="1506">
                  <c:v>15.8117</c:v>
                </c:pt>
                <c:pt idx="1507">
                  <c:v>14.977499999999999</c:v>
                </c:pt>
                <c:pt idx="1508">
                  <c:v>15.663600000000001</c:v>
                </c:pt>
                <c:pt idx="1509">
                  <c:v>14.8833</c:v>
                </c:pt>
                <c:pt idx="1510">
                  <c:v>15.297499999999999</c:v>
                </c:pt>
                <c:pt idx="1511">
                  <c:v>17.892499999999998</c:v>
                </c:pt>
                <c:pt idx="1512">
                  <c:v>18.494700000000002</c:v>
                </c:pt>
                <c:pt idx="1513">
                  <c:v>20.2258</c:v>
                </c:pt>
                <c:pt idx="1514">
                  <c:v>20.927800000000001</c:v>
                </c:pt>
                <c:pt idx="1515">
                  <c:v>19.2714</c:v>
                </c:pt>
                <c:pt idx="1516">
                  <c:v>20.824200000000001</c:v>
                </c:pt>
                <c:pt idx="1517">
                  <c:v>18.9556</c:v>
                </c:pt>
                <c:pt idx="1518">
                  <c:v>19.2761</c:v>
                </c:pt>
                <c:pt idx="1519">
                  <c:v>73.289400000000001</c:v>
                </c:pt>
                <c:pt idx="1520">
                  <c:v>57.601399999999998</c:v>
                </c:pt>
                <c:pt idx="1521">
                  <c:v>43.92</c:v>
                </c:pt>
                <c:pt idx="1522">
                  <c:v>39.009700000000002</c:v>
                </c:pt>
                <c:pt idx="1523">
                  <c:v>35.181699999999999</c:v>
                </c:pt>
                <c:pt idx="1524">
                  <c:v>33.270299999999999</c:v>
                </c:pt>
                <c:pt idx="1525">
                  <c:v>32.673900000000003</c:v>
                </c:pt>
                <c:pt idx="1526">
                  <c:v>33.174999999999997</c:v>
                </c:pt>
                <c:pt idx="1527">
                  <c:v>44.593899999999998</c:v>
                </c:pt>
                <c:pt idx="1528">
                  <c:v>43.355600000000003</c:v>
                </c:pt>
                <c:pt idx="1529">
                  <c:v>42.604199999999999</c:v>
                </c:pt>
                <c:pt idx="1530">
                  <c:v>53.8992</c:v>
                </c:pt>
                <c:pt idx="1531">
                  <c:v>49.497199999999999</c:v>
                </c:pt>
                <c:pt idx="1532">
                  <c:v>43.494700000000002</c:v>
                </c:pt>
                <c:pt idx="1533">
                  <c:v>34.191099999999999</c:v>
                </c:pt>
                <c:pt idx="1534">
                  <c:v>28.991399999999999</c:v>
                </c:pt>
                <c:pt idx="1535">
                  <c:v>25.178100000000001</c:v>
                </c:pt>
                <c:pt idx="1536">
                  <c:v>18.7486</c:v>
                </c:pt>
                <c:pt idx="1537">
                  <c:v>12.0969</c:v>
                </c:pt>
                <c:pt idx="1538">
                  <c:v>10.1669</c:v>
                </c:pt>
                <c:pt idx="1539">
                  <c:v>10.54</c:v>
                </c:pt>
                <c:pt idx="1540">
                  <c:v>10.169700000000001</c:v>
                </c:pt>
                <c:pt idx="1541">
                  <c:v>12.773099999999999</c:v>
                </c:pt>
                <c:pt idx="1542">
                  <c:v>16.8142</c:v>
                </c:pt>
                <c:pt idx="1543">
                  <c:v>21.7044</c:v>
                </c:pt>
                <c:pt idx="1544">
                  <c:v>26.923300000000001</c:v>
                </c:pt>
                <c:pt idx="1545">
                  <c:v>59.384399999999999</c:v>
                </c:pt>
                <c:pt idx="1546">
                  <c:v>67.313900000000004</c:v>
                </c:pt>
                <c:pt idx="1547">
                  <c:v>54.787500000000001</c:v>
                </c:pt>
                <c:pt idx="1548">
                  <c:v>67.240300000000005</c:v>
                </c:pt>
                <c:pt idx="1549">
                  <c:v>49.093899999999998</c:v>
                </c:pt>
                <c:pt idx="1550">
                  <c:v>38.558900000000001</c:v>
                </c:pt>
                <c:pt idx="1551">
                  <c:v>38.314999999999998</c:v>
                </c:pt>
                <c:pt idx="1552">
                  <c:v>36.5319</c:v>
                </c:pt>
                <c:pt idx="1553">
                  <c:v>42.4664</c:v>
                </c:pt>
                <c:pt idx="1554">
                  <c:v>65.693899999999999</c:v>
                </c:pt>
                <c:pt idx="1555">
                  <c:v>73.534999999999997</c:v>
                </c:pt>
                <c:pt idx="1556">
                  <c:v>58.825000000000003</c:v>
                </c:pt>
                <c:pt idx="1557">
                  <c:v>29.8628</c:v>
                </c:pt>
                <c:pt idx="1558">
                  <c:v>21.6631</c:v>
                </c:pt>
                <c:pt idx="1559">
                  <c:v>21.6358</c:v>
                </c:pt>
                <c:pt idx="1560">
                  <c:v>20.8764</c:v>
                </c:pt>
                <c:pt idx="1561">
                  <c:v>17.182200000000002</c:v>
                </c:pt>
                <c:pt idx="1562">
                  <c:v>14.5494</c:v>
                </c:pt>
                <c:pt idx="1563">
                  <c:v>11.571899999999999</c:v>
                </c:pt>
                <c:pt idx="1564">
                  <c:v>10.6319</c:v>
                </c:pt>
                <c:pt idx="1565">
                  <c:v>14.1236</c:v>
                </c:pt>
                <c:pt idx="1566">
                  <c:v>62.1419</c:v>
                </c:pt>
                <c:pt idx="1567">
                  <c:v>23.2972</c:v>
                </c:pt>
                <c:pt idx="1568">
                  <c:v>34.624699999999997</c:v>
                </c:pt>
                <c:pt idx="1569">
                  <c:v>47.832500000000003</c:v>
                </c:pt>
                <c:pt idx="1570">
                  <c:v>41.969700000000003</c:v>
                </c:pt>
                <c:pt idx="1571">
                  <c:v>29.884399999999999</c:v>
                </c:pt>
                <c:pt idx="1572">
                  <c:v>29.0242</c:v>
                </c:pt>
                <c:pt idx="1573">
                  <c:v>32.060299999999998</c:v>
                </c:pt>
                <c:pt idx="1574">
                  <c:v>35.328299999999999</c:v>
                </c:pt>
                <c:pt idx="1575">
                  <c:v>35.586100000000002</c:v>
                </c:pt>
                <c:pt idx="1576">
                  <c:v>37.944699999999997</c:v>
                </c:pt>
                <c:pt idx="1577">
                  <c:v>42.036900000000003</c:v>
                </c:pt>
                <c:pt idx="1578">
                  <c:v>42.6556</c:v>
                </c:pt>
                <c:pt idx="1579">
                  <c:v>39.838099999999997</c:v>
                </c:pt>
                <c:pt idx="1580">
                  <c:v>31.222799999999999</c:v>
                </c:pt>
                <c:pt idx="1581">
                  <c:v>24.426400000000001</c:v>
                </c:pt>
                <c:pt idx="1582">
                  <c:v>20.771899999999999</c:v>
                </c:pt>
                <c:pt idx="1583">
                  <c:v>17.543099999999999</c:v>
                </c:pt>
                <c:pt idx="1584">
                  <c:v>15.004200000000001</c:v>
                </c:pt>
                <c:pt idx="1585">
                  <c:v>15.596399999999999</c:v>
                </c:pt>
                <c:pt idx="1586">
                  <c:v>16.261399999999998</c:v>
                </c:pt>
                <c:pt idx="1587">
                  <c:v>16.224699999999999</c:v>
                </c:pt>
                <c:pt idx="1588">
                  <c:v>17.8047</c:v>
                </c:pt>
                <c:pt idx="1589">
                  <c:v>18.79</c:v>
                </c:pt>
                <c:pt idx="1590">
                  <c:v>17.822199999999999</c:v>
                </c:pt>
                <c:pt idx="1591">
                  <c:v>32.627499999999998</c:v>
                </c:pt>
                <c:pt idx="1592">
                  <c:v>19.939699999999998</c:v>
                </c:pt>
                <c:pt idx="1593">
                  <c:v>20.389399999999998</c:v>
                </c:pt>
                <c:pt idx="1594">
                  <c:v>23.6858</c:v>
                </c:pt>
                <c:pt idx="1595">
                  <c:v>23.834399999999999</c:v>
                </c:pt>
                <c:pt idx="1596">
                  <c:v>25.967500000000001</c:v>
                </c:pt>
                <c:pt idx="1597">
                  <c:v>23.690799999999999</c:v>
                </c:pt>
                <c:pt idx="1598">
                  <c:v>25.786100000000001</c:v>
                </c:pt>
                <c:pt idx="1599">
                  <c:v>29.221399999999999</c:v>
                </c:pt>
                <c:pt idx="1600">
                  <c:v>27.6325</c:v>
                </c:pt>
                <c:pt idx="1601">
                  <c:v>26.804200000000002</c:v>
                </c:pt>
                <c:pt idx="1602">
                  <c:v>27.287199999999999</c:v>
                </c:pt>
                <c:pt idx="1603">
                  <c:v>22.432500000000001</c:v>
                </c:pt>
                <c:pt idx="1604">
                  <c:v>21.965</c:v>
                </c:pt>
                <c:pt idx="1605">
                  <c:v>17.3508</c:v>
                </c:pt>
                <c:pt idx="1606">
                  <c:v>16.900600000000001</c:v>
                </c:pt>
                <c:pt idx="1607">
                  <c:v>17.014199999999999</c:v>
                </c:pt>
                <c:pt idx="1608">
                  <c:v>20.621700000000001</c:v>
                </c:pt>
                <c:pt idx="1609">
                  <c:v>19.322500000000002</c:v>
                </c:pt>
                <c:pt idx="1610">
                  <c:v>18.504200000000001</c:v>
                </c:pt>
                <c:pt idx="1611">
                  <c:v>19.290299999999998</c:v>
                </c:pt>
                <c:pt idx="1612">
                  <c:v>21.993600000000001</c:v>
                </c:pt>
                <c:pt idx="1613">
                  <c:v>19.522500000000001</c:v>
                </c:pt>
                <c:pt idx="1614">
                  <c:v>4.2266700000000004</c:v>
                </c:pt>
                <c:pt idx="1615">
                  <c:v>7.2730600000000001</c:v>
                </c:pt>
                <c:pt idx="1616">
                  <c:v>5.9941700000000004</c:v>
                </c:pt>
                <c:pt idx="1617">
                  <c:v>3.6974999999999998</c:v>
                </c:pt>
                <c:pt idx="1618">
                  <c:v>2.1152799999999998</c:v>
                </c:pt>
                <c:pt idx="1619">
                  <c:v>2.4952800000000002</c:v>
                </c:pt>
                <c:pt idx="1620">
                  <c:v>1.36694</c:v>
                </c:pt>
                <c:pt idx="1621">
                  <c:v>0.93444400000000005</c:v>
                </c:pt>
                <c:pt idx="1622">
                  <c:v>1.0630599999999999</c:v>
                </c:pt>
                <c:pt idx="1623">
                  <c:v>1.1119399999999999</c:v>
                </c:pt>
                <c:pt idx="1624">
                  <c:v>1.96444</c:v>
                </c:pt>
                <c:pt idx="1625">
                  <c:v>4.1550000000000002</c:v>
                </c:pt>
                <c:pt idx="1626">
                  <c:v>6.8855599999999999</c:v>
                </c:pt>
                <c:pt idx="1627">
                  <c:v>5.8316699999999999</c:v>
                </c:pt>
                <c:pt idx="1628">
                  <c:v>4.5611100000000002</c:v>
                </c:pt>
                <c:pt idx="1629">
                  <c:v>4.0019400000000003</c:v>
                </c:pt>
                <c:pt idx="1630">
                  <c:v>4.2936100000000001</c:v>
                </c:pt>
                <c:pt idx="1631">
                  <c:v>5.1886099999999997</c:v>
                </c:pt>
                <c:pt idx="1632">
                  <c:v>4.8944400000000003</c:v>
                </c:pt>
                <c:pt idx="1633">
                  <c:v>5.8375000000000004</c:v>
                </c:pt>
                <c:pt idx="1634">
                  <c:v>6.94306</c:v>
                </c:pt>
                <c:pt idx="1635">
                  <c:v>5.9222200000000003</c:v>
                </c:pt>
                <c:pt idx="1636">
                  <c:v>10.202500000000001</c:v>
                </c:pt>
                <c:pt idx="1637">
                  <c:v>6.6924999999999999</c:v>
                </c:pt>
                <c:pt idx="1638">
                  <c:v>8.5252800000000004</c:v>
                </c:pt>
                <c:pt idx="1639">
                  <c:v>10.554399999999999</c:v>
                </c:pt>
                <c:pt idx="1640">
                  <c:v>15.247199999999999</c:v>
                </c:pt>
                <c:pt idx="1641">
                  <c:v>21.220800000000001</c:v>
                </c:pt>
                <c:pt idx="1642">
                  <c:v>18.403300000000002</c:v>
                </c:pt>
                <c:pt idx="1643">
                  <c:v>18.918099999999999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8-452E-A791-739CF2A4BDA6}"/>
            </c:ext>
          </c:extLst>
        </c:ser>
        <c:ser>
          <c:idx val="1"/>
          <c:order val="1"/>
          <c:tx>
            <c:v>dane ze stacji PMŚ K-K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Arkusz1!$E$16:$E$1659</c:f>
              <c:numCache>
                <c:formatCode>General</c:formatCode>
                <c:ptCount val="1644"/>
                <c:pt idx="0">
                  <c:v>14.2075</c:v>
                </c:pt>
                <c:pt idx="1">
                  <c:v>12.1952</c:v>
                </c:pt>
                <c:pt idx="2">
                  <c:v>13.401899999999999</c:v>
                </c:pt>
                <c:pt idx="3">
                  <c:v>12.260899999999999</c:v>
                </c:pt>
                <c:pt idx="4">
                  <c:v>12.3969</c:v>
                </c:pt>
                <c:pt idx="5">
                  <c:v>18.168700000000001</c:v>
                </c:pt>
                <c:pt idx="6">
                  <c:v>16.097899999999999</c:v>
                </c:pt>
                <c:pt idx="7">
                  <c:v>22.497599999999998</c:v>
                </c:pt>
                <c:pt idx="8">
                  <c:v>29.926600000000001</c:v>
                </c:pt>
                <c:pt idx="9">
                  <c:v>34.039499999999997</c:v>
                </c:pt>
                <c:pt idx="10">
                  <c:v>29.829699999999999</c:v>
                </c:pt>
                <c:pt idx="11">
                  <c:v>27.561800000000002</c:v>
                </c:pt>
                <c:pt idx="12">
                  <c:v>28.33</c:v>
                </c:pt>
                <c:pt idx="13">
                  <c:v>23.017099999999999</c:v>
                </c:pt>
                <c:pt idx="14">
                  <c:v>18.569099999999999</c:v>
                </c:pt>
                <c:pt idx="15">
                  <c:v>18.176400000000001</c:v>
                </c:pt>
                <c:pt idx="16">
                  <c:v>18.001899999999999</c:v>
                </c:pt>
                <c:pt idx="17">
                  <c:v>18.336500000000001</c:v>
                </c:pt>
                <c:pt idx="18">
                  <c:v>19.189800000000002</c:v>
                </c:pt>
                <c:pt idx="19">
                  <c:v>18.29</c:v>
                </c:pt>
                <c:pt idx="20">
                  <c:v>14.132999999999999</c:v>
                </c:pt>
                <c:pt idx="21">
                  <c:v>15.8041</c:v>
                </c:pt>
                <c:pt idx="22">
                  <c:v>16.970600000000001</c:v>
                </c:pt>
                <c:pt idx="23">
                  <c:v>5.5150699999999997</c:v>
                </c:pt>
                <c:pt idx="24">
                  <c:v>4.5654300000000001</c:v>
                </c:pt>
                <c:pt idx="25">
                  <c:v>3.61883</c:v>
                </c:pt>
                <c:pt idx="26">
                  <c:v>3.71604</c:v>
                </c:pt>
                <c:pt idx="27">
                  <c:v>5.3641399999999999</c:v>
                </c:pt>
                <c:pt idx="28">
                  <c:v>6.1739199999999999</c:v>
                </c:pt>
                <c:pt idx="29">
                  <c:v>8.0920400000000008</c:v>
                </c:pt>
                <c:pt idx="30">
                  <c:v>9.0530399999999993</c:v>
                </c:pt>
                <c:pt idx="31">
                  <c:v>10.9634</c:v>
                </c:pt>
                <c:pt idx="32">
                  <c:v>13.3005</c:v>
                </c:pt>
                <c:pt idx="33">
                  <c:v>12.667199999999999</c:v>
                </c:pt>
                <c:pt idx="34">
                  <c:v>15.754799999999999</c:v>
                </c:pt>
                <c:pt idx="35">
                  <c:v>15.792199999999999</c:v>
                </c:pt>
                <c:pt idx="36">
                  <c:v>17.3766</c:v>
                </c:pt>
                <c:pt idx="37">
                  <c:v>17.062799999999999</c:v>
                </c:pt>
                <c:pt idx="38">
                  <c:v>17.271100000000001</c:v>
                </c:pt>
                <c:pt idx="39">
                  <c:v>16.170000000000002</c:v>
                </c:pt>
                <c:pt idx="40">
                  <c:v>15.7903</c:v>
                </c:pt>
                <c:pt idx="41">
                  <c:v>15.9312</c:v>
                </c:pt>
                <c:pt idx="42">
                  <c:v>14.933999999999999</c:v>
                </c:pt>
                <c:pt idx="43">
                  <c:v>14.2219</c:v>
                </c:pt>
                <c:pt idx="44">
                  <c:v>14.008100000000001</c:v>
                </c:pt>
                <c:pt idx="45">
                  <c:v>15.4518</c:v>
                </c:pt>
                <c:pt idx="46">
                  <c:v>13.395200000000001</c:v>
                </c:pt>
                <c:pt idx="47">
                  <c:v>11.4345</c:v>
                </c:pt>
                <c:pt idx="48">
                  <c:v>14.1843</c:v>
                </c:pt>
                <c:pt idx="49">
                  <c:v>12.775399999999999</c:v>
                </c:pt>
                <c:pt idx="50">
                  <c:v>13.799300000000001</c:v>
                </c:pt>
                <c:pt idx="51">
                  <c:v>18.812799999999999</c:v>
                </c:pt>
                <c:pt idx="52">
                  <c:v>22.000699999999998</c:v>
                </c:pt>
                <c:pt idx="53">
                  <c:v>17.917200000000001</c:v>
                </c:pt>
                <c:pt idx="54">
                  <c:v>18.759699999999999</c:v>
                </c:pt>
                <c:pt idx="55">
                  <c:v>20.254300000000001</c:v>
                </c:pt>
                <c:pt idx="56">
                  <c:v>20.2178</c:v>
                </c:pt>
                <c:pt idx="57">
                  <c:v>26.365100000000002</c:v>
                </c:pt>
                <c:pt idx="58">
                  <c:v>24.5212</c:v>
                </c:pt>
                <c:pt idx="59">
                  <c:v>22.545999999999999</c:v>
                </c:pt>
                <c:pt idx="60">
                  <c:v>20.355399999999999</c:v>
                </c:pt>
                <c:pt idx="61">
                  <c:v>21.1782</c:v>
                </c:pt>
                <c:pt idx="62">
                  <c:v>26.505500000000001</c:v>
                </c:pt>
                <c:pt idx="63">
                  <c:v>26.388400000000001</c:v>
                </c:pt>
                <c:pt idx="64">
                  <c:v>27.577300000000001</c:v>
                </c:pt>
                <c:pt idx="65">
                  <c:v>28.895299999999999</c:v>
                </c:pt>
                <c:pt idx="66">
                  <c:v>27.782</c:v>
                </c:pt>
                <c:pt idx="67">
                  <c:v>29.209900000000001</c:v>
                </c:pt>
                <c:pt idx="68">
                  <c:v>33.6584</c:v>
                </c:pt>
                <c:pt idx="69">
                  <c:v>25.817900000000002</c:v>
                </c:pt>
                <c:pt idx="70">
                  <c:v>22.7225</c:v>
                </c:pt>
                <c:pt idx="71">
                  <c:v>17.493500000000001</c:v>
                </c:pt>
                <c:pt idx="72">
                  <c:v>11.3965</c:v>
                </c:pt>
                <c:pt idx="73">
                  <c:v>11.808400000000001</c:v>
                </c:pt>
                <c:pt idx="74">
                  <c:v>11.513999999999999</c:v>
                </c:pt>
                <c:pt idx="75">
                  <c:v>13.704000000000001</c:v>
                </c:pt>
                <c:pt idx="76">
                  <c:v>16.482600000000001</c:v>
                </c:pt>
                <c:pt idx="77">
                  <c:v>19.008900000000001</c:v>
                </c:pt>
                <c:pt idx="78">
                  <c:v>27.818200000000001</c:v>
                </c:pt>
                <c:pt idx="79">
                  <c:v>29.384899999999998</c:v>
                </c:pt>
                <c:pt idx="80">
                  <c:v>48.865499999999997</c:v>
                </c:pt>
                <c:pt idx="81">
                  <c:v>53.236199999999997</c:v>
                </c:pt>
                <c:pt idx="82">
                  <c:v>53.726100000000002</c:v>
                </c:pt>
                <c:pt idx="83">
                  <c:v>68.858400000000003</c:v>
                </c:pt>
                <c:pt idx="84">
                  <c:v>71.0501</c:v>
                </c:pt>
                <c:pt idx="85">
                  <c:v>73.7714</c:v>
                </c:pt>
                <c:pt idx="86">
                  <c:v>71.479399999999998</c:v>
                </c:pt>
                <c:pt idx="87">
                  <c:v>68.061899999999994</c:v>
                </c:pt>
                <c:pt idx="88">
                  <c:v>50.491999999999997</c:v>
                </c:pt>
                <c:pt idx="89">
                  <c:v>46.020699999999998</c:v>
                </c:pt>
                <c:pt idx="90">
                  <c:v>39.340800000000002</c:v>
                </c:pt>
                <c:pt idx="91">
                  <c:v>30.435099999999998</c:v>
                </c:pt>
                <c:pt idx="92">
                  <c:v>23.196899999999999</c:v>
                </c:pt>
                <c:pt idx="93">
                  <c:v>20.916499999999999</c:v>
                </c:pt>
                <c:pt idx="94">
                  <c:v>19.4254</c:v>
                </c:pt>
                <c:pt idx="95">
                  <c:v>15.6465</c:v>
                </c:pt>
                <c:pt idx="96">
                  <c:v>13.6052</c:v>
                </c:pt>
                <c:pt idx="97">
                  <c:v>12.298500000000001</c:v>
                </c:pt>
                <c:pt idx="98">
                  <c:v>12.8178</c:v>
                </c:pt>
                <c:pt idx="99">
                  <c:v>14.4878</c:v>
                </c:pt>
                <c:pt idx="100">
                  <c:v>16.5854</c:v>
                </c:pt>
                <c:pt idx="101">
                  <c:v>25.662500000000001</c:v>
                </c:pt>
                <c:pt idx="102">
                  <c:v>30.659099999999999</c:v>
                </c:pt>
                <c:pt idx="103">
                  <c:v>55.8187</c:v>
                </c:pt>
                <c:pt idx="104">
                  <c:v>96.562799999999996</c:v>
                </c:pt>
                <c:pt idx="105">
                  <c:v>99.855900000000005</c:v>
                </c:pt>
                <c:pt idx="106">
                  <c:v>55.547899999999998</c:v>
                </c:pt>
                <c:pt idx="107">
                  <c:v>70.561800000000005</c:v>
                </c:pt>
                <c:pt idx="108">
                  <c:v>69.116200000000006</c:v>
                </c:pt>
                <c:pt idx="109">
                  <c:v>52.2348</c:v>
                </c:pt>
                <c:pt idx="110">
                  <c:v>49.297499999999999</c:v>
                </c:pt>
                <c:pt idx="111">
                  <c:v>51.944000000000003</c:v>
                </c:pt>
                <c:pt idx="112">
                  <c:v>45.752099999999999</c:v>
                </c:pt>
                <c:pt idx="113">
                  <c:v>45.316699999999997</c:v>
                </c:pt>
                <c:pt idx="114">
                  <c:v>43.6539</c:v>
                </c:pt>
                <c:pt idx="115">
                  <c:v>44.784100000000002</c:v>
                </c:pt>
                <c:pt idx="116">
                  <c:v>54.302999999999997</c:v>
                </c:pt>
                <c:pt idx="117">
                  <c:v>30.5243</c:v>
                </c:pt>
                <c:pt idx="118">
                  <c:v>19.238800000000001</c:v>
                </c:pt>
                <c:pt idx="119">
                  <c:v>15.717700000000001</c:v>
                </c:pt>
                <c:pt idx="120">
                  <c:v>8.4966600000000003</c:v>
                </c:pt>
                <c:pt idx="121">
                  <c:v>7.5090700000000004</c:v>
                </c:pt>
                <c:pt idx="122">
                  <c:v>6.8845599999999996</c:v>
                </c:pt>
                <c:pt idx="123">
                  <c:v>6.7267000000000001</c:v>
                </c:pt>
                <c:pt idx="124">
                  <c:v>8.5520399999999999</c:v>
                </c:pt>
                <c:pt idx="125">
                  <c:v>14.1973</c:v>
                </c:pt>
                <c:pt idx="126">
                  <c:v>13.1471</c:v>
                </c:pt>
                <c:pt idx="127">
                  <c:v>9.8766700000000007</c:v>
                </c:pt>
                <c:pt idx="128">
                  <c:v>6.9468699999999997</c:v>
                </c:pt>
                <c:pt idx="129">
                  <c:v>5.8568199999999999</c:v>
                </c:pt>
                <c:pt idx="130">
                  <c:v>5.1074099999999998</c:v>
                </c:pt>
                <c:pt idx="131">
                  <c:v>5.8061400000000001</c:v>
                </c:pt>
                <c:pt idx="132">
                  <c:v>5.9656599999999997</c:v>
                </c:pt>
                <c:pt idx="133">
                  <c:v>6.1351500000000003</c:v>
                </c:pt>
                <c:pt idx="134">
                  <c:v>4.6703900000000003</c:v>
                </c:pt>
                <c:pt idx="135">
                  <c:v>3.5171899999999998</c:v>
                </c:pt>
                <c:pt idx="136">
                  <c:v>2.4575999999999998</c:v>
                </c:pt>
                <c:pt idx="137">
                  <c:v>2.67334</c:v>
                </c:pt>
                <c:pt idx="138">
                  <c:v>3.1433200000000001</c:v>
                </c:pt>
                <c:pt idx="139">
                  <c:v>3.40863</c:v>
                </c:pt>
                <c:pt idx="140">
                  <c:v>2.86056</c:v>
                </c:pt>
                <c:pt idx="141">
                  <c:v>3.86144</c:v>
                </c:pt>
                <c:pt idx="142">
                  <c:v>4.3843100000000002</c:v>
                </c:pt>
                <c:pt idx="143">
                  <c:v>3.90076</c:v>
                </c:pt>
                <c:pt idx="144">
                  <c:v>3.37263</c:v>
                </c:pt>
                <c:pt idx="145">
                  <c:v>3.2837299999999998</c:v>
                </c:pt>
                <c:pt idx="146">
                  <c:v>3.10704</c:v>
                </c:pt>
                <c:pt idx="147">
                  <c:v>4.2092799999999997</c:v>
                </c:pt>
                <c:pt idx="148">
                  <c:v>7.7663500000000001</c:v>
                </c:pt>
                <c:pt idx="149">
                  <c:v>12.3711</c:v>
                </c:pt>
                <c:pt idx="150">
                  <c:v>18.697600000000001</c:v>
                </c:pt>
                <c:pt idx="151">
                  <c:v>19.180299999999999</c:v>
                </c:pt>
                <c:pt idx="152">
                  <c:v>22.069700000000001</c:v>
                </c:pt>
                <c:pt idx="153">
                  <c:v>17.4026</c:v>
                </c:pt>
                <c:pt idx="154">
                  <c:v>15.259399999999999</c:v>
                </c:pt>
                <c:pt idx="155">
                  <c:v>11.8698</c:v>
                </c:pt>
                <c:pt idx="156">
                  <c:v>11.5458</c:v>
                </c:pt>
                <c:pt idx="157">
                  <c:v>6.3209799999999996</c:v>
                </c:pt>
                <c:pt idx="158">
                  <c:v>3.6548400000000001</c:v>
                </c:pt>
                <c:pt idx="159">
                  <c:v>4.7022399999999998</c:v>
                </c:pt>
                <c:pt idx="160">
                  <c:v>7.5093500000000004</c:v>
                </c:pt>
                <c:pt idx="161">
                  <c:v>9.1026100000000003</c:v>
                </c:pt>
                <c:pt idx="162">
                  <c:v>5.8919899999999998</c:v>
                </c:pt>
                <c:pt idx="163">
                  <c:v>5.0625400000000003</c:v>
                </c:pt>
                <c:pt idx="164">
                  <c:v>4.9941399999999998</c:v>
                </c:pt>
                <c:pt idx="165">
                  <c:v>4.1580399999999997</c:v>
                </c:pt>
                <c:pt idx="166">
                  <c:v>3.4676200000000001</c:v>
                </c:pt>
                <c:pt idx="167">
                  <c:v>3.7237900000000002</c:v>
                </c:pt>
                <c:pt idx="168">
                  <c:v>5.8327299999999997</c:v>
                </c:pt>
                <c:pt idx="169">
                  <c:v>7.0091900000000003</c:v>
                </c:pt>
                <c:pt idx="170">
                  <c:v>6.8144999999999998</c:v>
                </c:pt>
                <c:pt idx="171">
                  <c:v>6.7178399999999998</c:v>
                </c:pt>
                <c:pt idx="172">
                  <c:v>6.7555100000000001</c:v>
                </c:pt>
                <c:pt idx="173">
                  <c:v>6.9310900000000002</c:v>
                </c:pt>
                <c:pt idx="174">
                  <c:v>7.28918</c:v>
                </c:pt>
                <c:pt idx="175">
                  <c:v>6.0188300000000003</c:v>
                </c:pt>
                <c:pt idx="176">
                  <c:v>8.2831299999999999</c:v>
                </c:pt>
                <c:pt idx="177">
                  <c:v>14.8362</c:v>
                </c:pt>
                <c:pt idx="178">
                  <c:v>15.795500000000001</c:v>
                </c:pt>
                <c:pt idx="179">
                  <c:v>17.974799999999998</c:v>
                </c:pt>
                <c:pt idx="180">
                  <c:v>15.601699999999999</c:v>
                </c:pt>
                <c:pt idx="181">
                  <c:v>13.4443</c:v>
                </c:pt>
                <c:pt idx="182">
                  <c:v>17.5505</c:v>
                </c:pt>
                <c:pt idx="183">
                  <c:v>20.7163</c:v>
                </c:pt>
                <c:pt idx="184">
                  <c:v>21.6388</c:v>
                </c:pt>
                <c:pt idx="185">
                  <c:v>13.2775</c:v>
                </c:pt>
                <c:pt idx="186">
                  <c:v>14.5966</c:v>
                </c:pt>
                <c:pt idx="187">
                  <c:v>13.998200000000001</c:v>
                </c:pt>
                <c:pt idx="188">
                  <c:v>9.9054699999999993</c:v>
                </c:pt>
                <c:pt idx="189">
                  <c:v>7.7461399999999996</c:v>
                </c:pt>
                <c:pt idx="190">
                  <c:v>3.8833199999999999</c:v>
                </c:pt>
                <c:pt idx="191">
                  <c:v>3.9871699999999999</c:v>
                </c:pt>
                <c:pt idx="192">
                  <c:v>4.3028899999999997</c:v>
                </c:pt>
                <c:pt idx="193">
                  <c:v>4.3247600000000004</c:v>
                </c:pt>
                <c:pt idx="194">
                  <c:v>3.8273700000000002</c:v>
                </c:pt>
                <c:pt idx="195">
                  <c:v>4.7565200000000001</c:v>
                </c:pt>
                <c:pt idx="196">
                  <c:v>6.05816</c:v>
                </c:pt>
                <c:pt idx="197">
                  <c:v>9.5806199999999997</c:v>
                </c:pt>
                <c:pt idx="198">
                  <c:v>9.0754699999999993</c:v>
                </c:pt>
                <c:pt idx="199">
                  <c:v>9.70275</c:v>
                </c:pt>
                <c:pt idx="200">
                  <c:v>9.7138299999999997</c:v>
                </c:pt>
                <c:pt idx="201">
                  <c:v>7.7062600000000003</c:v>
                </c:pt>
                <c:pt idx="202">
                  <c:v>11.953200000000001</c:v>
                </c:pt>
                <c:pt idx="203">
                  <c:v>8.3836600000000008</c:v>
                </c:pt>
                <c:pt idx="204">
                  <c:v>4.9445699999999997</c:v>
                </c:pt>
                <c:pt idx="205">
                  <c:v>5.9648300000000001</c:v>
                </c:pt>
                <c:pt idx="206">
                  <c:v>5.6239100000000004</c:v>
                </c:pt>
                <c:pt idx="207">
                  <c:v>4.89499</c:v>
                </c:pt>
                <c:pt idx="208">
                  <c:v>5.61449</c:v>
                </c:pt>
                <c:pt idx="209">
                  <c:v>6.7081499999999998</c:v>
                </c:pt>
                <c:pt idx="210">
                  <c:v>7.31576</c:v>
                </c:pt>
                <c:pt idx="211">
                  <c:v>9.1488600000000009</c:v>
                </c:pt>
                <c:pt idx="212">
                  <c:v>10.0863</c:v>
                </c:pt>
                <c:pt idx="213">
                  <c:v>9.0444499999999994</c:v>
                </c:pt>
                <c:pt idx="214">
                  <c:v>9.0419599999999996</c:v>
                </c:pt>
                <c:pt idx="215">
                  <c:v>5.5303000000000004</c:v>
                </c:pt>
                <c:pt idx="216">
                  <c:v>4.5321999999999996</c:v>
                </c:pt>
                <c:pt idx="217">
                  <c:v>4.5139199999999997</c:v>
                </c:pt>
                <c:pt idx="218">
                  <c:v>3.6783800000000002</c:v>
                </c:pt>
                <c:pt idx="219">
                  <c:v>3.5681500000000002</c:v>
                </c:pt>
                <c:pt idx="220">
                  <c:v>3.9544899999999998</c:v>
                </c:pt>
                <c:pt idx="221">
                  <c:v>5.1694500000000003</c:v>
                </c:pt>
                <c:pt idx="222">
                  <c:v>26.517199999999999</c:v>
                </c:pt>
                <c:pt idx="223">
                  <c:v>55.308</c:v>
                </c:pt>
                <c:pt idx="224">
                  <c:v>75.989999999999995</c:v>
                </c:pt>
                <c:pt idx="225">
                  <c:v>52.473199999999999</c:v>
                </c:pt>
                <c:pt idx="226">
                  <c:v>69.586699999999993</c:v>
                </c:pt>
                <c:pt idx="227">
                  <c:v>90.415700000000001</c:v>
                </c:pt>
                <c:pt idx="228">
                  <c:v>81.463999999999999</c:v>
                </c:pt>
                <c:pt idx="229">
                  <c:v>79.292500000000004</c:v>
                </c:pt>
                <c:pt idx="230">
                  <c:v>72.116600000000005</c:v>
                </c:pt>
                <c:pt idx="231">
                  <c:v>81.180499999999995</c:v>
                </c:pt>
                <c:pt idx="232">
                  <c:v>65.958200000000005</c:v>
                </c:pt>
                <c:pt idx="233">
                  <c:v>66.278599999999997</c:v>
                </c:pt>
                <c:pt idx="234">
                  <c:v>66.596500000000006</c:v>
                </c:pt>
                <c:pt idx="235">
                  <c:v>58.354700000000001</c:v>
                </c:pt>
                <c:pt idx="236">
                  <c:v>23.830200000000001</c:v>
                </c:pt>
                <c:pt idx="237">
                  <c:v>12.119899999999999</c:v>
                </c:pt>
                <c:pt idx="238">
                  <c:v>18.513500000000001</c:v>
                </c:pt>
                <c:pt idx="239">
                  <c:v>20.320799999999998</c:v>
                </c:pt>
                <c:pt idx="240">
                  <c:v>19.0059</c:v>
                </c:pt>
                <c:pt idx="241">
                  <c:v>19.743400000000001</c:v>
                </c:pt>
                <c:pt idx="242">
                  <c:v>20.5989</c:v>
                </c:pt>
                <c:pt idx="243">
                  <c:v>19.914200000000001</c:v>
                </c:pt>
                <c:pt idx="244">
                  <c:v>17.399899999999999</c:v>
                </c:pt>
                <c:pt idx="245">
                  <c:v>19.529299999999999</c:v>
                </c:pt>
                <c:pt idx="246">
                  <c:v>19.240200000000002</c:v>
                </c:pt>
                <c:pt idx="247">
                  <c:v>17.460799999999999</c:v>
                </c:pt>
                <c:pt idx="248">
                  <c:v>20.613499999999998</c:v>
                </c:pt>
                <c:pt idx="249">
                  <c:v>27.410599999999999</c:v>
                </c:pt>
                <c:pt idx="250">
                  <c:v>51.163800000000002</c:v>
                </c:pt>
                <c:pt idx="251">
                  <c:v>44.122500000000002</c:v>
                </c:pt>
                <c:pt idx="252">
                  <c:v>21.614100000000001</c:v>
                </c:pt>
                <c:pt idx="253">
                  <c:v>8.7292900000000007</c:v>
                </c:pt>
                <c:pt idx="254">
                  <c:v>6.1849999999999996</c:v>
                </c:pt>
                <c:pt idx="255">
                  <c:v>5.7086600000000001</c:v>
                </c:pt>
                <c:pt idx="256">
                  <c:v>5.8357700000000001</c:v>
                </c:pt>
                <c:pt idx="257">
                  <c:v>5.5017800000000001</c:v>
                </c:pt>
                <c:pt idx="258">
                  <c:v>5.4544199999999998</c:v>
                </c:pt>
                <c:pt idx="259">
                  <c:v>5.5092600000000003</c:v>
                </c:pt>
                <c:pt idx="260">
                  <c:v>6.8787500000000001</c:v>
                </c:pt>
                <c:pt idx="261">
                  <c:v>8.2177699999999998</c:v>
                </c:pt>
                <c:pt idx="262">
                  <c:v>11.726699999999999</c:v>
                </c:pt>
                <c:pt idx="263">
                  <c:v>15.932600000000001</c:v>
                </c:pt>
                <c:pt idx="264">
                  <c:v>16.431899999999999</c:v>
                </c:pt>
                <c:pt idx="265">
                  <c:v>14.540699999999999</c:v>
                </c:pt>
                <c:pt idx="266">
                  <c:v>15.4352</c:v>
                </c:pt>
                <c:pt idx="267">
                  <c:v>15.572900000000001</c:v>
                </c:pt>
                <c:pt idx="268">
                  <c:v>16.398700000000002</c:v>
                </c:pt>
                <c:pt idx="269">
                  <c:v>18.142600000000002</c:v>
                </c:pt>
                <c:pt idx="270">
                  <c:v>20.5991</c:v>
                </c:pt>
                <c:pt idx="271">
                  <c:v>19.4969</c:v>
                </c:pt>
                <c:pt idx="272">
                  <c:v>21.268799999999999</c:v>
                </c:pt>
                <c:pt idx="273">
                  <c:v>19.0748</c:v>
                </c:pt>
                <c:pt idx="274">
                  <c:v>19.9635</c:v>
                </c:pt>
                <c:pt idx="275">
                  <c:v>19.535399999999999</c:v>
                </c:pt>
                <c:pt idx="276">
                  <c:v>18.982900000000001</c:v>
                </c:pt>
                <c:pt idx="277">
                  <c:v>20.624300000000002</c:v>
                </c:pt>
                <c:pt idx="278">
                  <c:v>20.552</c:v>
                </c:pt>
                <c:pt idx="279">
                  <c:v>22.322299999999998</c:v>
                </c:pt>
                <c:pt idx="280">
                  <c:v>23.807500000000001</c:v>
                </c:pt>
                <c:pt idx="281">
                  <c:v>24.3429</c:v>
                </c:pt>
                <c:pt idx="282">
                  <c:v>29.941299999999998</c:v>
                </c:pt>
                <c:pt idx="283">
                  <c:v>42.844700000000003</c:v>
                </c:pt>
                <c:pt idx="284">
                  <c:v>33.184600000000003</c:v>
                </c:pt>
                <c:pt idx="285">
                  <c:v>26.063800000000001</c:v>
                </c:pt>
                <c:pt idx="286">
                  <c:v>26.2516</c:v>
                </c:pt>
                <c:pt idx="287">
                  <c:v>24.358899999999998</c:v>
                </c:pt>
                <c:pt idx="288">
                  <c:v>20.9148</c:v>
                </c:pt>
                <c:pt idx="289">
                  <c:v>18.577999999999999</c:v>
                </c:pt>
                <c:pt idx="290">
                  <c:v>20.502800000000001</c:v>
                </c:pt>
                <c:pt idx="291">
                  <c:v>21.595300000000002</c:v>
                </c:pt>
                <c:pt idx="292">
                  <c:v>20.3751</c:v>
                </c:pt>
                <c:pt idx="293">
                  <c:v>29.068899999999999</c:v>
                </c:pt>
                <c:pt idx="294">
                  <c:v>43.266199999999998</c:v>
                </c:pt>
                <c:pt idx="295">
                  <c:v>54.205199999999998</c:v>
                </c:pt>
                <c:pt idx="296">
                  <c:v>52.971200000000003</c:v>
                </c:pt>
                <c:pt idx="297">
                  <c:v>39.254100000000001</c:v>
                </c:pt>
                <c:pt idx="298">
                  <c:v>46.897799999999997</c:v>
                </c:pt>
                <c:pt idx="299">
                  <c:v>67.891499999999994</c:v>
                </c:pt>
                <c:pt idx="300">
                  <c:v>50.438800000000001</c:v>
                </c:pt>
                <c:pt idx="301">
                  <c:v>59.515099999999997</c:v>
                </c:pt>
                <c:pt idx="302">
                  <c:v>69.705299999999994</c:v>
                </c:pt>
                <c:pt idx="303">
                  <c:v>63.315300000000001</c:v>
                </c:pt>
                <c:pt idx="304">
                  <c:v>65.370800000000003</c:v>
                </c:pt>
                <c:pt idx="305">
                  <c:v>64.188800000000001</c:v>
                </c:pt>
                <c:pt idx="306">
                  <c:v>70.733800000000002</c:v>
                </c:pt>
                <c:pt idx="307">
                  <c:v>67.704099999999997</c:v>
                </c:pt>
                <c:pt idx="308">
                  <c:v>47.540599999999998</c:v>
                </c:pt>
                <c:pt idx="309">
                  <c:v>37.857500000000002</c:v>
                </c:pt>
                <c:pt idx="310">
                  <c:v>34.359900000000003</c:v>
                </c:pt>
                <c:pt idx="311">
                  <c:v>31.488600000000002</c:v>
                </c:pt>
                <c:pt idx="312">
                  <c:v>31.2285</c:v>
                </c:pt>
                <c:pt idx="313">
                  <c:v>26.977699999999999</c:v>
                </c:pt>
                <c:pt idx="314">
                  <c:v>25.086200000000002</c:v>
                </c:pt>
                <c:pt idx="315">
                  <c:v>15.6914</c:v>
                </c:pt>
                <c:pt idx="316">
                  <c:v>14.315799999999999</c:v>
                </c:pt>
                <c:pt idx="317">
                  <c:v>22.457100000000001</c:v>
                </c:pt>
                <c:pt idx="318">
                  <c:v>23.728300000000001</c:v>
                </c:pt>
                <c:pt idx="319">
                  <c:v>50.552900000000001</c:v>
                </c:pt>
                <c:pt idx="320">
                  <c:v>71.145600000000002</c:v>
                </c:pt>
                <c:pt idx="321">
                  <c:v>56.487299999999998</c:v>
                </c:pt>
                <c:pt idx="322">
                  <c:v>61.228499999999997</c:v>
                </c:pt>
                <c:pt idx="323">
                  <c:v>65.579899999999995</c:v>
                </c:pt>
                <c:pt idx="324">
                  <c:v>70.885300000000001</c:v>
                </c:pt>
                <c:pt idx="325">
                  <c:v>67.748900000000006</c:v>
                </c:pt>
                <c:pt idx="326">
                  <c:v>60.2958</c:v>
                </c:pt>
                <c:pt idx="327">
                  <c:v>61.180599999999998</c:v>
                </c:pt>
                <c:pt idx="328">
                  <c:v>70.646000000000001</c:v>
                </c:pt>
                <c:pt idx="329">
                  <c:v>80.262900000000002</c:v>
                </c:pt>
                <c:pt idx="330">
                  <c:v>84.558300000000003</c:v>
                </c:pt>
                <c:pt idx="331">
                  <c:v>69.890799999999999</c:v>
                </c:pt>
                <c:pt idx="332">
                  <c:v>53.395400000000002</c:v>
                </c:pt>
                <c:pt idx="333">
                  <c:v>41.0077</c:v>
                </c:pt>
                <c:pt idx="334">
                  <c:v>31.744800000000001</c:v>
                </c:pt>
                <c:pt idx="335">
                  <c:v>23.041799999999999</c:v>
                </c:pt>
                <c:pt idx="336">
                  <c:v>17.104600000000001</c:v>
                </c:pt>
                <c:pt idx="337">
                  <c:v>18.277799999999999</c:v>
                </c:pt>
                <c:pt idx="338">
                  <c:v>23.322299999999998</c:v>
                </c:pt>
                <c:pt idx="339">
                  <c:v>20.3657</c:v>
                </c:pt>
                <c:pt idx="340">
                  <c:v>17.0656</c:v>
                </c:pt>
                <c:pt idx="341">
                  <c:v>17.4483</c:v>
                </c:pt>
                <c:pt idx="342">
                  <c:v>33.201999999999998</c:v>
                </c:pt>
                <c:pt idx="343">
                  <c:v>57.032299999999999</c:v>
                </c:pt>
                <c:pt idx="344">
                  <c:v>54.332900000000002</c:v>
                </c:pt>
                <c:pt idx="345">
                  <c:v>54.527299999999997</c:v>
                </c:pt>
                <c:pt idx="346">
                  <c:v>57.099899999999998</c:v>
                </c:pt>
                <c:pt idx="347">
                  <c:v>61.19</c:v>
                </c:pt>
                <c:pt idx="348">
                  <c:v>56.542400000000001</c:v>
                </c:pt>
                <c:pt idx="349">
                  <c:v>62.647300000000001</c:v>
                </c:pt>
                <c:pt idx="350">
                  <c:v>56.165700000000001</c:v>
                </c:pt>
                <c:pt idx="351">
                  <c:v>52.203499999999998</c:v>
                </c:pt>
                <c:pt idx="352">
                  <c:v>52.046700000000001</c:v>
                </c:pt>
                <c:pt idx="353">
                  <c:v>47.894500000000001</c:v>
                </c:pt>
                <c:pt idx="354">
                  <c:v>47.709800000000001</c:v>
                </c:pt>
                <c:pt idx="355">
                  <c:v>57.392000000000003</c:v>
                </c:pt>
                <c:pt idx="356">
                  <c:v>50.112000000000002</c:v>
                </c:pt>
                <c:pt idx="357">
                  <c:v>40.476300000000002</c:v>
                </c:pt>
                <c:pt idx="358">
                  <c:v>40.621699999999997</c:v>
                </c:pt>
                <c:pt idx="359">
                  <c:v>30.304400000000001</c:v>
                </c:pt>
                <c:pt idx="360">
                  <c:v>34.097999999999999</c:v>
                </c:pt>
                <c:pt idx="361">
                  <c:v>34.853499999999997</c:v>
                </c:pt>
                <c:pt idx="362">
                  <c:v>36.9328</c:v>
                </c:pt>
                <c:pt idx="363">
                  <c:v>35.475999999999999</c:v>
                </c:pt>
                <c:pt idx="364">
                  <c:v>36.554699999999997</c:v>
                </c:pt>
                <c:pt idx="365">
                  <c:v>35.164200000000001</c:v>
                </c:pt>
                <c:pt idx="366">
                  <c:v>36.031300000000002</c:v>
                </c:pt>
                <c:pt idx="367">
                  <c:v>37.196399999999997</c:v>
                </c:pt>
                <c:pt idx="368">
                  <c:v>36.441200000000002</c:v>
                </c:pt>
                <c:pt idx="369">
                  <c:v>32.354300000000002</c:v>
                </c:pt>
                <c:pt idx="370">
                  <c:v>27.609100000000002</c:v>
                </c:pt>
                <c:pt idx="371">
                  <c:v>22.801400000000001</c:v>
                </c:pt>
                <c:pt idx="372">
                  <c:v>14.603300000000001</c:v>
                </c:pt>
                <c:pt idx="373">
                  <c:v>10.557399999999999</c:v>
                </c:pt>
                <c:pt idx="374">
                  <c:v>11.2559</c:v>
                </c:pt>
                <c:pt idx="375">
                  <c:v>18.374400000000001</c:v>
                </c:pt>
                <c:pt idx="376">
                  <c:v>8.4888999999999992</c:v>
                </c:pt>
                <c:pt idx="377">
                  <c:v>9.43079</c:v>
                </c:pt>
                <c:pt idx="378">
                  <c:v>11.515599999999999</c:v>
                </c:pt>
                <c:pt idx="379">
                  <c:v>14.0029</c:v>
                </c:pt>
                <c:pt idx="380">
                  <c:v>16.7319</c:v>
                </c:pt>
                <c:pt idx="381">
                  <c:v>19.9314</c:v>
                </c:pt>
                <c:pt idx="382">
                  <c:v>17.316800000000001</c:v>
                </c:pt>
                <c:pt idx="383">
                  <c:v>14.4482</c:v>
                </c:pt>
                <c:pt idx="384">
                  <c:v>14.4011</c:v>
                </c:pt>
                <c:pt idx="385">
                  <c:v>14.795199999999999</c:v>
                </c:pt>
                <c:pt idx="386">
                  <c:v>12.0025</c:v>
                </c:pt>
                <c:pt idx="387">
                  <c:v>14.1937</c:v>
                </c:pt>
                <c:pt idx="388">
                  <c:v>13.0762</c:v>
                </c:pt>
                <c:pt idx="389">
                  <c:v>9.4523899999999994</c:v>
                </c:pt>
                <c:pt idx="390">
                  <c:v>12.1044</c:v>
                </c:pt>
                <c:pt idx="391">
                  <c:v>12.0449</c:v>
                </c:pt>
                <c:pt idx="392">
                  <c:v>13.4589</c:v>
                </c:pt>
                <c:pt idx="393">
                  <c:v>16.5017</c:v>
                </c:pt>
                <c:pt idx="394">
                  <c:v>18.011399999999998</c:v>
                </c:pt>
                <c:pt idx="395">
                  <c:v>15.860099999999999</c:v>
                </c:pt>
                <c:pt idx="396">
                  <c:v>13.2136</c:v>
                </c:pt>
                <c:pt idx="397">
                  <c:v>10.424200000000001</c:v>
                </c:pt>
                <c:pt idx="398">
                  <c:v>9.4529399999999999</c:v>
                </c:pt>
                <c:pt idx="399">
                  <c:v>8.7303999999999995</c:v>
                </c:pt>
                <c:pt idx="400">
                  <c:v>8.8173600000000008</c:v>
                </c:pt>
                <c:pt idx="401">
                  <c:v>9.6074800000000007</c:v>
                </c:pt>
                <c:pt idx="402">
                  <c:v>12.979799999999999</c:v>
                </c:pt>
                <c:pt idx="403">
                  <c:v>12.7339</c:v>
                </c:pt>
                <c:pt idx="404">
                  <c:v>17.492599999999999</c:v>
                </c:pt>
                <c:pt idx="405">
                  <c:v>24.350100000000001</c:v>
                </c:pt>
                <c:pt idx="406">
                  <c:v>9.50169</c:v>
                </c:pt>
                <c:pt idx="407">
                  <c:v>14.746499999999999</c:v>
                </c:pt>
                <c:pt idx="408">
                  <c:v>11.247</c:v>
                </c:pt>
                <c:pt idx="409">
                  <c:v>7.4813799999999997</c:v>
                </c:pt>
                <c:pt idx="410">
                  <c:v>5.44611</c:v>
                </c:pt>
                <c:pt idx="411">
                  <c:v>5.7042200000000003</c:v>
                </c:pt>
                <c:pt idx="412">
                  <c:v>6.4591799999999999</c:v>
                </c:pt>
                <c:pt idx="413">
                  <c:v>7.6522500000000004</c:v>
                </c:pt>
                <c:pt idx="414">
                  <c:v>13.7209</c:v>
                </c:pt>
                <c:pt idx="415">
                  <c:v>28.046399999999998</c:v>
                </c:pt>
                <c:pt idx="416">
                  <c:v>19.566099999999999</c:v>
                </c:pt>
                <c:pt idx="417">
                  <c:v>17.8322</c:v>
                </c:pt>
                <c:pt idx="418">
                  <c:v>15.3987</c:v>
                </c:pt>
                <c:pt idx="419">
                  <c:v>14.772500000000001</c:v>
                </c:pt>
                <c:pt idx="420">
                  <c:v>13.2615</c:v>
                </c:pt>
                <c:pt idx="421">
                  <c:v>11.741300000000001</c:v>
                </c:pt>
                <c:pt idx="422">
                  <c:v>12.107699999999999</c:v>
                </c:pt>
                <c:pt idx="423">
                  <c:v>12.379099999999999</c:v>
                </c:pt>
                <c:pt idx="424">
                  <c:v>12.6877</c:v>
                </c:pt>
                <c:pt idx="425">
                  <c:v>12.8605</c:v>
                </c:pt>
                <c:pt idx="426">
                  <c:v>12.443099999999999</c:v>
                </c:pt>
                <c:pt idx="427">
                  <c:v>12.7682</c:v>
                </c:pt>
                <c:pt idx="428">
                  <c:v>10.9443</c:v>
                </c:pt>
                <c:pt idx="429">
                  <c:v>9.2089599999999994</c:v>
                </c:pt>
                <c:pt idx="430">
                  <c:v>8.3529199999999992</c:v>
                </c:pt>
                <c:pt idx="431">
                  <c:v>9.6783800000000006</c:v>
                </c:pt>
                <c:pt idx="432">
                  <c:v>11.968400000000001</c:v>
                </c:pt>
                <c:pt idx="433">
                  <c:v>8.8912999999999993</c:v>
                </c:pt>
                <c:pt idx="434">
                  <c:v>8.8223400000000005</c:v>
                </c:pt>
                <c:pt idx="435">
                  <c:v>10.785</c:v>
                </c:pt>
                <c:pt idx="436">
                  <c:v>12.502700000000001</c:v>
                </c:pt>
                <c:pt idx="437">
                  <c:v>16.293199999999999</c:v>
                </c:pt>
                <c:pt idx="438">
                  <c:v>19.7453</c:v>
                </c:pt>
                <c:pt idx="439">
                  <c:v>20.9054</c:v>
                </c:pt>
                <c:pt idx="440">
                  <c:v>25.828399999999998</c:v>
                </c:pt>
                <c:pt idx="441">
                  <c:v>29.3154</c:v>
                </c:pt>
                <c:pt idx="442">
                  <c:v>33.878599999999999</c:v>
                </c:pt>
                <c:pt idx="443">
                  <c:v>33.302</c:v>
                </c:pt>
                <c:pt idx="444">
                  <c:v>32.826799999999999</c:v>
                </c:pt>
                <c:pt idx="445">
                  <c:v>29.8873</c:v>
                </c:pt>
                <c:pt idx="446">
                  <c:v>28.936800000000002</c:v>
                </c:pt>
                <c:pt idx="447">
                  <c:v>28.1677</c:v>
                </c:pt>
                <c:pt idx="448">
                  <c:v>26.480899999999998</c:v>
                </c:pt>
                <c:pt idx="449">
                  <c:v>28.445799999999998</c:v>
                </c:pt>
                <c:pt idx="450">
                  <c:v>29.017099999999999</c:v>
                </c:pt>
                <c:pt idx="451">
                  <c:v>24.743600000000001</c:v>
                </c:pt>
                <c:pt idx="452">
                  <c:v>21.2943</c:v>
                </c:pt>
                <c:pt idx="453">
                  <c:v>16.625800000000002</c:v>
                </c:pt>
                <c:pt idx="454">
                  <c:v>15.2879</c:v>
                </c:pt>
                <c:pt idx="455">
                  <c:v>15.2605</c:v>
                </c:pt>
                <c:pt idx="456">
                  <c:v>16.751000000000001</c:v>
                </c:pt>
                <c:pt idx="457">
                  <c:v>15.2087</c:v>
                </c:pt>
                <c:pt idx="458">
                  <c:v>14.1945</c:v>
                </c:pt>
                <c:pt idx="459">
                  <c:v>13.530099999999999</c:v>
                </c:pt>
                <c:pt idx="460">
                  <c:v>13.671900000000001</c:v>
                </c:pt>
                <c:pt idx="461">
                  <c:v>14.9201</c:v>
                </c:pt>
                <c:pt idx="462">
                  <c:v>22.405899999999999</c:v>
                </c:pt>
                <c:pt idx="463">
                  <c:v>26.951699999999999</c:v>
                </c:pt>
                <c:pt idx="464">
                  <c:v>24.201599999999999</c:v>
                </c:pt>
                <c:pt idx="465">
                  <c:v>25.4421</c:v>
                </c:pt>
                <c:pt idx="466">
                  <c:v>32.884700000000002</c:v>
                </c:pt>
                <c:pt idx="467">
                  <c:v>29.537199999999999</c:v>
                </c:pt>
                <c:pt idx="468">
                  <c:v>25.124700000000001</c:v>
                </c:pt>
                <c:pt idx="469">
                  <c:v>23.947900000000001</c:v>
                </c:pt>
                <c:pt idx="470">
                  <c:v>23.223199999999999</c:v>
                </c:pt>
                <c:pt idx="471">
                  <c:v>25.372800000000002</c:v>
                </c:pt>
                <c:pt idx="472">
                  <c:v>27.829899999999999</c:v>
                </c:pt>
                <c:pt idx="473">
                  <c:v>30.5929</c:v>
                </c:pt>
                <c:pt idx="474">
                  <c:v>31.159600000000001</c:v>
                </c:pt>
                <c:pt idx="475">
                  <c:v>26.339400000000001</c:v>
                </c:pt>
                <c:pt idx="476">
                  <c:v>29.4129</c:v>
                </c:pt>
                <c:pt idx="477">
                  <c:v>33.834899999999998</c:v>
                </c:pt>
                <c:pt idx="478">
                  <c:v>35.450299999999999</c:v>
                </c:pt>
                <c:pt idx="479">
                  <c:v>37.914499999999997</c:v>
                </c:pt>
                <c:pt idx="480">
                  <c:v>33.622999999999998</c:v>
                </c:pt>
                <c:pt idx="481">
                  <c:v>26.979099999999999</c:v>
                </c:pt>
                <c:pt idx="482">
                  <c:v>34.291499999999999</c:v>
                </c:pt>
                <c:pt idx="483">
                  <c:v>30.518699999999999</c:v>
                </c:pt>
                <c:pt idx="484">
                  <c:v>30.8505</c:v>
                </c:pt>
                <c:pt idx="485">
                  <c:v>27.673100000000002</c:v>
                </c:pt>
                <c:pt idx="486">
                  <c:v>27.308399999999999</c:v>
                </c:pt>
                <c:pt idx="487">
                  <c:v>28.148900000000001</c:v>
                </c:pt>
                <c:pt idx="488">
                  <c:v>31.360600000000002</c:v>
                </c:pt>
                <c:pt idx="489">
                  <c:v>30.971800000000002</c:v>
                </c:pt>
                <c:pt idx="490">
                  <c:v>37.4833</c:v>
                </c:pt>
                <c:pt idx="491">
                  <c:v>47.850999999999999</c:v>
                </c:pt>
                <c:pt idx="492">
                  <c:v>47.297699999999999</c:v>
                </c:pt>
                <c:pt idx="493">
                  <c:v>43.889000000000003</c:v>
                </c:pt>
                <c:pt idx="494">
                  <c:v>48.961599999999997</c:v>
                </c:pt>
                <c:pt idx="495">
                  <c:v>49.482500000000002</c:v>
                </c:pt>
                <c:pt idx="496">
                  <c:v>52.845700000000001</c:v>
                </c:pt>
                <c:pt idx="497">
                  <c:v>53.677700000000002</c:v>
                </c:pt>
                <c:pt idx="498">
                  <c:v>52.666499999999999</c:v>
                </c:pt>
                <c:pt idx="499">
                  <c:v>47.813600000000001</c:v>
                </c:pt>
                <c:pt idx="500">
                  <c:v>45.231699999999996</c:v>
                </c:pt>
                <c:pt idx="501">
                  <c:v>35.502299999999998</c:v>
                </c:pt>
                <c:pt idx="502">
                  <c:v>27.674199999999999</c:v>
                </c:pt>
                <c:pt idx="503">
                  <c:v>27.575399999999998</c:v>
                </c:pt>
                <c:pt idx="504">
                  <c:v>24.446999999999999</c:v>
                </c:pt>
                <c:pt idx="505">
                  <c:v>22.796099999999999</c:v>
                </c:pt>
                <c:pt idx="506">
                  <c:v>26.172599999999999</c:v>
                </c:pt>
                <c:pt idx="507">
                  <c:v>29.055099999999999</c:v>
                </c:pt>
                <c:pt idx="508">
                  <c:v>32.223599999999998</c:v>
                </c:pt>
                <c:pt idx="509">
                  <c:v>31.7254</c:v>
                </c:pt>
                <c:pt idx="510">
                  <c:v>51.973599999999998</c:v>
                </c:pt>
                <c:pt idx="511">
                  <c:v>62.5047</c:v>
                </c:pt>
                <c:pt idx="512">
                  <c:v>65.912199999999999</c:v>
                </c:pt>
                <c:pt idx="513">
                  <c:v>61.741700000000002</c:v>
                </c:pt>
                <c:pt idx="514">
                  <c:v>62.3842</c:v>
                </c:pt>
                <c:pt idx="515">
                  <c:v>55.8309</c:v>
                </c:pt>
                <c:pt idx="516">
                  <c:v>53.403799999999997</c:v>
                </c:pt>
                <c:pt idx="517">
                  <c:v>56.249099999999999</c:v>
                </c:pt>
                <c:pt idx="518">
                  <c:v>60.211300000000001</c:v>
                </c:pt>
                <c:pt idx="519">
                  <c:v>60.386899999999997</c:v>
                </c:pt>
                <c:pt idx="520">
                  <c:v>59.3827</c:v>
                </c:pt>
                <c:pt idx="521">
                  <c:v>59.733899999999998</c:v>
                </c:pt>
                <c:pt idx="522">
                  <c:v>70.389600000000002</c:v>
                </c:pt>
                <c:pt idx="523">
                  <c:v>76.750200000000007</c:v>
                </c:pt>
                <c:pt idx="524">
                  <c:v>58.770099999999999</c:v>
                </c:pt>
                <c:pt idx="525">
                  <c:v>54.507399999999997</c:v>
                </c:pt>
                <c:pt idx="526">
                  <c:v>52.194899999999997</c:v>
                </c:pt>
                <c:pt idx="527">
                  <c:v>53.267200000000003</c:v>
                </c:pt>
                <c:pt idx="528">
                  <c:v>50.007300000000001</c:v>
                </c:pt>
                <c:pt idx="529">
                  <c:v>42.608499999999999</c:v>
                </c:pt>
                <c:pt idx="530">
                  <c:v>34.125900000000001</c:v>
                </c:pt>
                <c:pt idx="531">
                  <c:v>29.144200000000001</c:v>
                </c:pt>
                <c:pt idx="532">
                  <c:v>27.681999999999999</c:v>
                </c:pt>
                <c:pt idx="533">
                  <c:v>35.195999999999998</c:v>
                </c:pt>
                <c:pt idx="534">
                  <c:v>43.889899999999997</c:v>
                </c:pt>
                <c:pt idx="535">
                  <c:v>32.590000000000003</c:v>
                </c:pt>
                <c:pt idx="536">
                  <c:v>42.575800000000001</c:v>
                </c:pt>
                <c:pt idx="537">
                  <c:v>64.837400000000002</c:v>
                </c:pt>
                <c:pt idx="538">
                  <c:v>72.0441</c:v>
                </c:pt>
                <c:pt idx="539">
                  <c:v>63.336100000000002</c:v>
                </c:pt>
                <c:pt idx="540">
                  <c:v>60.753300000000003</c:v>
                </c:pt>
                <c:pt idx="541">
                  <c:v>56.469499999999996</c:v>
                </c:pt>
                <c:pt idx="542">
                  <c:v>52.576500000000003</c:v>
                </c:pt>
                <c:pt idx="543">
                  <c:v>58.263800000000003</c:v>
                </c:pt>
                <c:pt idx="544">
                  <c:v>57.709699999999998</c:v>
                </c:pt>
                <c:pt idx="545">
                  <c:v>60.443399999999997</c:v>
                </c:pt>
                <c:pt idx="546">
                  <c:v>57.362699999999997</c:v>
                </c:pt>
                <c:pt idx="547">
                  <c:v>54.786000000000001</c:v>
                </c:pt>
                <c:pt idx="548">
                  <c:v>52.249400000000001</c:v>
                </c:pt>
                <c:pt idx="549">
                  <c:v>53.749899999999997</c:v>
                </c:pt>
                <c:pt idx="550">
                  <c:v>47.173299999999998</c:v>
                </c:pt>
                <c:pt idx="551">
                  <c:v>40.488399999999999</c:v>
                </c:pt>
                <c:pt idx="552">
                  <c:v>37.86</c:v>
                </c:pt>
                <c:pt idx="553">
                  <c:v>34.759300000000003</c:v>
                </c:pt>
                <c:pt idx="554">
                  <c:v>31.325500000000002</c:v>
                </c:pt>
                <c:pt idx="555">
                  <c:v>32.537599999999998</c:v>
                </c:pt>
                <c:pt idx="556">
                  <c:v>33.295099999999998</c:v>
                </c:pt>
                <c:pt idx="557">
                  <c:v>34.419800000000002</c:v>
                </c:pt>
                <c:pt idx="558">
                  <c:v>39.692799999999998</c:v>
                </c:pt>
                <c:pt idx="559">
                  <c:v>54.953299999999999</c:v>
                </c:pt>
                <c:pt idx="560">
                  <c:v>53.189700000000002</c:v>
                </c:pt>
                <c:pt idx="561">
                  <c:v>58.061999999999998</c:v>
                </c:pt>
                <c:pt idx="562">
                  <c:v>62.715499999999999</c:v>
                </c:pt>
                <c:pt idx="563">
                  <c:v>63.115600000000001</c:v>
                </c:pt>
                <c:pt idx="564">
                  <c:v>54.400199999999998</c:v>
                </c:pt>
                <c:pt idx="565">
                  <c:v>54.813400000000001</c:v>
                </c:pt>
                <c:pt idx="566">
                  <c:v>55.359499999999997</c:v>
                </c:pt>
                <c:pt idx="567">
                  <c:v>54.762999999999998</c:v>
                </c:pt>
                <c:pt idx="568">
                  <c:v>54.259799999999998</c:v>
                </c:pt>
                <c:pt idx="569">
                  <c:v>54.502899999999997</c:v>
                </c:pt>
                <c:pt idx="570">
                  <c:v>50.7971</c:v>
                </c:pt>
                <c:pt idx="571">
                  <c:v>45.1051</c:v>
                </c:pt>
                <c:pt idx="572">
                  <c:v>36.423200000000001</c:v>
                </c:pt>
                <c:pt idx="573">
                  <c:v>34.537700000000001</c:v>
                </c:pt>
                <c:pt idx="574">
                  <c:v>37.1828</c:v>
                </c:pt>
                <c:pt idx="575">
                  <c:v>40.986400000000003</c:v>
                </c:pt>
                <c:pt idx="576">
                  <c:v>44.302500000000002</c:v>
                </c:pt>
                <c:pt idx="577">
                  <c:v>46.0002</c:v>
                </c:pt>
                <c:pt idx="578">
                  <c:v>46.459099999999999</c:v>
                </c:pt>
                <c:pt idx="579">
                  <c:v>44.714599999999997</c:v>
                </c:pt>
                <c:pt idx="580">
                  <c:v>40.2361</c:v>
                </c:pt>
                <c:pt idx="581">
                  <c:v>22.494</c:v>
                </c:pt>
                <c:pt idx="582">
                  <c:v>12.182499999999999</c:v>
                </c:pt>
                <c:pt idx="583">
                  <c:v>11.1304</c:v>
                </c:pt>
                <c:pt idx="584">
                  <c:v>12.036799999999999</c:v>
                </c:pt>
                <c:pt idx="585">
                  <c:v>12.635</c:v>
                </c:pt>
                <c:pt idx="586">
                  <c:v>9.9904899999999994</c:v>
                </c:pt>
                <c:pt idx="587">
                  <c:v>6.7701799999999999</c:v>
                </c:pt>
                <c:pt idx="588">
                  <c:v>9.6919500000000003</c:v>
                </c:pt>
                <c:pt idx="589">
                  <c:v>11.176399999999999</c:v>
                </c:pt>
                <c:pt idx="590">
                  <c:v>5.3843500000000004</c:v>
                </c:pt>
                <c:pt idx="591">
                  <c:v>3.7617400000000001</c:v>
                </c:pt>
                <c:pt idx="592">
                  <c:v>4.3438699999999999</c:v>
                </c:pt>
                <c:pt idx="593">
                  <c:v>4.6817500000000001</c:v>
                </c:pt>
                <c:pt idx="594">
                  <c:v>5.1852299999999998</c:v>
                </c:pt>
                <c:pt idx="595">
                  <c:v>5.5779399999999999</c:v>
                </c:pt>
                <c:pt idx="596">
                  <c:v>5.6150500000000001</c:v>
                </c:pt>
                <c:pt idx="597">
                  <c:v>4.2981800000000003</c:v>
                </c:pt>
                <c:pt idx="598">
                  <c:v>3.3194599999999999</c:v>
                </c:pt>
                <c:pt idx="599">
                  <c:v>3.6551100000000001</c:v>
                </c:pt>
                <c:pt idx="600">
                  <c:v>4.4059100000000004</c:v>
                </c:pt>
                <c:pt idx="601">
                  <c:v>4.5537999999999998</c:v>
                </c:pt>
                <c:pt idx="602">
                  <c:v>5.2871499999999996</c:v>
                </c:pt>
                <c:pt idx="603">
                  <c:v>4.44496</c:v>
                </c:pt>
                <c:pt idx="604">
                  <c:v>4.9093900000000001</c:v>
                </c:pt>
                <c:pt idx="605">
                  <c:v>5.6286199999999997</c:v>
                </c:pt>
                <c:pt idx="606">
                  <c:v>7.6840999999999999</c:v>
                </c:pt>
                <c:pt idx="607">
                  <c:v>16.813300000000002</c:v>
                </c:pt>
                <c:pt idx="608">
                  <c:v>27.575099999999999</c:v>
                </c:pt>
                <c:pt idx="609">
                  <c:v>34.226500000000001</c:v>
                </c:pt>
                <c:pt idx="610">
                  <c:v>37.170400000000001</c:v>
                </c:pt>
                <c:pt idx="611">
                  <c:v>37.988199999999999</c:v>
                </c:pt>
                <c:pt idx="612">
                  <c:v>50.160499999999999</c:v>
                </c:pt>
                <c:pt idx="613">
                  <c:v>53.731900000000003</c:v>
                </c:pt>
                <c:pt idx="614">
                  <c:v>47.843299999999999</c:v>
                </c:pt>
                <c:pt idx="615">
                  <c:v>53.093299999999999</c:v>
                </c:pt>
                <c:pt idx="616">
                  <c:v>49.2607</c:v>
                </c:pt>
                <c:pt idx="617">
                  <c:v>44.667499999999997</c:v>
                </c:pt>
                <c:pt idx="618">
                  <c:v>40.102400000000003</c:v>
                </c:pt>
                <c:pt idx="619">
                  <c:v>26.2818</c:v>
                </c:pt>
                <c:pt idx="620">
                  <c:v>16.624400000000001</c:v>
                </c:pt>
                <c:pt idx="621">
                  <c:v>11.443099999999999</c:v>
                </c:pt>
                <c:pt idx="622">
                  <c:v>14.173999999999999</c:v>
                </c:pt>
                <c:pt idx="623">
                  <c:v>14.942</c:v>
                </c:pt>
                <c:pt idx="624">
                  <c:v>16.4984</c:v>
                </c:pt>
                <c:pt idx="625">
                  <c:v>17.5566</c:v>
                </c:pt>
                <c:pt idx="626">
                  <c:v>19.871600000000001</c:v>
                </c:pt>
                <c:pt idx="627">
                  <c:v>22.051100000000002</c:v>
                </c:pt>
                <c:pt idx="628">
                  <c:v>13.272</c:v>
                </c:pt>
                <c:pt idx="629">
                  <c:v>10.398199999999999</c:v>
                </c:pt>
                <c:pt idx="630">
                  <c:v>11.0717</c:v>
                </c:pt>
                <c:pt idx="631">
                  <c:v>12.302099999999999</c:v>
                </c:pt>
                <c:pt idx="632">
                  <c:v>38.534300000000002</c:v>
                </c:pt>
                <c:pt idx="633">
                  <c:v>46.265500000000003</c:v>
                </c:pt>
                <c:pt idx="634">
                  <c:v>60.802</c:v>
                </c:pt>
                <c:pt idx="635">
                  <c:v>62.649799999999999</c:v>
                </c:pt>
                <c:pt idx="636">
                  <c:v>45.313400000000001</c:v>
                </c:pt>
                <c:pt idx="637">
                  <c:v>43.1554</c:v>
                </c:pt>
                <c:pt idx="638">
                  <c:v>35.751899999999999</c:v>
                </c:pt>
                <c:pt idx="639">
                  <c:v>33.189300000000003</c:v>
                </c:pt>
                <c:pt idx="640">
                  <c:v>37.239100000000001</c:v>
                </c:pt>
                <c:pt idx="641">
                  <c:v>41.407899999999998</c:v>
                </c:pt>
                <c:pt idx="642">
                  <c:v>43.646999999999998</c:v>
                </c:pt>
                <c:pt idx="643">
                  <c:v>25.9209</c:v>
                </c:pt>
                <c:pt idx="644">
                  <c:v>20.517700000000001</c:v>
                </c:pt>
                <c:pt idx="645">
                  <c:v>10.9892</c:v>
                </c:pt>
                <c:pt idx="646">
                  <c:v>6.5073600000000003</c:v>
                </c:pt>
                <c:pt idx="647">
                  <c:v>5.61754</c:v>
                </c:pt>
                <c:pt idx="648">
                  <c:v>5.8510099999999996</c:v>
                </c:pt>
                <c:pt idx="649">
                  <c:v>5.9875400000000001</c:v>
                </c:pt>
                <c:pt idx="650">
                  <c:v>6.7532899999999998</c:v>
                </c:pt>
                <c:pt idx="651">
                  <c:v>6.5738300000000001</c:v>
                </c:pt>
                <c:pt idx="652">
                  <c:v>7.2553900000000002</c:v>
                </c:pt>
                <c:pt idx="653">
                  <c:v>9.9364899999999992</c:v>
                </c:pt>
                <c:pt idx="654">
                  <c:v>13.566700000000001</c:v>
                </c:pt>
                <c:pt idx="655">
                  <c:v>17.881499999999999</c:v>
                </c:pt>
                <c:pt idx="656">
                  <c:v>14.4892</c:v>
                </c:pt>
                <c:pt idx="657">
                  <c:v>35.2498</c:v>
                </c:pt>
                <c:pt idx="658">
                  <c:v>44.935600000000001</c:v>
                </c:pt>
                <c:pt idx="659">
                  <c:v>39.898800000000001</c:v>
                </c:pt>
                <c:pt idx="660">
                  <c:v>45.856999999999999</c:v>
                </c:pt>
                <c:pt idx="661">
                  <c:v>52.347799999999999</c:v>
                </c:pt>
                <c:pt idx="662">
                  <c:v>52.1492</c:v>
                </c:pt>
                <c:pt idx="663">
                  <c:v>56.540399999999998</c:v>
                </c:pt>
                <c:pt idx="664">
                  <c:v>63.082999999999998</c:v>
                </c:pt>
                <c:pt idx="665">
                  <c:v>65.077500000000001</c:v>
                </c:pt>
                <c:pt idx="666">
                  <c:v>59.830500000000001</c:v>
                </c:pt>
                <c:pt idx="667">
                  <c:v>24.656099999999999</c:v>
                </c:pt>
                <c:pt idx="668">
                  <c:v>22.754000000000001</c:v>
                </c:pt>
                <c:pt idx="669">
                  <c:v>20.042200000000001</c:v>
                </c:pt>
                <c:pt idx="670">
                  <c:v>17.270800000000001</c:v>
                </c:pt>
                <c:pt idx="671">
                  <c:v>16.6355</c:v>
                </c:pt>
                <c:pt idx="672">
                  <c:v>15.428900000000001</c:v>
                </c:pt>
                <c:pt idx="673">
                  <c:v>15.4255</c:v>
                </c:pt>
                <c:pt idx="674">
                  <c:v>15.320600000000001</c:v>
                </c:pt>
                <c:pt idx="675">
                  <c:v>15.3247</c:v>
                </c:pt>
                <c:pt idx="676">
                  <c:v>16.254999999999999</c:v>
                </c:pt>
                <c:pt idx="677">
                  <c:v>16.9559</c:v>
                </c:pt>
                <c:pt idx="678">
                  <c:v>23.691800000000001</c:v>
                </c:pt>
                <c:pt idx="679">
                  <c:v>26.6</c:v>
                </c:pt>
                <c:pt idx="680">
                  <c:v>31.248999999999999</c:v>
                </c:pt>
                <c:pt idx="681">
                  <c:v>28.610299999999999</c:v>
                </c:pt>
                <c:pt idx="682">
                  <c:v>25.036899999999999</c:v>
                </c:pt>
                <c:pt idx="683">
                  <c:v>19.623200000000001</c:v>
                </c:pt>
                <c:pt idx="684">
                  <c:v>17.704000000000001</c:v>
                </c:pt>
                <c:pt idx="685">
                  <c:v>14.604699999999999</c:v>
                </c:pt>
                <c:pt idx="686">
                  <c:v>13.0413</c:v>
                </c:pt>
                <c:pt idx="687">
                  <c:v>14.211399999999999</c:v>
                </c:pt>
                <c:pt idx="688">
                  <c:v>14.845599999999999</c:v>
                </c:pt>
                <c:pt idx="689">
                  <c:v>17.065300000000001</c:v>
                </c:pt>
                <c:pt idx="690">
                  <c:v>23.598700000000001</c:v>
                </c:pt>
                <c:pt idx="691">
                  <c:v>23.338699999999999</c:v>
                </c:pt>
                <c:pt idx="692">
                  <c:v>26.167400000000001</c:v>
                </c:pt>
                <c:pt idx="693">
                  <c:v>23.992799999999999</c:v>
                </c:pt>
                <c:pt idx="694">
                  <c:v>24.023800000000001</c:v>
                </c:pt>
                <c:pt idx="695">
                  <c:v>20.937000000000001</c:v>
                </c:pt>
                <c:pt idx="696">
                  <c:v>15.953099999999999</c:v>
                </c:pt>
                <c:pt idx="697">
                  <c:v>12.3246</c:v>
                </c:pt>
                <c:pt idx="698">
                  <c:v>12.1271</c:v>
                </c:pt>
                <c:pt idx="699">
                  <c:v>13.1706</c:v>
                </c:pt>
                <c:pt idx="700">
                  <c:v>16.0185</c:v>
                </c:pt>
                <c:pt idx="701">
                  <c:v>9.9052000000000007</c:v>
                </c:pt>
                <c:pt idx="702">
                  <c:v>11.2179</c:v>
                </c:pt>
                <c:pt idx="703">
                  <c:v>10.9894</c:v>
                </c:pt>
                <c:pt idx="704">
                  <c:v>14.4496</c:v>
                </c:pt>
                <c:pt idx="705">
                  <c:v>23.827500000000001</c:v>
                </c:pt>
                <c:pt idx="706">
                  <c:v>23.497399999999999</c:v>
                </c:pt>
                <c:pt idx="707">
                  <c:v>20.087599999999998</c:v>
                </c:pt>
                <c:pt idx="708">
                  <c:v>20.8049</c:v>
                </c:pt>
                <c:pt idx="709">
                  <c:v>21.480599999999999</c:v>
                </c:pt>
                <c:pt idx="710">
                  <c:v>23.3306</c:v>
                </c:pt>
                <c:pt idx="711">
                  <c:v>29.469100000000001</c:v>
                </c:pt>
                <c:pt idx="712">
                  <c:v>28.726900000000001</c:v>
                </c:pt>
                <c:pt idx="713">
                  <c:v>31.864100000000001</c:v>
                </c:pt>
                <c:pt idx="714">
                  <c:v>35.082999999999998</c:v>
                </c:pt>
                <c:pt idx="715">
                  <c:v>31.443200000000001</c:v>
                </c:pt>
                <c:pt idx="716">
                  <c:v>20.130299999999998</c:v>
                </c:pt>
                <c:pt idx="717">
                  <c:v>8.2000499999999992</c:v>
                </c:pt>
                <c:pt idx="718">
                  <c:v>6.6920900000000003</c:v>
                </c:pt>
                <c:pt idx="719">
                  <c:v>8.64011</c:v>
                </c:pt>
                <c:pt idx="720">
                  <c:v>9.1751699999999996</c:v>
                </c:pt>
                <c:pt idx="721">
                  <c:v>10.566000000000001</c:v>
                </c:pt>
                <c:pt idx="722">
                  <c:v>11.3384</c:v>
                </c:pt>
                <c:pt idx="723">
                  <c:v>10.766999999999999</c:v>
                </c:pt>
                <c:pt idx="724">
                  <c:v>11.9596</c:v>
                </c:pt>
                <c:pt idx="725">
                  <c:v>15.1577</c:v>
                </c:pt>
                <c:pt idx="726">
                  <c:v>21.569800000000001</c:v>
                </c:pt>
                <c:pt idx="727">
                  <c:v>23.122599999999998</c:v>
                </c:pt>
                <c:pt idx="728">
                  <c:v>38.205599999999997</c:v>
                </c:pt>
                <c:pt idx="729">
                  <c:v>54.431199999999997</c:v>
                </c:pt>
                <c:pt idx="730">
                  <c:v>52.910200000000003</c:v>
                </c:pt>
                <c:pt idx="731">
                  <c:v>64.7059</c:v>
                </c:pt>
                <c:pt idx="732">
                  <c:v>48.546399999999998</c:v>
                </c:pt>
                <c:pt idx="733">
                  <c:v>51.145000000000003</c:v>
                </c:pt>
                <c:pt idx="734">
                  <c:v>44.909599999999998</c:v>
                </c:pt>
                <c:pt idx="735">
                  <c:v>44.328600000000002</c:v>
                </c:pt>
                <c:pt idx="736">
                  <c:v>38.834099999999999</c:v>
                </c:pt>
                <c:pt idx="737">
                  <c:v>37.614600000000003</c:v>
                </c:pt>
                <c:pt idx="738">
                  <c:v>41.061399999999999</c:v>
                </c:pt>
                <c:pt idx="739">
                  <c:v>35.279400000000003</c:v>
                </c:pt>
                <c:pt idx="740">
                  <c:v>23.401800000000001</c:v>
                </c:pt>
                <c:pt idx="741">
                  <c:v>16.336400000000001</c:v>
                </c:pt>
                <c:pt idx="742">
                  <c:v>17.003599999999999</c:v>
                </c:pt>
                <c:pt idx="743">
                  <c:v>16.5593</c:v>
                </c:pt>
                <c:pt idx="744">
                  <c:v>14.8703</c:v>
                </c:pt>
                <c:pt idx="745">
                  <c:v>15.5222</c:v>
                </c:pt>
                <c:pt idx="746">
                  <c:v>15.0517</c:v>
                </c:pt>
                <c:pt idx="747">
                  <c:v>14.252700000000001</c:v>
                </c:pt>
                <c:pt idx="748">
                  <c:v>13.110300000000001</c:v>
                </c:pt>
                <c:pt idx="749">
                  <c:v>14.641500000000001</c:v>
                </c:pt>
                <c:pt idx="750">
                  <c:v>18.8812</c:v>
                </c:pt>
                <c:pt idx="751">
                  <c:v>28.8385</c:v>
                </c:pt>
                <c:pt idx="752">
                  <c:v>35.2575</c:v>
                </c:pt>
                <c:pt idx="753">
                  <c:v>35.591200000000001</c:v>
                </c:pt>
                <c:pt idx="754">
                  <c:v>35.1614</c:v>
                </c:pt>
                <c:pt idx="755">
                  <c:v>22.366299999999999</c:v>
                </c:pt>
                <c:pt idx="756">
                  <c:v>17.307400000000001</c:v>
                </c:pt>
                <c:pt idx="757">
                  <c:v>17.642700000000001</c:v>
                </c:pt>
                <c:pt idx="758">
                  <c:v>19.121600000000001</c:v>
                </c:pt>
                <c:pt idx="759">
                  <c:v>19.737300000000001</c:v>
                </c:pt>
                <c:pt idx="760">
                  <c:v>20.3887</c:v>
                </c:pt>
                <c:pt idx="761">
                  <c:v>29.874300000000002</c:v>
                </c:pt>
                <c:pt idx="762">
                  <c:v>42.521799999999999</c:v>
                </c:pt>
                <c:pt idx="763">
                  <c:v>26.455400000000001</c:v>
                </c:pt>
                <c:pt idx="764">
                  <c:v>19.555599999999998</c:v>
                </c:pt>
                <c:pt idx="765">
                  <c:v>19.4756</c:v>
                </c:pt>
                <c:pt idx="766">
                  <c:v>20.840900000000001</c:v>
                </c:pt>
                <c:pt idx="767">
                  <c:v>18.344000000000001</c:v>
                </c:pt>
                <c:pt idx="768">
                  <c:v>19.843599999999999</c:v>
                </c:pt>
                <c:pt idx="769">
                  <c:v>16.5776</c:v>
                </c:pt>
                <c:pt idx="770">
                  <c:v>18.524000000000001</c:v>
                </c:pt>
                <c:pt idx="771">
                  <c:v>18.2958</c:v>
                </c:pt>
                <c:pt idx="772">
                  <c:v>21.143599999999999</c:v>
                </c:pt>
                <c:pt idx="773">
                  <c:v>24.025500000000001</c:v>
                </c:pt>
                <c:pt idx="774">
                  <c:v>29.468499999999999</c:v>
                </c:pt>
                <c:pt idx="775">
                  <c:v>30.277200000000001</c:v>
                </c:pt>
                <c:pt idx="776">
                  <c:v>27.107900000000001</c:v>
                </c:pt>
                <c:pt idx="777">
                  <c:v>25.6113</c:v>
                </c:pt>
                <c:pt idx="778">
                  <c:v>24.023299999999999</c:v>
                </c:pt>
                <c:pt idx="779">
                  <c:v>25.766400000000001</c:v>
                </c:pt>
                <c:pt idx="780">
                  <c:v>29.4938</c:v>
                </c:pt>
                <c:pt idx="781">
                  <c:v>26.569199999999999</c:v>
                </c:pt>
                <c:pt idx="782">
                  <c:v>26.180700000000002</c:v>
                </c:pt>
                <c:pt idx="783">
                  <c:v>30.607900000000001</c:v>
                </c:pt>
                <c:pt idx="784">
                  <c:v>28.295100000000001</c:v>
                </c:pt>
                <c:pt idx="785">
                  <c:v>26.7667</c:v>
                </c:pt>
                <c:pt idx="786">
                  <c:v>23.962599999999998</c:v>
                </c:pt>
                <c:pt idx="787">
                  <c:v>22.976400000000002</c:v>
                </c:pt>
                <c:pt idx="788">
                  <c:v>19.233499999999999</c:v>
                </c:pt>
                <c:pt idx="789">
                  <c:v>19.724299999999999</c:v>
                </c:pt>
                <c:pt idx="790">
                  <c:v>16.845700000000001</c:v>
                </c:pt>
                <c:pt idx="791">
                  <c:v>13.0723</c:v>
                </c:pt>
                <c:pt idx="792">
                  <c:v>11.4284</c:v>
                </c:pt>
                <c:pt idx="793">
                  <c:v>10.72</c:v>
                </c:pt>
                <c:pt idx="794">
                  <c:v>8.8852100000000007</c:v>
                </c:pt>
                <c:pt idx="795">
                  <c:v>8.3545800000000003</c:v>
                </c:pt>
                <c:pt idx="796">
                  <c:v>9.1045499999999997</c:v>
                </c:pt>
                <c:pt idx="797">
                  <c:v>11.436999999999999</c:v>
                </c:pt>
                <c:pt idx="798">
                  <c:v>18.768000000000001</c:v>
                </c:pt>
                <c:pt idx="799">
                  <c:v>16.464300000000001</c:v>
                </c:pt>
                <c:pt idx="800">
                  <c:v>23.612300000000001</c:v>
                </c:pt>
                <c:pt idx="801">
                  <c:v>45.902200000000001</c:v>
                </c:pt>
                <c:pt idx="802">
                  <c:v>47.242600000000003</c:v>
                </c:pt>
                <c:pt idx="803">
                  <c:v>35.557400000000001</c:v>
                </c:pt>
                <c:pt idx="804">
                  <c:v>43.500999999999998</c:v>
                </c:pt>
                <c:pt idx="805">
                  <c:v>41.042099999999998</c:v>
                </c:pt>
                <c:pt idx="806">
                  <c:v>45.885800000000003</c:v>
                </c:pt>
                <c:pt idx="807">
                  <c:v>44.139099999999999</c:v>
                </c:pt>
                <c:pt idx="808">
                  <c:v>43.746400000000001</c:v>
                </c:pt>
                <c:pt idx="809">
                  <c:v>38.588900000000002</c:v>
                </c:pt>
                <c:pt idx="810">
                  <c:v>44.696899999999999</c:v>
                </c:pt>
                <c:pt idx="811">
                  <c:v>37.823099999999997</c:v>
                </c:pt>
                <c:pt idx="812">
                  <c:v>37.473599999999998</c:v>
                </c:pt>
                <c:pt idx="813">
                  <c:v>27.3552</c:v>
                </c:pt>
                <c:pt idx="814">
                  <c:v>19.843599999999999</c:v>
                </c:pt>
                <c:pt idx="815">
                  <c:v>10.773999999999999</c:v>
                </c:pt>
                <c:pt idx="816">
                  <c:v>11.3063</c:v>
                </c:pt>
                <c:pt idx="817">
                  <c:v>9.79636</c:v>
                </c:pt>
                <c:pt idx="818">
                  <c:v>8.6766699999999997</c:v>
                </c:pt>
                <c:pt idx="819">
                  <c:v>8.2271900000000002</c:v>
                </c:pt>
                <c:pt idx="820">
                  <c:v>9.0444499999999994</c:v>
                </c:pt>
                <c:pt idx="821">
                  <c:v>9.5698100000000004</c:v>
                </c:pt>
                <c:pt idx="822">
                  <c:v>17.045100000000001</c:v>
                </c:pt>
                <c:pt idx="823">
                  <c:v>15.657299999999999</c:v>
                </c:pt>
                <c:pt idx="824">
                  <c:v>14.131399999999999</c:v>
                </c:pt>
                <c:pt idx="825">
                  <c:v>19.911799999999999</c:v>
                </c:pt>
                <c:pt idx="826">
                  <c:v>23.097200000000001</c:v>
                </c:pt>
                <c:pt idx="827">
                  <c:v>27.988</c:v>
                </c:pt>
                <c:pt idx="828">
                  <c:v>29.103300000000001</c:v>
                </c:pt>
                <c:pt idx="829">
                  <c:v>29.302700000000002</c:v>
                </c:pt>
                <c:pt idx="830">
                  <c:v>32.430500000000002</c:v>
                </c:pt>
                <c:pt idx="831">
                  <c:v>34.379899999999999</c:v>
                </c:pt>
                <c:pt idx="832">
                  <c:v>33.0184</c:v>
                </c:pt>
                <c:pt idx="833">
                  <c:v>35.799500000000002</c:v>
                </c:pt>
                <c:pt idx="834">
                  <c:v>36.743000000000002</c:v>
                </c:pt>
                <c:pt idx="835">
                  <c:v>28.575399999999998</c:v>
                </c:pt>
                <c:pt idx="836">
                  <c:v>18.6021</c:v>
                </c:pt>
                <c:pt idx="837">
                  <c:v>16.774799999999999</c:v>
                </c:pt>
                <c:pt idx="838">
                  <c:v>11.5151</c:v>
                </c:pt>
                <c:pt idx="839">
                  <c:v>8.1225000000000005</c:v>
                </c:pt>
                <c:pt idx="840">
                  <c:v>8.8633299999999995</c:v>
                </c:pt>
                <c:pt idx="841">
                  <c:v>10.9316</c:v>
                </c:pt>
                <c:pt idx="842">
                  <c:v>11.4954</c:v>
                </c:pt>
                <c:pt idx="843">
                  <c:v>11.6821</c:v>
                </c:pt>
                <c:pt idx="844">
                  <c:v>12.144600000000001</c:v>
                </c:pt>
                <c:pt idx="845">
                  <c:v>11.5275</c:v>
                </c:pt>
                <c:pt idx="846">
                  <c:v>16.990500000000001</c:v>
                </c:pt>
                <c:pt idx="847">
                  <c:v>19.886800000000001</c:v>
                </c:pt>
                <c:pt idx="848">
                  <c:v>13.669700000000001</c:v>
                </c:pt>
                <c:pt idx="849">
                  <c:v>8.6168499999999995</c:v>
                </c:pt>
                <c:pt idx="850">
                  <c:v>5.8662400000000003</c:v>
                </c:pt>
                <c:pt idx="851">
                  <c:v>5.3253599999999999</c:v>
                </c:pt>
                <c:pt idx="852">
                  <c:v>5.8546100000000001</c:v>
                </c:pt>
                <c:pt idx="853">
                  <c:v>5.6909299999999998</c:v>
                </c:pt>
                <c:pt idx="854">
                  <c:v>4.6991899999999998</c:v>
                </c:pt>
                <c:pt idx="855">
                  <c:v>4.5845399999999996</c:v>
                </c:pt>
                <c:pt idx="856">
                  <c:v>4.9791800000000004</c:v>
                </c:pt>
                <c:pt idx="857">
                  <c:v>7.2969299999999997</c:v>
                </c:pt>
                <c:pt idx="858">
                  <c:v>5.5352899999999998</c:v>
                </c:pt>
                <c:pt idx="859">
                  <c:v>4.3352899999999996</c:v>
                </c:pt>
                <c:pt idx="860">
                  <c:v>3.8237700000000001</c:v>
                </c:pt>
                <c:pt idx="861">
                  <c:v>4.2031900000000002</c:v>
                </c:pt>
                <c:pt idx="862">
                  <c:v>2.6993800000000001</c:v>
                </c:pt>
                <c:pt idx="863">
                  <c:v>2.6916199999999999</c:v>
                </c:pt>
                <c:pt idx="864">
                  <c:v>2.6877499999999999</c:v>
                </c:pt>
                <c:pt idx="865">
                  <c:v>3.33413</c:v>
                </c:pt>
                <c:pt idx="866">
                  <c:v>2.7486700000000002</c:v>
                </c:pt>
                <c:pt idx="867">
                  <c:v>2.6492499999999999</c:v>
                </c:pt>
                <c:pt idx="868">
                  <c:v>2.8328600000000002</c:v>
                </c:pt>
                <c:pt idx="869">
                  <c:v>3.1280899999999998</c:v>
                </c:pt>
                <c:pt idx="870">
                  <c:v>6.2744499999999999</c:v>
                </c:pt>
                <c:pt idx="871">
                  <c:v>9.4939300000000006</c:v>
                </c:pt>
                <c:pt idx="872">
                  <c:v>18.028500000000001</c:v>
                </c:pt>
                <c:pt idx="873">
                  <c:v>15.1868</c:v>
                </c:pt>
                <c:pt idx="874">
                  <c:v>17.7743</c:v>
                </c:pt>
                <c:pt idx="875">
                  <c:v>14.629</c:v>
                </c:pt>
                <c:pt idx="876">
                  <c:v>17.9438</c:v>
                </c:pt>
                <c:pt idx="877">
                  <c:v>20.920100000000001</c:v>
                </c:pt>
                <c:pt idx="878">
                  <c:v>17.491800000000001</c:v>
                </c:pt>
                <c:pt idx="879">
                  <c:v>13.2662</c:v>
                </c:pt>
                <c:pt idx="880">
                  <c:v>13.824199999999999</c:v>
                </c:pt>
                <c:pt idx="881">
                  <c:v>18.123799999999999</c:v>
                </c:pt>
                <c:pt idx="882">
                  <c:v>19.033000000000001</c:v>
                </c:pt>
                <c:pt idx="883">
                  <c:v>18.1158</c:v>
                </c:pt>
                <c:pt idx="884">
                  <c:v>17.551100000000002</c:v>
                </c:pt>
                <c:pt idx="885">
                  <c:v>9.7099499999999992</c:v>
                </c:pt>
                <c:pt idx="886">
                  <c:v>5.9244000000000003</c:v>
                </c:pt>
                <c:pt idx="887">
                  <c:v>3.5772900000000001</c:v>
                </c:pt>
                <c:pt idx="888">
                  <c:v>3.2865000000000002</c:v>
                </c:pt>
                <c:pt idx="889">
                  <c:v>3.3740100000000002</c:v>
                </c:pt>
                <c:pt idx="890">
                  <c:v>2.7650100000000002</c:v>
                </c:pt>
                <c:pt idx="891">
                  <c:v>3.05857</c:v>
                </c:pt>
                <c:pt idx="892">
                  <c:v>2.77969</c:v>
                </c:pt>
                <c:pt idx="893">
                  <c:v>3.0943000000000001</c:v>
                </c:pt>
                <c:pt idx="894">
                  <c:v>6.8275100000000002</c:v>
                </c:pt>
                <c:pt idx="895">
                  <c:v>14.619899999999999</c:v>
                </c:pt>
                <c:pt idx="896">
                  <c:v>23.888999999999999</c:v>
                </c:pt>
                <c:pt idx="897">
                  <c:v>18.976199999999999</c:v>
                </c:pt>
                <c:pt idx="898">
                  <c:v>12.590999999999999</c:v>
                </c:pt>
                <c:pt idx="1030">
                  <c:v>21.413</c:v>
                </c:pt>
                <c:pt idx="1031">
                  <c:v>20.374099999999999</c:v>
                </c:pt>
                <c:pt idx="1032">
                  <c:v>23.3993</c:v>
                </c:pt>
                <c:pt idx="1033">
                  <c:v>25.319299999999998</c:v>
                </c:pt>
                <c:pt idx="1034">
                  <c:v>20.983899999999998</c:v>
                </c:pt>
                <c:pt idx="1035">
                  <c:v>18.5304</c:v>
                </c:pt>
                <c:pt idx="1036">
                  <c:v>19.714700000000001</c:v>
                </c:pt>
                <c:pt idx="1037">
                  <c:v>24.959599999999998</c:v>
                </c:pt>
                <c:pt idx="1038">
                  <c:v>42.296100000000003</c:v>
                </c:pt>
                <c:pt idx="1039">
                  <c:v>43.241500000000002</c:v>
                </c:pt>
                <c:pt idx="1046">
                  <c:v>56.256500000000003</c:v>
                </c:pt>
                <c:pt idx="1047">
                  <c:v>54.253300000000003</c:v>
                </c:pt>
                <c:pt idx="1048">
                  <c:v>53.138500000000001</c:v>
                </c:pt>
                <c:pt idx="1049">
                  <c:v>48.188400000000001</c:v>
                </c:pt>
                <c:pt idx="1050">
                  <c:v>49.080199999999998</c:v>
                </c:pt>
                <c:pt idx="1051">
                  <c:v>43.017000000000003</c:v>
                </c:pt>
                <c:pt idx="1052">
                  <c:v>40.768599999999999</c:v>
                </c:pt>
                <c:pt idx="1053">
                  <c:v>27.234400000000001</c:v>
                </c:pt>
                <c:pt idx="1054">
                  <c:v>21.248799999999999</c:v>
                </c:pt>
                <c:pt idx="1055">
                  <c:v>22.894100000000002</c:v>
                </c:pt>
                <c:pt idx="1056">
                  <c:v>22.865500000000001</c:v>
                </c:pt>
                <c:pt idx="1057">
                  <c:v>22.641400000000001</c:v>
                </c:pt>
                <c:pt idx="1058">
                  <c:v>22.0075</c:v>
                </c:pt>
                <c:pt idx="1059">
                  <c:v>19.065999999999999</c:v>
                </c:pt>
                <c:pt idx="1060">
                  <c:v>19.6556</c:v>
                </c:pt>
                <c:pt idx="1061">
                  <c:v>20.449000000000002</c:v>
                </c:pt>
                <c:pt idx="1062">
                  <c:v>36.119</c:v>
                </c:pt>
                <c:pt idx="1063">
                  <c:v>45.547199999999997</c:v>
                </c:pt>
                <c:pt idx="1064">
                  <c:v>34.990900000000003</c:v>
                </c:pt>
                <c:pt idx="1065">
                  <c:v>34.977800000000002</c:v>
                </c:pt>
                <c:pt idx="1066">
                  <c:v>31.536999999999999</c:v>
                </c:pt>
                <c:pt idx="1067">
                  <c:v>29.802700000000002</c:v>
                </c:pt>
                <c:pt idx="1068">
                  <c:v>31.012699999999999</c:v>
                </c:pt>
                <c:pt idx="1069">
                  <c:v>33.669800000000002</c:v>
                </c:pt>
                <c:pt idx="1070">
                  <c:v>28.8079</c:v>
                </c:pt>
                <c:pt idx="1071">
                  <c:v>25.0198</c:v>
                </c:pt>
                <c:pt idx="1072">
                  <c:v>25.339200000000002</c:v>
                </c:pt>
                <c:pt idx="1073">
                  <c:v>23.086300000000001</c:v>
                </c:pt>
                <c:pt idx="1074">
                  <c:v>22.130299999999998</c:v>
                </c:pt>
                <c:pt idx="1075">
                  <c:v>20.502199999999998</c:v>
                </c:pt>
                <c:pt idx="1076">
                  <c:v>19.206</c:v>
                </c:pt>
                <c:pt idx="1077">
                  <c:v>21.782699999999998</c:v>
                </c:pt>
                <c:pt idx="1078">
                  <c:v>21.378799999999998</c:v>
                </c:pt>
                <c:pt idx="1079">
                  <c:v>15.7996</c:v>
                </c:pt>
                <c:pt idx="1080">
                  <c:v>19.577999999999999</c:v>
                </c:pt>
                <c:pt idx="1081">
                  <c:v>16.017800000000001</c:v>
                </c:pt>
                <c:pt idx="1082">
                  <c:v>12.675000000000001</c:v>
                </c:pt>
                <c:pt idx="1083">
                  <c:v>10.82</c:v>
                </c:pt>
                <c:pt idx="1084">
                  <c:v>13.833</c:v>
                </c:pt>
                <c:pt idx="1085">
                  <c:v>14.568199999999999</c:v>
                </c:pt>
                <c:pt idx="1086">
                  <c:v>16.231999999999999</c:v>
                </c:pt>
                <c:pt idx="1087">
                  <c:v>23.218499999999999</c:v>
                </c:pt>
                <c:pt idx="1088">
                  <c:v>18.3169</c:v>
                </c:pt>
                <c:pt idx="1089">
                  <c:v>16.3567</c:v>
                </c:pt>
                <c:pt idx="1090">
                  <c:v>26.974799999999998</c:v>
                </c:pt>
                <c:pt idx="1091">
                  <c:v>37.280099999999997</c:v>
                </c:pt>
                <c:pt idx="1092">
                  <c:v>32.560299999999998</c:v>
                </c:pt>
                <c:pt idx="1093">
                  <c:v>17.172000000000001</c:v>
                </c:pt>
                <c:pt idx="1094">
                  <c:v>15.9778</c:v>
                </c:pt>
                <c:pt idx="1095">
                  <c:v>17.5867</c:v>
                </c:pt>
                <c:pt idx="1096">
                  <c:v>18.392700000000001</c:v>
                </c:pt>
                <c:pt idx="1097">
                  <c:v>23.0336</c:v>
                </c:pt>
                <c:pt idx="1098">
                  <c:v>18.475999999999999</c:v>
                </c:pt>
                <c:pt idx="1099">
                  <c:v>24.561499999999999</c:v>
                </c:pt>
                <c:pt idx="1100">
                  <c:v>21.8062</c:v>
                </c:pt>
                <c:pt idx="1101">
                  <c:v>20.154199999999999</c:v>
                </c:pt>
                <c:pt idx="1102">
                  <c:v>19.919499999999999</c:v>
                </c:pt>
                <c:pt idx="1103">
                  <c:v>17.658100000000001</c:v>
                </c:pt>
                <c:pt idx="1104">
                  <c:v>15.851699999999999</c:v>
                </c:pt>
                <c:pt idx="1105">
                  <c:v>14.819699999999999</c:v>
                </c:pt>
                <c:pt idx="1106">
                  <c:v>17.053000000000001</c:v>
                </c:pt>
                <c:pt idx="1107">
                  <c:v>15.8893</c:v>
                </c:pt>
                <c:pt idx="1108">
                  <c:v>16.192</c:v>
                </c:pt>
                <c:pt idx="1109">
                  <c:v>19.217600000000001</c:v>
                </c:pt>
                <c:pt idx="1110">
                  <c:v>25.1341</c:v>
                </c:pt>
                <c:pt idx="1111">
                  <c:v>32.146700000000003</c:v>
                </c:pt>
                <c:pt idx="1112">
                  <c:v>44.372900000000001</c:v>
                </c:pt>
                <c:pt idx="1113">
                  <c:v>39.008499999999998</c:v>
                </c:pt>
                <c:pt idx="1114">
                  <c:v>32.636699999999998</c:v>
                </c:pt>
                <c:pt idx="1115">
                  <c:v>36.042200000000001</c:v>
                </c:pt>
                <c:pt idx="1116">
                  <c:v>34.2986</c:v>
                </c:pt>
                <c:pt idx="1117">
                  <c:v>33.896000000000001</c:v>
                </c:pt>
                <c:pt idx="1118">
                  <c:v>34.122199999999999</c:v>
                </c:pt>
                <c:pt idx="1119">
                  <c:v>32.698300000000003</c:v>
                </c:pt>
                <c:pt idx="1120">
                  <c:v>50.011400000000002</c:v>
                </c:pt>
                <c:pt idx="1121">
                  <c:v>38.913400000000003</c:v>
                </c:pt>
                <c:pt idx="1122">
                  <c:v>40.684800000000003</c:v>
                </c:pt>
                <c:pt idx="1123">
                  <c:v>40.582299999999996</c:v>
                </c:pt>
                <c:pt idx="1124">
                  <c:v>35.972099999999998</c:v>
                </c:pt>
                <c:pt idx="1125">
                  <c:v>47.352899999999998</c:v>
                </c:pt>
                <c:pt idx="1126">
                  <c:v>43.106000000000002</c:v>
                </c:pt>
                <c:pt idx="1127">
                  <c:v>42.253500000000003</c:v>
                </c:pt>
                <c:pt idx="1128">
                  <c:v>28.1325</c:v>
                </c:pt>
                <c:pt idx="1129">
                  <c:v>25.639399999999998</c:v>
                </c:pt>
                <c:pt idx="1130">
                  <c:v>23.841999999999999</c:v>
                </c:pt>
                <c:pt idx="1131">
                  <c:v>27.301600000000001</c:v>
                </c:pt>
                <c:pt idx="1132">
                  <c:v>21.8428</c:v>
                </c:pt>
                <c:pt idx="1133">
                  <c:v>19.8368</c:v>
                </c:pt>
                <c:pt idx="1134">
                  <c:v>21.075099999999999</c:v>
                </c:pt>
                <c:pt idx="1135">
                  <c:v>20.295200000000001</c:v>
                </c:pt>
                <c:pt idx="1136">
                  <c:v>40.003799999999998</c:v>
                </c:pt>
                <c:pt idx="1137">
                  <c:v>49.183399999999999</c:v>
                </c:pt>
                <c:pt idx="1138">
                  <c:v>58.558100000000003</c:v>
                </c:pt>
                <c:pt idx="1139">
                  <c:v>60.064100000000003</c:v>
                </c:pt>
                <c:pt idx="1140">
                  <c:v>60.405999999999999</c:v>
                </c:pt>
                <c:pt idx="1141">
                  <c:v>57.818899999999999</c:v>
                </c:pt>
                <c:pt idx="1142">
                  <c:v>53.155299999999997</c:v>
                </c:pt>
                <c:pt idx="1143">
                  <c:v>50.9527</c:v>
                </c:pt>
                <c:pt idx="1144">
                  <c:v>53.503300000000003</c:v>
                </c:pt>
                <c:pt idx="1145">
                  <c:v>56.279400000000003</c:v>
                </c:pt>
                <c:pt idx="1146">
                  <c:v>49.878100000000003</c:v>
                </c:pt>
                <c:pt idx="1147">
                  <c:v>41.842300000000002</c:v>
                </c:pt>
                <c:pt idx="1148">
                  <c:v>28.322800000000001</c:v>
                </c:pt>
                <c:pt idx="1149">
                  <c:v>20.9055</c:v>
                </c:pt>
                <c:pt idx="1150">
                  <c:v>20.646899999999999</c:v>
                </c:pt>
                <c:pt idx="1151">
                  <c:v>21.8552</c:v>
                </c:pt>
                <c:pt idx="1152">
                  <c:v>16.780899999999999</c:v>
                </c:pt>
                <c:pt idx="1153">
                  <c:v>21.678000000000001</c:v>
                </c:pt>
                <c:pt idx="1154">
                  <c:v>22.905899999999999</c:v>
                </c:pt>
                <c:pt idx="1155">
                  <c:v>22.553899999999999</c:v>
                </c:pt>
                <c:pt idx="1156">
                  <c:v>23.905100000000001</c:v>
                </c:pt>
                <c:pt idx="1157">
                  <c:v>16.4605</c:v>
                </c:pt>
                <c:pt idx="1158">
                  <c:v>15.688000000000001</c:v>
                </c:pt>
                <c:pt idx="1159">
                  <c:v>47.179099999999998</c:v>
                </c:pt>
                <c:pt idx="1160">
                  <c:v>41.707700000000003</c:v>
                </c:pt>
                <c:pt idx="1161">
                  <c:v>46.108600000000003</c:v>
                </c:pt>
                <c:pt idx="1162">
                  <c:v>41.458799999999997</c:v>
                </c:pt>
                <c:pt idx="1163">
                  <c:v>38.320599999999999</c:v>
                </c:pt>
                <c:pt idx="1164">
                  <c:v>38.363700000000001</c:v>
                </c:pt>
                <c:pt idx="1165">
                  <c:v>41.498699999999999</c:v>
                </c:pt>
                <c:pt idx="1166">
                  <c:v>38.720300000000002</c:v>
                </c:pt>
                <c:pt idx="1167">
                  <c:v>34.715800000000002</c:v>
                </c:pt>
                <c:pt idx="1168">
                  <c:v>34.7027</c:v>
                </c:pt>
                <c:pt idx="1169">
                  <c:v>44.362299999999998</c:v>
                </c:pt>
                <c:pt idx="1170">
                  <c:v>57.021799999999999</c:v>
                </c:pt>
                <c:pt idx="1171">
                  <c:v>69.1417</c:v>
                </c:pt>
                <c:pt idx="1172">
                  <c:v>31.834700000000002</c:v>
                </c:pt>
                <c:pt idx="1173">
                  <c:v>18.565899999999999</c:v>
                </c:pt>
                <c:pt idx="1174">
                  <c:v>18.5792</c:v>
                </c:pt>
                <c:pt idx="1175">
                  <c:v>20.555299999999999</c:v>
                </c:pt>
                <c:pt idx="1176">
                  <c:v>19.228300000000001</c:v>
                </c:pt>
                <c:pt idx="1177">
                  <c:v>18.170000000000002</c:v>
                </c:pt>
                <c:pt idx="1178">
                  <c:v>15.4687</c:v>
                </c:pt>
                <c:pt idx="1179">
                  <c:v>20.635400000000001</c:v>
                </c:pt>
                <c:pt idx="1180">
                  <c:v>21.0154</c:v>
                </c:pt>
                <c:pt idx="1181">
                  <c:v>22.866199999999999</c:v>
                </c:pt>
                <c:pt idx="1182">
                  <c:v>27.724599999999999</c:v>
                </c:pt>
                <c:pt idx="1183">
                  <c:v>41.878399999999999</c:v>
                </c:pt>
                <c:pt idx="1184">
                  <c:v>57.4131</c:v>
                </c:pt>
                <c:pt idx="1185">
                  <c:v>54.448099999999997</c:v>
                </c:pt>
                <c:pt idx="1186">
                  <c:v>49.973199999999999</c:v>
                </c:pt>
                <c:pt idx="1187">
                  <c:v>46.468800000000002</c:v>
                </c:pt>
                <c:pt idx="1188">
                  <c:v>59.527000000000001</c:v>
                </c:pt>
                <c:pt idx="1189">
                  <c:v>49.774700000000003</c:v>
                </c:pt>
                <c:pt idx="1190">
                  <c:v>58.4328</c:v>
                </c:pt>
                <c:pt idx="1191">
                  <c:v>61.400500000000001</c:v>
                </c:pt>
                <c:pt idx="1192">
                  <c:v>64.738</c:v>
                </c:pt>
                <c:pt idx="1193">
                  <c:v>79.227199999999996</c:v>
                </c:pt>
                <c:pt idx="1194">
                  <c:v>85.211699999999993</c:v>
                </c:pt>
                <c:pt idx="1195">
                  <c:v>53.6907</c:v>
                </c:pt>
                <c:pt idx="1196">
                  <c:v>46.271900000000002</c:v>
                </c:pt>
                <c:pt idx="1197">
                  <c:v>25.476400000000002</c:v>
                </c:pt>
                <c:pt idx="1198">
                  <c:v>21.6357</c:v>
                </c:pt>
                <c:pt idx="1199">
                  <c:v>21.784700000000001</c:v>
                </c:pt>
                <c:pt idx="1200">
                  <c:v>21.7928</c:v>
                </c:pt>
                <c:pt idx="1201">
                  <c:v>19.992899999999999</c:v>
                </c:pt>
                <c:pt idx="1202">
                  <c:v>24.5777</c:v>
                </c:pt>
                <c:pt idx="1203">
                  <c:v>22.4818</c:v>
                </c:pt>
                <c:pt idx="1204">
                  <c:v>26.063800000000001</c:v>
                </c:pt>
                <c:pt idx="1205">
                  <c:v>27.0456</c:v>
                </c:pt>
                <c:pt idx="1206">
                  <c:v>29.988099999999999</c:v>
                </c:pt>
                <c:pt idx="1207">
                  <c:v>48.356999999999999</c:v>
                </c:pt>
                <c:pt idx="1208">
                  <c:v>49.9345</c:v>
                </c:pt>
                <c:pt idx="1209">
                  <c:v>53.786799999999999</c:v>
                </c:pt>
                <c:pt idx="1210">
                  <c:v>58.523299999999999</c:v>
                </c:pt>
                <c:pt idx="1211">
                  <c:v>56.027799999999999</c:v>
                </c:pt>
                <c:pt idx="1212">
                  <c:v>45.827100000000002</c:v>
                </c:pt>
                <c:pt idx="1213">
                  <c:v>41.645499999999998</c:v>
                </c:pt>
                <c:pt idx="1214">
                  <c:v>38.692999999999998</c:v>
                </c:pt>
                <c:pt idx="1215">
                  <c:v>39.060200000000002</c:v>
                </c:pt>
                <c:pt idx="1216">
                  <c:v>38.839799999999997</c:v>
                </c:pt>
                <c:pt idx="1217">
                  <c:v>30.869299999999999</c:v>
                </c:pt>
                <c:pt idx="1218">
                  <c:v>24.7029</c:v>
                </c:pt>
                <c:pt idx="1219">
                  <c:v>51.761499999999998</c:v>
                </c:pt>
                <c:pt idx="1220">
                  <c:v>80.114500000000007</c:v>
                </c:pt>
                <c:pt idx="1221">
                  <c:v>68.701300000000003</c:v>
                </c:pt>
                <c:pt idx="1222">
                  <c:v>43.464500000000001</c:v>
                </c:pt>
                <c:pt idx="1223">
                  <c:v>48.201599999999999</c:v>
                </c:pt>
                <c:pt idx="1224">
                  <c:v>30.7865</c:v>
                </c:pt>
                <c:pt idx="1225">
                  <c:v>28.685400000000001</c:v>
                </c:pt>
                <c:pt idx="1226">
                  <c:v>29.818899999999999</c:v>
                </c:pt>
                <c:pt idx="1227">
                  <c:v>23.906099999999999</c:v>
                </c:pt>
                <c:pt idx="1228">
                  <c:v>25.609100000000002</c:v>
                </c:pt>
                <c:pt idx="1229">
                  <c:v>20.0184</c:v>
                </c:pt>
                <c:pt idx="1230">
                  <c:v>22.1099</c:v>
                </c:pt>
                <c:pt idx="1231">
                  <c:v>21.6615</c:v>
                </c:pt>
                <c:pt idx="1232">
                  <c:v>20.107600000000001</c:v>
                </c:pt>
                <c:pt idx="1233">
                  <c:v>22.077200000000001</c:v>
                </c:pt>
                <c:pt idx="1234">
                  <c:v>27.801600000000001</c:v>
                </c:pt>
                <c:pt idx="1235">
                  <c:v>29.8003</c:v>
                </c:pt>
                <c:pt idx="1236">
                  <c:v>31.1294</c:v>
                </c:pt>
                <c:pt idx="1237">
                  <c:v>32.096200000000003</c:v>
                </c:pt>
                <c:pt idx="1238">
                  <c:v>34.069699999999997</c:v>
                </c:pt>
                <c:pt idx="1239">
                  <c:v>32.1751</c:v>
                </c:pt>
                <c:pt idx="1240">
                  <c:v>33.616599999999998</c:v>
                </c:pt>
                <c:pt idx="1241">
                  <c:v>40.765099999999997</c:v>
                </c:pt>
                <c:pt idx="1242">
                  <c:v>35.998100000000001</c:v>
                </c:pt>
                <c:pt idx="1243">
                  <c:v>28.741599999999998</c:v>
                </c:pt>
                <c:pt idx="1244">
                  <c:v>23.421199999999999</c:v>
                </c:pt>
                <c:pt idx="1245">
                  <c:v>11.273300000000001</c:v>
                </c:pt>
                <c:pt idx="1246">
                  <c:v>5.5651999999999999</c:v>
                </c:pt>
                <c:pt idx="1247">
                  <c:v>6.7978800000000001</c:v>
                </c:pt>
                <c:pt idx="1248">
                  <c:v>8.7098999999999993</c:v>
                </c:pt>
                <c:pt idx="1249">
                  <c:v>9.41113</c:v>
                </c:pt>
                <c:pt idx="1250">
                  <c:v>9.6293600000000001</c:v>
                </c:pt>
                <c:pt idx="1251">
                  <c:v>9.2172699999999992</c:v>
                </c:pt>
                <c:pt idx="1252">
                  <c:v>7.7646899999999999</c:v>
                </c:pt>
                <c:pt idx="1253">
                  <c:v>7.3346</c:v>
                </c:pt>
                <c:pt idx="1254">
                  <c:v>9.3108699999999995</c:v>
                </c:pt>
                <c:pt idx="1255">
                  <c:v>18.775400000000001</c:v>
                </c:pt>
                <c:pt idx="1256">
                  <c:v>32.562899999999999</c:v>
                </c:pt>
                <c:pt idx="1257">
                  <c:v>40.761000000000003</c:v>
                </c:pt>
                <c:pt idx="1258">
                  <c:v>45.464300000000001</c:v>
                </c:pt>
                <c:pt idx="1259">
                  <c:v>36.534500000000001</c:v>
                </c:pt>
                <c:pt idx="1260">
                  <c:v>31.0532</c:v>
                </c:pt>
                <c:pt idx="1261">
                  <c:v>25.299199999999999</c:v>
                </c:pt>
                <c:pt idx="1262">
                  <c:v>28.576799999999999</c:v>
                </c:pt>
                <c:pt idx="1263">
                  <c:v>30.655799999999999</c:v>
                </c:pt>
                <c:pt idx="1264">
                  <c:v>37.28</c:v>
                </c:pt>
                <c:pt idx="1265">
                  <c:v>53.176699999999997</c:v>
                </c:pt>
                <c:pt idx="1266">
                  <c:v>65.806200000000004</c:v>
                </c:pt>
                <c:pt idx="1267">
                  <c:v>85.279799999999994</c:v>
                </c:pt>
                <c:pt idx="1268">
                  <c:v>61.513199999999998</c:v>
                </c:pt>
                <c:pt idx="1269">
                  <c:v>21.5291</c:v>
                </c:pt>
                <c:pt idx="1270">
                  <c:v>18.525400000000001</c:v>
                </c:pt>
                <c:pt idx="1271">
                  <c:v>14.1937</c:v>
                </c:pt>
                <c:pt idx="1272">
                  <c:v>11.671799999999999</c:v>
                </c:pt>
                <c:pt idx="1273">
                  <c:v>10.901899999999999</c:v>
                </c:pt>
                <c:pt idx="1274">
                  <c:v>10.5776</c:v>
                </c:pt>
                <c:pt idx="1275">
                  <c:v>12.324299999999999</c:v>
                </c:pt>
                <c:pt idx="1276">
                  <c:v>11.8399</c:v>
                </c:pt>
                <c:pt idx="1277">
                  <c:v>17.797000000000001</c:v>
                </c:pt>
                <c:pt idx="1278">
                  <c:v>23.266400000000001</c:v>
                </c:pt>
                <c:pt idx="1279">
                  <c:v>30.733599999999999</c:v>
                </c:pt>
                <c:pt idx="1280">
                  <c:v>32.178199999999997</c:v>
                </c:pt>
                <c:pt idx="1281">
                  <c:v>36.497999999999998</c:v>
                </c:pt>
                <c:pt idx="1282">
                  <c:v>34.776699999999998</c:v>
                </c:pt>
                <c:pt idx="1283">
                  <c:v>36.033000000000001</c:v>
                </c:pt>
                <c:pt idx="1284">
                  <c:v>40.099299999999999</c:v>
                </c:pt>
                <c:pt idx="1285">
                  <c:v>43.389400000000002</c:v>
                </c:pt>
                <c:pt idx="1286">
                  <c:v>41.780700000000003</c:v>
                </c:pt>
                <c:pt idx="1287">
                  <c:v>37.5105</c:v>
                </c:pt>
                <c:pt idx="1288">
                  <c:v>40.725200000000001</c:v>
                </c:pt>
                <c:pt idx="1289">
                  <c:v>46.866799999999998</c:v>
                </c:pt>
                <c:pt idx="1290">
                  <c:v>44.684399999999997</c:v>
                </c:pt>
                <c:pt idx="1291">
                  <c:v>34.779499999999999</c:v>
                </c:pt>
                <c:pt idx="1292">
                  <c:v>33.783099999999997</c:v>
                </c:pt>
                <c:pt idx="1293">
                  <c:v>27.342400000000001</c:v>
                </c:pt>
                <c:pt idx="1294">
                  <c:v>23.688400000000001</c:v>
                </c:pt>
                <c:pt idx="1295">
                  <c:v>17.543600000000001</c:v>
                </c:pt>
                <c:pt idx="1296">
                  <c:v>15.2918</c:v>
                </c:pt>
                <c:pt idx="1297">
                  <c:v>14.524900000000001</c:v>
                </c:pt>
                <c:pt idx="1298">
                  <c:v>15.7836</c:v>
                </c:pt>
                <c:pt idx="1299">
                  <c:v>17.932400000000001</c:v>
                </c:pt>
                <c:pt idx="1300">
                  <c:v>20.940899999999999</c:v>
                </c:pt>
                <c:pt idx="1301">
                  <c:v>20.222200000000001</c:v>
                </c:pt>
                <c:pt idx="1302">
                  <c:v>30.134599999999999</c:v>
                </c:pt>
                <c:pt idx="1303">
                  <c:v>40.063600000000001</c:v>
                </c:pt>
                <c:pt idx="1304">
                  <c:v>36.510399999999997</c:v>
                </c:pt>
                <c:pt idx="1305">
                  <c:v>37.323500000000003</c:v>
                </c:pt>
                <c:pt idx="1306">
                  <c:v>39.149099999999997</c:v>
                </c:pt>
                <c:pt idx="1307">
                  <c:v>45.316699999999997</c:v>
                </c:pt>
                <c:pt idx="1308">
                  <c:v>56.2712</c:v>
                </c:pt>
                <c:pt idx="1309">
                  <c:v>59.575499999999998</c:v>
                </c:pt>
                <c:pt idx="1310">
                  <c:v>59.281300000000002</c:v>
                </c:pt>
                <c:pt idx="1311">
                  <c:v>54.877899999999997</c:v>
                </c:pt>
                <c:pt idx="1312">
                  <c:v>53.188800000000001</c:v>
                </c:pt>
                <c:pt idx="1313">
                  <c:v>70.825800000000001</c:v>
                </c:pt>
                <c:pt idx="1314">
                  <c:v>57.299799999999998</c:v>
                </c:pt>
                <c:pt idx="1315">
                  <c:v>49.294400000000003</c:v>
                </c:pt>
                <c:pt idx="1316">
                  <c:v>37.121099999999998</c:v>
                </c:pt>
                <c:pt idx="1317">
                  <c:v>30.368600000000001</c:v>
                </c:pt>
                <c:pt idx="1318">
                  <c:v>26.554300000000001</c:v>
                </c:pt>
                <c:pt idx="1319">
                  <c:v>27.937899999999999</c:v>
                </c:pt>
                <c:pt idx="1320">
                  <c:v>25.8597</c:v>
                </c:pt>
                <c:pt idx="1321">
                  <c:v>26.9846</c:v>
                </c:pt>
                <c:pt idx="1322">
                  <c:v>14.508800000000001</c:v>
                </c:pt>
                <c:pt idx="1323">
                  <c:v>16.748999999999999</c:v>
                </c:pt>
                <c:pt idx="1324">
                  <c:v>22.4328</c:v>
                </c:pt>
                <c:pt idx="1325">
                  <c:v>33.2378</c:v>
                </c:pt>
                <c:pt idx="1326">
                  <c:v>36.604900000000001</c:v>
                </c:pt>
                <c:pt idx="1327">
                  <c:v>41.123800000000003</c:v>
                </c:pt>
                <c:pt idx="1328">
                  <c:v>39.790300000000002</c:v>
                </c:pt>
                <c:pt idx="1342">
                  <c:v>49.255400000000002</c:v>
                </c:pt>
                <c:pt idx="1343">
                  <c:v>33.912100000000002</c:v>
                </c:pt>
                <c:pt idx="1344">
                  <c:v>24.431799999999999</c:v>
                </c:pt>
                <c:pt idx="1345">
                  <c:v>25.0181</c:v>
                </c:pt>
                <c:pt idx="1346">
                  <c:v>5.0107600000000003</c:v>
                </c:pt>
                <c:pt idx="1347">
                  <c:v>7.9737799999999996</c:v>
                </c:pt>
                <c:pt idx="1348">
                  <c:v>11.1265</c:v>
                </c:pt>
                <c:pt idx="1349">
                  <c:v>17.212399999999999</c:v>
                </c:pt>
                <c:pt idx="1350">
                  <c:v>19.913399999999999</c:v>
                </c:pt>
                <c:pt idx="1351">
                  <c:v>22.946000000000002</c:v>
                </c:pt>
                <c:pt idx="1352">
                  <c:v>25.3858</c:v>
                </c:pt>
                <c:pt idx="1353">
                  <c:v>26.878799999999998</c:v>
                </c:pt>
                <c:pt idx="1354">
                  <c:v>38.471200000000003</c:v>
                </c:pt>
                <c:pt idx="1355">
                  <c:v>43.7547</c:v>
                </c:pt>
                <c:pt idx="1356">
                  <c:v>46.6751</c:v>
                </c:pt>
                <c:pt idx="1357">
                  <c:v>46.755400000000002</c:v>
                </c:pt>
                <c:pt idx="1358">
                  <c:v>44.476999999999997</c:v>
                </c:pt>
                <c:pt idx="1359">
                  <c:v>42.751899999999999</c:v>
                </c:pt>
                <c:pt idx="1360">
                  <c:v>42.7453</c:v>
                </c:pt>
                <c:pt idx="1361">
                  <c:v>41.199399999999997</c:v>
                </c:pt>
                <c:pt idx="1362">
                  <c:v>25.453700000000001</c:v>
                </c:pt>
                <c:pt idx="1363">
                  <c:v>17.1584</c:v>
                </c:pt>
                <c:pt idx="1364">
                  <c:v>15.5078</c:v>
                </c:pt>
                <c:pt idx="1365">
                  <c:v>9.0198</c:v>
                </c:pt>
                <c:pt idx="1366">
                  <c:v>6.2586700000000004</c:v>
                </c:pt>
                <c:pt idx="1367">
                  <c:v>7.2925000000000004</c:v>
                </c:pt>
                <c:pt idx="1368">
                  <c:v>6.0736699999999999</c:v>
                </c:pt>
                <c:pt idx="1369">
                  <c:v>4.3463700000000003</c:v>
                </c:pt>
                <c:pt idx="1370">
                  <c:v>5.6864999999999997</c:v>
                </c:pt>
                <c:pt idx="1371">
                  <c:v>7.0501699999999996</c:v>
                </c:pt>
                <c:pt idx="1372">
                  <c:v>6.57965</c:v>
                </c:pt>
                <c:pt idx="1373">
                  <c:v>9.0948600000000006</c:v>
                </c:pt>
                <c:pt idx="1374">
                  <c:v>14.0602</c:v>
                </c:pt>
                <c:pt idx="1375">
                  <c:v>15.9886</c:v>
                </c:pt>
                <c:pt idx="1376">
                  <c:v>20.314399999999999</c:v>
                </c:pt>
                <c:pt idx="1377">
                  <c:v>24.420400000000001</c:v>
                </c:pt>
                <c:pt idx="1378">
                  <c:v>27.222300000000001</c:v>
                </c:pt>
                <c:pt idx="1379">
                  <c:v>33.109499999999997</c:v>
                </c:pt>
                <c:pt idx="1380">
                  <c:v>40.774500000000003</c:v>
                </c:pt>
                <c:pt idx="1381">
                  <c:v>43.0535</c:v>
                </c:pt>
                <c:pt idx="1382">
                  <c:v>38.203099999999999</c:v>
                </c:pt>
                <c:pt idx="1383">
                  <c:v>32.171500000000002</c:v>
                </c:pt>
                <c:pt idx="1384">
                  <c:v>24.357500000000002</c:v>
                </c:pt>
                <c:pt idx="1385">
                  <c:v>20.4116</c:v>
                </c:pt>
                <c:pt idx="1386">
                  <c:v>18.613199999999999</c:v>
                </c:pt>
                <c:pt idx="1387">
                  <c:v>11.1753</c:v>
                </c:pt>
                <c:pt idx="1388">
                  <c:v>7.4938399999999996</c:v>
                </c:pt>
                <c:pt idx="1389">
                  <c:v>5.5765500000000001</c:v>
                </c:pt>
                <c:pt idx="1390">
                  <c:v>4.6626399999999997</c:v>
                </c:pt>
                <c:pt idx="1391">
                  <c:v>5.4563600000000001</c:v>
                </c:pt>
                <c:pt idx="1392">
                  <c:v>5.0741800000000001</c:v>
                </c:pt>
                <c:pt idx="1393">
                  <c:v>4.6822999999999997</c:v>
                </c:pt>
                <c:pt idx="1394">
                  <c:v>6.2907900000000003</c:v>
                </c:pt>
                <c:pt idx="1395">
                  <c:v>5.7776199999999998</c:v>
                </c:pt>
                <c:pt idx="1396">
                  <c:v>6.3079599999999996</c:v>
                </c:pt>
                <c:pt idx="1397">
                  <c:v>6.5397699999999999</c:v>
                </c:pt>
                <c:pt idx="1398">
                  <c:v>8.5484399999999994</c:v>
                </c:pt>
                <c:pt idx="1399">
                  <c:v>20.7456</c:v>
                </c:pt>
                <c:pt idx="1400">
                  <c:v>27.7681</c:v>
                </c:pt>
                <c:pt idx="1401">
                  <c:v>22.3475</c:v>
                </c:pt>
                <c:pt idx="1402">
                  <c:v>17.814699999999998</c:v>
                </c:pt>
                <c:pt idx="1403">
                  <c:v>12.8048</c:v>
                </c:pt>
                <c:pt idx="1404">
                  <c:v>10.917400000000001</c:v>
                </c:pt>
                <c:pt idx="1405">
                  <c:v>15.887700000000001</c:v>
                </c:pt>
                <c:pt idx="1406">
                  <c:v>16.517499999999998</c:v>
                </c:pt>
                <c:pt idx="1407">
                  <c:v>9.9852299999999996</c:v>
                </c:pt>
                <c:pt idx="1408">
                  <c:v>9.4615299999999998</c:v>
                </c:pt>
                <c:pt idx="1409">
                  <c:v>8.9782600000000006</c:v>
                </c:pt>
                <c:pt idx="1410">
                  <c:v>6.7981600000000002</c:v>
                </c:pt>
                <c:pt idx="1411">
                  <c:v>6.2547899999999998</c:v>
                </c:pt>
                <c:pt idx="1412">
                  <c:v>12.519</c:v>
                </c:pt>
                <c:pt idx="1413">
                  <c:v>19.034700000000001</c:v>
                </c:pt>
                <c:pt idx="1414">
                  <c:v>22.1736</c:v>
                </c:pt>
                <c:pt idx="1415">
                  <c:v>15.971399999999999</c:v>
                </c:pt>
                <c:pt idx="1416">
                  <c:v>14.1228</c:v>
                </c:pt>
                <c:pt idx="1417">
                  <c:v>11.5009</c:v>
                </c:pt>
                <c:pt idx="1418">
                  <c:v>14.043900000000001</c:v>
                </c:pt>
                <c:pt idx="1419">
                  <c:v>10.001799999999999</c:v>
                </c:pt>
                <c:pt idx="1420">
                  <c:v>10.763400000000001</c:v>
                </c:pt>
                <c:pt idx="1421">
                  <c:v>11.482100000000001</c:v>
                </c:pt>
                <c:pt idx="1422">
                  <c:v>11.355</c:v>
                </c:pt>
                <c:pt idx="1423">
                  <c:v>15.225899999999999</c:v>
                </c:pt>
                <c:pt idx="1424">
                  <c:v>17.8721</c:v>
                </c:pt>
                <c:pt idx="1425">
                  <c:v>18.865200000000002</c:v>
                </c:pt>
                <c:pt idx="1426">
                  <c:v>21.177900000000001</c:v>
                </c:pt>
                <c:pt idx="1427">
                  <c:v>22.9878</c:v>
                </c:pt>
                <c:pt idx="1428">
                  <c:v>26.254300000000001</c:v>
                </c:pt>
                <c:pt idx="1429">
                  <c:v>29.732800000000001</c:v>
                </c:pt>
                <c:pt idx="1430">
                  <c:v>28.555700000000002</c:v>
                </c:pt>
                <c:pt idx="1431">
                  <c:v>30.311599999999999</c:v>
                </c:pt>
                <c:pt idx="1432">
                  <c:v>31.4</c:v>
                </c:pt>
                <c:pt idx="1433">
                  <c:v>36.919699999999999</c:v>
                </c:pt>
                <c:pt idx="1434">
                  <c:v>35.615600000000001</c:v>
                </c:pt>
                <c:pt idx="1435">
                  <c:v>26.750900000000001</c:v>
                </c:pt>
                <c:pt idx="1436">
                  <c:v>20.938400000000001</c:v>
                </c:pt>
                <c:pt idx="1437">
                  <c:v>15.4757</c:v>
                </c:pt>
                <c:pt idx="1438">
                  <c:v>14.132999999999999</c:v>
                </c:pt>
                <c:pt idx="1439">
                  <c:v>15.542400000000001</c:v>
                </c:pt>
                <c:pt idx="1440">
                  <c:v>16.2805</c:v>
                </c:pt>
                <c:pt idx="1441">
                  <c:v>16.078299999999999</c:v>
                </c:pt>
                <c:pt idx="1442">
                  <c:v>17.261099999999999</c:v>
                </c:pt>
                <c:pt idx="1443">
                  <c:v>15.77</c:v>
                </c:pt>
                <c:pt idx="1444">
                  <c:v>13.6013</c:v>
                </c:pt>
                <c:pt idx="1445">
                  <c:v>16.109300000000001</c:v>
                </c:pt>
                <c:pt idx="1446">
                  <c:v>19.788</c:v>
                </c:pt>
                <c:pt idx="1447">
                  <c:v>30.4268</c:v>
                </c:pt>
                <c:pt idx="1448">
                  <c:v>37.281399999999998</c:v>
                </c:pt>
                <c:pt idx="1449">
                  <c:v>40.098199999999999</c:v>
                </c:pt>
                <c:pt idx="1450">
                  <c:v>51.379300000000001</c:v>
                </c:pt>
                <c:pt idx="1451">
                  <c:v>35.949100000000001</c:v>
                </c:pt>
                <c:pt idx="1452">
                  <c:v>34.259399999999999</c:v>
                </c:pt>
                <c:pt idx="1453">
                  <c:v>19.267600000000002</c:v>
                </c:pt>
                <c:pt idx="1454">
                  <c:v>9.6825299999999999</c:v>
                </c:pt>
                <c:pt idx="1455">
                  <c:v>8.4426500000000004</c:v>
                </c:pt>
                <c:pt idx="1456">
                  <c:v>7.6688700000000001</c:v>
                </c:pt>
                <c:pt idx="1457">
                  <c:v>12.247</c:v>
                </c:pt>
                <c:pt idx="1458">
                  <c:v>16.446300000000001</c:v>
                </c:pt>
                <c:pt idx="1459">
                  <c:v>16.987200000000001</c:v>
                </c:pt>
                <c:pt idx="1460">
                  <c:v>16.415299999999998</c:v>
                </c:pt>
                <c:pt idx="1461">
                  <c:v>13.749499999999999</c:v>
                </c:pt>
                <c:pt idx="1462">
                  <c:v>15.751799999999999</c:v>
                </c:pt>
                <c:pt idx="1463">
                  <c:v>10.7014</c:v>
                </c:pt>
                <c:pt idx="1464">
                  <c:v>9.2554800000000004</c:v>
                </c:pt>
                <c:pt idx="1465">
                  <c:v>11.5799</c:v>
                </c:pt>
                <c:pt idx="1466">
                  <c:v>8.3886500000000002</c:v>
                </c:pt>
                <c:pt idx="1467">
                  <c:v>10.126799999999999</c:v>
                </c:pt>
                <c:pt idx="1468">
                  <c:v>6.5685700000000002</c:v>
                </c:pt>
                <c:pt idx="1469">
                  <c:v>7.4852499999999997</c:v>
                </c:pt>
                <c:pt idx="1470">
                  <c:v>6.9335800000000001</c:v>
                </c:pt>
                <c:pt idx="1471">
                  <c:v>13.679399999999999</c:v>
                </c:pt>
                <c:pt idx="1472">
                  <c:v>10.6654</c:v>
                </c:pt>
                <c:pt idx="1473">
                  <c:v>13.7143</c:v>
                </c:pt>
                <c:pt idx="1474">
                  <c:v>10.890599999999999</c:v>
                </c:pt>
                <c:pt idx="1475">
                  <c:v>11.8743</c:v>
                </c:pt>
                <c:pt idx="1476">
                  <c:v>10.1517</c:v>
                </c:pt>
                <c:pt idx="1477">
                  <c:v>9.3593399999999995</c:v>
                </c:pt>
                <c:pt idx="1478">
                  <c:v>8.9184400000000004</c:v>
                </c:pt>
                <c:pt idx="1479">
                  <c:v>8.9705100000000009</c:v>
                </c:pt>
                <c:pt idx="1480">
                  <c:v>8.3712</c:v>
                </c:pt>
                <c:pt idx="1481">
                  <c:v>7.3024699999999996</c:v>
                </c:pt>
                <c:pt idx="1482">
                  <c:v>7.6677600000000004</c:v>
                </c:pt>
                <c:pt idx="1483">
                  <c:v>10.527799999999999</c:v>
                </c:pt>
                <c:pt idx="1484">
                  <c:v>14.218299999999999</c:v>
                </c:pt>
                <c:pt idx="1485">
                  <c:v>22.8233</c:v>
                </c:pt>
                <c:pt idx="1486">
                  <c:v>26.331299999999999</c:v>
                </c:pt>
                <c:pt idx="1487">
                  <c:v>24.603999999999999</c:v>
                </c:pt>
                <c:pt idx="1488">
                  <c:v>21.8157</c:v>
                </c:pt>
                <c:pt idx="1489">
                  <c:v>22.114599999999999</c:v>
                </c:pt>
                <c:pt idx="1490">
                  <c:v>21.290099999999999</c:v>
                </c:pt>
                <c:pt idx="1491">
                  <c:v>22.799199999999999</c:v>
                </c:pt>
                <c:pt idx="1492">
                  <c:v>19.664999999999999</c:v>
                </c:pt>
                <c:pt idx="1493">
                  <c:v>14.5656</c:v>
                </c:pt>
                <c:pt idx="1494">
                  <c:v>12.630100000000001</c:v>
                </c:pt>
                <c:pt idx="1495">
                  <c:v>12.6431</c:v>
                </c:pt>
                <c:pt idx="1496">
                  <c:v>14.3604</c:v>
                </c:pt>
                <c:pt idx="1497">
                  <c:v>20.284500000000001</c:v>
                </c:pt>
                <c:pt idx="1498">
                  <c:v>27.597000000000001</c:v>
                </c:pt>
                <c:pt idx="1499">
                  <c:v>26.252099999999999</c:v>
                </c:pt>
                <c:pt idx="1500">
                  <c:v>21.238600000000002</c:v>
                </c:pt>
                <c:pt idx="1501">
                  <c:v>18.048999999999999</c:v>
                </c:pt>
                <c:pt idx="1502">
                  <c:v>17.802499999999998</c:v>
                </c:pt>
                <c:pt idx="1503">
                  <c:v>17.2636</c:v>
                </c:pt>
                <c:pt idx="1504">
                  <c:v>17.366399999999999</c:v>
                </c:pt>
                <c:pt idx="1505">
                  <c:v>18.384699999999999</c:v>
                </c:pt>
                <c:pt idx="1506">
                  <c:v>15.546799999999999</c:v>
                </c:pt>
                <c:pt idx="1507">
                  <c:v>15.357699999999999</c:v>
                </c:pt>
                <c:pt idx="1508">
                  <c:v>17.653500000000001</c:v>
                </c:pt>
                <c:pt idx="1509">
                  <c:v>17.5411</c:v>
                </c:pt>
                <c:pt idx="1510">
                  <c:v>18.8599</c:v>
                </c:pt>
                <c:pt idx="1511">
                  <c:v>21.2926</c:v>
                </c:pt>
                <c:pt idx="1512">
                  <c:v>21.3508</c:v>
                </c:pt>
                <c:pt idx="1513">
                  <c:v>22.817499999999999</c:v>
                </c:pt>
                <c:pt idx="1514">
                  <c:v>24.8369</c:v>
                </c:pt>
                <c:pt idx="1515">
                  <c:v>22.659600000000001</c:v>
                </c:pt>
                <c:pt idx="1516">
                  <c:v>22.288799999999998</c:v>
                </c:pt>
                <c:pt idx="1517">
                  <c:v>22.726099999999999</c:v>
                </c:pt>
                <c:pt idx="1518">
                  <c:v>23.615300000000001</c:v>
                </c:pt>
                <c:pt idx="1519">
                  <c:v>31.328800000000001</c:v>
                </c:pt>
                <c:pt idx="1520">
                  <c:v>41.584000000000003</c:v>
                </c:pt>
                <c:pt idx="1521">
                  <c:v>40.929600000000001</c:v>
                </c:pt>
                <c:pt idx="1522">
                  <c:v>34.555999999999997</c:v>
                </c:pt>
                <c:pt idx="1523">
                  <c:v>36.515700000000002</c:v>
                </c:pt>
                <c:pt idx="1524">
                  <c:v>40.645800000000001</c:v>
                </c:pt>
                <c:pt idx="1525">
                  <c:v>45.2303</c:v>
                </c:pt>
                <c:pt idx="1526">
                  <c:v>45.207299999999996</c:v>
                </c:pt>
                <c:pt idx="1527">
                  <c:v>46.914099999999998</c:v>
                </c:pt>
                <c:pt idx="1528">
                  <c:v>49.555100000000003</c:v>
                </c:pt>
                <c:pt idx="1529">
                  <c:v>59.092700000000001</c:v>
                </c:pt>
                <c:pt idx="1530">
                  <c:v>55.9771</c:v>
                </c:pt>
                <c:pt idx="1531">
                  <c:v>42.91</c:v>
                </c:pt>
                <c:pt idx="1532">
                  <c:v>39.255800000000001</c:v>
                </c:pt>
                <c:pt idx="1533">
                  <c:v>40.467100000000002</c:v>
                </c:pt>
                <c:pt idx="1534">
                  <c:v>33.622399999999999</c:v>
                </c:pt>
                <c:pt idx="1535">
                  <c:v>29.5472</c:v>
                </c:pt>
                <c:pt idx="1536">
                  <c:v>20.662800000000001</c:v>
                </c:pt>
                <c:pt idx="1537">
                  <c:v>12.5395</c:v>
                </c:pt>
                <c:pt idx="1538">
                  <c:v>10.759</c:v>
                </c:pt>
                <c:pt idx="1539">
                  <c:v>11.836600000000001</c:v>
                </c:pt>
                <c:pt idx="1540">
                  <c:v>11.282400000000001</c:v>
                </c:pt>
                <c:pt idx="1541">
                  <c:v>14.5177</c:v>
                </c:pt>
                <c:pt idx="1542">
                  <c:v>22.790600000000001</c:v>
                </c:pt>
                <c:pt idx="1543">
                  <c:v>32.287599999999998</c:v>
                </c:pt>
                <c:pt idx="1544">
                  <c:v>35.511200000000002</c:v>
                </c:pt>
                <c:pt idx="1545">
                  <c:v>38.556800000000003</c:v>
                </c:pt>
                <c:pt idx="1546">
                  <c:v>36.411000000000001</c:v>
                </c:pt>
                <c:pt idx="1547">
                  <c:v>43.764099999999999</c:v>
                </c:pt>
                <c:pt idx="1548">
                  <c:v>46.877000000000002</c:v>
                </c:pt>
                <c:pt idx="1549">
                  <c:v>50.2134</c:v>
                </c:pt>
                <c:pt idx="1550">
                  <c:v>48.460599999999999</c:v>
                </c:pt>
                <c:pt idx="1551">
                  <c:v>47.512300000000003</c:v>
                </c:pt>
                <c:pt idx="1552">
                  <c:v>48.0349</c:v>
                </c:pt>
                <c:pt idx="1553">
                  <c:v>50.819899999999997</c:v>
                </c:pt>
                <c:pt idx="1554">
                  <c:v>64.313100000000006</c:v>
                </c:pt>
                <c:pt idx="1555">
                  <c:v>72.307199999999995</c:v>
                </c:pt>
                <c:pt idx="1556">
                  <c:v>102.565</c:v>
                </c:pt>
                <c:pt idx="1557">
                  <c:v>52.036200000000001</c:v>
                </c:pt>
                <c:pt idx="1558">
                  <c:v>36.258699999999997</c:v>
                </c:pt>
                <c:pt idx="1559">
                  <c:v>25.670500000000001</c:v>
                </c:pt>
                <c:pt idx="1560">
                  <c:v>26.143599999999999</c:v>
                </c:pt>
                <c:pt idx="1561">
                  <c:v>19.694600000000001</c:v>
                </c:pt>
                <c:pt idx="1562">
                  <c:v>17.091100000000001</c:v>
                </c:pt>
                <c:pt idx="1563">
                  <c:v>14.6656</c:v>
                </c:pt>
                <c:pt idx="1564">
                  <c:v>12.704000000000001</c:v>
                </c:pt>
                <c:pt idx="1565">
                  <c:v>18.124099999999999</c:v>
                </c:pt>
                <c:pt idx="1566">
                  <c:v>27.404199999999999</c:v>
                </c:pt>
                <c:pt idx="1567">
                  <c:v>50.116100000000003</c:v>
                </c:pt>
                <c:pt idx="1568">
                  <c:v>59.1492</c:v>
                </c:pt>
                <c:pt idx="1569">
                  <c:v>51.4255</c:v>
                </c:pt>
                <c:pt idx="1570">
                  <c:v>46.572400000000002</c:v>
                </c:pt>
                <c:pt idx="1571">
                  <c:v>34.9604</c:v>
                </c:pt>
                <c:pt idx="1572">
                  <c:v>35.211300000000001</c:v>
                </c:pt>
                <c:pt idx="1573">
                  <c:v>38.3551</c:v>
                </c:pt>
                <c:pt idx="1574">
                  <c:v>42.422400000000003</c:v>
                </c:pt>
                <c:pt idx="1575">
                  <c:v>42.139899999999997</c:v>
                </c:pt>
                <c:pt idx="1576">
                  <c:v>45.398899999999998</c:v>
                </c:pt>
                <c:pt idx="1577">
                  <c:v>52.624699999999997</c:v>
                </c:pt>
                <c:pt idx="1578">
                  <c:v>53.512900000000002</c:v>
                </c:pt>
                <c:pt idx="1579">
                  <c:v>47.944600000000001</c:v>
                </c:pt>
                <c:pt idx="1580">
                  <c:v>38.383099999999999</c:v>
                </c:pt>
                <c:pt idx="1581">
                  <c:v>28.3079</c:v>
                </c:pt>
                <c:pt idx="1582">
                  <c:v>24.196100000000001</c:v>
                </c:pt>
                <c:pt idx="1583">
                  <c:v>22.761500000000002</c:v>
                </c:pt>
                <c:pt idx="1584">
                  <c:v>18.097799999999999</c:v>
                </c:pt>
                <c:pt idx="1585">
                  <c:v>16.628900000000002</c:v>
                </c:pt>
                <c:pt idx="1586">
                  <c:v>17.129000000000001</c:v>
                </c:pt>
                <c:pt idx="1587">
                  <c:v>16.895499999999998</c:v>
                </c:pt>
                <c:pt idx="1588">
                  <c:v>16.600899999999999</c:v>
                </c:pt>
                <c:pt idx="1589">
                  <c:v>19.0031</c:v>
                </c:pt>
                <c:pt idx="1590">
                  <c:v>19.354800000000001</c:v>
                </c:pt>
                <c:pt idx="1591">
                  <c:v>24.722300000000001</c:v>
                </c:pt>
                <c:pt idx="1592">
                  <c:v>22.467700000000001</c:v>
                </c:pt>
                <c:pt idx="1593">
                  <c:v>22.265499999999999</c:v>
                </c:pt>
                <c:pt idx="1594">
                  <c:v>22.487300000000001</c:v>
                </c:pt>
                <c:pt idx="1595">
                  <c:v>22.685600000000001</c:v>
                </c:pt>
                <c:pt idx="1596">
                  <c:v>26.983000000000001</c:v>
                </c:pt>
                <c:pt idx="1597">
                  <c:v>30.986499999999999</c:v>
                </c:pt>
                <c:pt idx="1598">
                  <c:v>28.914899999999999</c:v>
                </c:pt>
                <c:pt idx="1599">
                  <c:v>30.259499999999999</c:v>
                </c:pt>
                <c:pt idx="1600">
                  <c:v>30.447800000000001</c:v>
                </c:pt>
                <c:pt idx="1601">
                  <c:v>29.507899999999999</c:v>
                </c:pt>
                <c:pt idx="1602">
                  <c:v>28.651299999999999</c:v>
                </c:pt>
                <c:pt idx="1603">
                  <c:v>24.560300000000002</c:v>
                </c:pt>
                <c:pt idx="1604">
                  <c:v>21.391999999999999</c:v>
                </c:pt>
                <c:pt idx="1605">
                  <c:v>19.395</c:v>
                </c:pt>
                <c:pt idx="1606">
                  <c:v>16.178799999999999</c:v>
                </c:pt>
                <c:pt idx="1607">
                  <c:v>13.9129</c:v>
                </c:pt>
                <c:pt idx="1608">
                  <c:v>13.3651</c:v>
                </c:pt>
                <c:pt idx="1609">
                  <c:v>17.091100000000001</c:v>
                </c:pt>
                <c:pt idx="1610">
                  <c:v>19.761399999999998</c:v>
                </c:pt>
                <c:pt idx="1611">
                  <c:v>21.562899999999999</c:v>
                </c:pt>
                <c:pt idx="1612">
                  <c:v>24.811199999999999</c:v>
                </c:pt>
                <c:pt idx="1613">
                  <c:v>16.678100000000001</c:v>
                </c:pt>
                <c:pt idx="1614">
                  <c:v>4.5731799999999998</c:v>
                </c:pt>
                <c:pt idx="1615">
                  <c:v>6.8884400000000001</c:v>
                </c:pt>
                <c:pt idx="1616">
                  <c:v>5.2087700000000003</c:v>
                </c:pt>
                <c:pt idx="1617">
                  <c:v>4.2403000000000004</c:v>
                </c:pt>
                <c:pt idx="1618">
                  <c:v>4.4114500000000003</c:v>
                </c:pt>
                <c:pt idx="1619">
                  <c:v>1.0598700000000001</c:v>
                </c:pt>
                <c:pt idx="1620">
                  <c:v>3.2369300000000001</c:v>
                </c:pt>
                <c:pt idx="1621">
                  <c:v>3.3776099999999998</c:v>
                </c:pt>
                <c:pt idx="1622">
                  <c:v>1.5863400000000001</c:v>
                </c:pt>
                <c:pt idx="1623">
                  <c:v>1.2</c:v>
                </c:pt>
                <c:pt idx="1624">
                  <c:v>2.4072</c:v>
                </c:pt>
                <c:pt idx="1625">
                  <c:v>4.2056800000000001</c:v>
                </c:pt>
                <c:pt idx="1626">
                  <c:v>7.0263600000000004</c:v>
                </c:pt>
                <c:pt idx="1627">
                  <c:v>6.9297000000000004</c:v>
                </c:pt>
                <c:pt idx="1628">
                  <c:v>5.5015000000000001</c:v>
                </c:pt>
                <c:pt idx="1629">
                  <c:v>5.0343</c:v>
                </c:pt>
                <c:pt idx="1630">
                  <c:v>5.4702099999999998</c:v>
                </c:pt>
                <c:pt idx="1631">
                  <c:v>5.9864300000000004</c:v>
                </c:pt>
                <c:pt idx="1632">
                  <c:v>5.7471500000000004</c:v>
                </c:pt>
                <c:pt idx="1633">
                  <c:v>6.9668099999999997</c:v>
                </c:pt>
                <c:pt idx="1634">
                  <c:v>7.1141500000000004</c:v>
                </c:pt>
                <c:pt idx="1635">
                  <c:v>6.2096499999999999</c:v>
                </c:pt>
                <c:pt idx="1636">
                  <c:v>6.7075899999999997</c:v>
                </c:pt>
                <c:pt idx="1637">
                  <c:v>6.9850899999999996</c:v>
                </c:pt>
                <c:pt idx="1638">
                  <c:v>8.3158100000000008</c:v>
                </c:pt>
                <c:pt idx="1639">
                  <c:v>19.698</c:v>
                </c:pt>
                <c:pt idx="1640">
                  <c:v>11.635</c:v>
                </c:pt>
                <c:pt idx="1641">
                  <c:v>13.7553</c:v>
                </c:pt>
                <c:pt idx="1642">
                  <c:v>20.8032</c:v>
                </c:pt>
                <c:pt idx="1643">
                  <c:v>25.825600000000001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8-452E-A791-739CF2A4B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799880"/>
        <c:axId val="177852040"/>
      </c:lineChart>
      <c:catAx>
        <c:axId val="17879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7852040"/>
        <c:crosses val="autoZero"/>
        <c:auto val="0"/>
        <c:lblAlgn val="ctr"/>
        <c:lblOffset val="100"/>
        <c:noMultiLvlLbl val="0"/>
      </c:catAx>
      <c:valAx>
        <c:axId val="17785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baseline="0" dirty="0">
                    <a:effectLst/>
                  </a:rPr>
                  <a:t>Stężenie µg/m</a:t>
                </a:r>
                <a:r>
                  <a:rPr lang="pl-PL" sz="1000" b="0" i="0" u="none" strike="noStrike" baseline="30000" dirty="0">
                    <a:effectLst/>
                  </a:rPr>
                  <a:t>3</a:t>
                </a:r>
                <a:endParaRPr lang="pl-PL" baseline="30000" dirty="0"/>
              </a:p>
            </c:rich>
          </c:tx>
          <c:layout>
            <c:manualLayout>
              <c:xMode val="edge"/>
              <c:yMode val="edge"/>
              <c:x val="1.1224273279949341E-2"/>
              <c:y val="0.317618914047000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799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78263862883566"/>
          <c:y val="4.4573519600509474E-2"/>
          <c:w val="0.19947566305232212"/>
          <c:h val="9.6396498392737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PM2,5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9551704189523678E-2"/>
          <c:y val="0.12631756501274591"/>
          <c:w val="0.92266823252751651"/>
          <c:h val="0.70682413298000812"/>
        </c:manualLayout>
      </c:layout>
      <c:lineChart>
        <c:grouping val="standard"/>
        <c:varyColors val="0"/>
        <c:ser>
          <c:idx val="0"/>
          <c:order val="0"/>
          <c:tx>
            <c:v>dane ze stacji badawczej K-K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Arkusz1!$H:$H</c:f>
              <c:numCache>
                <c:formatCode>General</c:formatCode>
                <c:ptCount val="1048576"/>
                <c:pt idx="2" formatCode="m/d/yyyy">
                  <c:v>43895</c:v>
                </c:pt>
                <c:pt idx="26" formatCode="m/d/yyyy">
                  <c:v>43896</c:v>
                </c:pt>
                <c:pt idx="50" formatCode="m/d/yyyy">
                  <c:v>43897</c:v>
                </c:pt>
                <c:pt idx="74" formatCode="m/d/yyyy">
                  <c:v>43898</c:v>
                </c:pt>
                <c:pt idx="98" formatCode="m/d/yyyy">
                  <c:v>43899</c:v>
                </c:pt>
                <c:pt idx="122" formatCode="m/d/yyyy">
                  <c:v>43900</c:v>
                </c:pt>
                <c:pt idx="146" formatCode="m/d/yyyy">
                  <c:v>43901</c:v>
                </c:pt>
                <c:pt idx="170" formatCode="m/d/yyyy">
                  <c:v>43902</c:v>
                </c:pt>
                <c:pt idx="194" formatCode="m/d/yyyy">
                  <c:v>43903</c:v>
                </c:pt>
                <c:pt idx="218" formatCode="m/d/yyyy">
                  <c:v>43904</c:v>
                </c:pt>
                <c:pt idx="242" formatCode="m/d/yyyy">
                  <c:v>43905</c:v>
                </c:pt>
                <c:pt idx="266" formatCode="m/d/yyyy">
                  <c:v>43906</c:v>
                </c:pt>
                <c:pt idx="290" formatCode="m/d/yyyy">
                  <c:v>43907</c:v>
                </c:pt>
                <c:pt idx="314" formatCode="m/d/yyyy">
                  <c:v>43908</c:v>
                </c:pt>
                <c:pt idx="338" formatCode="m/d/yyyy">
                  <c:v>43909</c:v>
                </c:pt>
                <c:pt idx="362" formatCode="m/d/yyyy">
                  <c:v>43910</c:v>
                </c:pt>
                <c:pt idx="386" formatCode="m/d/yyyy">
                  <c:v>43911</c:v>
                </c:pt>
                <c:pt idx="410" formatCode="m/d/yyyy">
                  <c:v>43912</c:v>
                </c:pt>
                <c:pt idx="434" formatCode="m/d/yyyy">
                  <c:v>43913</c:v>
                </c:pt>
                <c:pt idx="458" formatCode="m/d/yyyy">
                  <c:v>43914</c:v>
                </c:pt>
                <c:pt idx="482" formatCode="m/d/yyyy">
                  <c:v>43915</c:v>
                </c:pt>
                <c:pt idx="506" formatCode="m/d/yyyy">
                  <c:v>43916</c:v>
                </c:pt>
                <c:pt idx="530" formatCode="m/d/yyyy">
                  <c:v>43917</c:v>
                </c:pt>
                <c:pt idx="554" formatCode="m/d/yyyy">
                  <c:v>43918</c:v>
                </c:pt>
                <c:pt idx="578" formatCode="m/d/yyyy">
                  <c:v>43919</c:v>
                </c:pt>
                <c:pt idx="602" formatCode="m/d/yyyy">
                  <c:v>43920</c:v>
                </c:pt>
                <c:pt idx="626" formatCode="m/d/yyyy">
                  <c:v>43921</c:v>
                </c:pt>
                <c:pt idx="650" formatCode="m/d/yyyy">
                  <c:v>43922</c:v>
                </c:pt>
                <c:pt idx="674" formatCode="m/d/yyyy">
                  <c:v>43923</c:v>
                </c:pt>
                <c:pt idx="698" formatCode="m/d/yyyy">
                  <c:v>43924</c:v>
                </c:pt>
                <c:pt idx="722" formatCode="m/d/yyyy">
                  <c:v>43925</c:v>
                </c:pt>
                <c:pt idx="746" formatCode="m/d/yyyy">
                  <c:v>43926</c:v>
                </c:pt>
                <c:pt idx="770" formatCode="m/d/yyyy">
                  <c:v>43927</c:v>
                </c:pt>
                <c:pt idx="794" formatCode="m/d/yyyy">
                  <c:v>43928</c:v>
                </c:pt>
                <c:pt idx="818" formatCode="m/d/yyyy">
                  <c:v>43929</c:v>
                </c:pt>
                <c:pt idx="842" formatCode="m/d/yyyy">
                  <c:v>43930</c:v>
                </c:pt>
                <c:pt idx="866" formatCode="m/d/yyyy">
                  <c:v>43931</c:v>
                </c:pt>
                <c:pt idx="890" formatCode="m/d/yyyy">
                  <c:v>43932</c:v>
                </c:pt>
                <c:pt idx="914" formatCode="m/d/yyyy">
                  <c:v>43933</c:v>
                </c:pt>
                <c:pt idx="938" formatCode="m/d/yyyy">
                  <c:v>43934</c:v>
                </c:pt>
                <c:pt idx="962" formatCode="m/d/yyyy">
                  <c:v>43935</c:v>
                </c:pt>
                <c:pt idx="986" formatCode="m/d/yyyy">
                  <c:v>43936</c:v>
                </c:pt>
                <c:pt idx="1010" formatCode="m/d/yyyy">
                  <c:v>43937</c:v>
                </c:pt>
                <c:pt idx="1034" formatCode="m/d/yyyy">
                  <c:v>43938</c:v>
                </c:pt>
                <c:pt idx="1058" formatCode="m/d/yyyy">
                  <c:v>43939</c:v>
                </c:pt>
                <c:pt idx="1082" formatCode="m/d/yyyy">
                  <c:v>43940</c:v>
                </c:pt>
                <c:pt idx="1106" formatCode="m/d/yyyy">
                  <c:v>43941</c:v>
                </c:pt>
                <c:pt idx="1130" formatCode="m/d/yyyy">
                  <c:v>43942</c:v>
                </c:pt>
                <c:pt idx="1154" formatCode="m/d/yyyy">
                  <c:v>43943</c:v>
                </c:pt>
                <c:pt idx="1178" formatCode="m/d/yyyy">
                  <c:v>43944</c:v>
                </c:pt>
                <c:pt idx="1202" formatCode="m/d/yyyy">
                  <c:v>43945</c:v>
                </c:pt>
                <c:pt idx="1226" formatCode="m/d/yyyy">
                  <c:v>43946</c:v>
                </c:pt>
                <c:pt idx="1250" formatCode="m/d/yyyy">
                  <c:v>43947</c:v>
                </c:pt>
                <c:pt idx="1274" formatCode="m/d/yyyy">
                  <c:v>43948</c:v>
                </c:pt>
                <c:pt idx="1298" formatCode="m/d/yyyy">
                  <c:v>43949</c:v>
                </c:pt>
                <c:pt idx="1322" formatCode="m/d/yyyy">
                  <c:v>43950</c:v>
                </c:pt>
                <c:pt idx="1346" formatCode="m/d/yyyy">
                  <c:v>43951</c:v>
                </c:pt>
                <c:pt idx="1370" formatCode="m/d/yyyy">
                  <c:v>43952</c:v>
                </c:pt>
                <c:pt idx="1394" formatCode="m/d/yyyy">
                  <c:v>43953</c:v>
                </c:pt>
                <c:pt idx="1418" formatCode="m/d/yyyy">
                  <c:v>43954</c:v>
                </c:pt>
                <c:pt idx="1442" formatCode="m/d/yyyy">
                  <c:v>43955</c:v>
                </c:pt>
                <c:pt idx="1466" formatCode="m/d/yyyy">
                  <c:v>43956</c:v>
                </c:pt>
                <c:pt idx="1490" formatCode="m/d/yyyy">
                  <c:v>43957</c:v>
                </c:pt>
                <c:pt idx="1514" formatCode="m/d/yyyy">
                  <c:v>43958</c:v>
                </c:pt>
                <c:pt idx="1538" formatCode="m/d/yyyy">
                  <c:v>43959</c:v>
                </c:pt>
                <c:pt idx="1562" formatCode="m/d/yyyy">
                  <c:v>43960</c:v>
                </c:pt>
                <c:pt idx="1586" formatCode="m/d/yyyy">
                  <c:v>43961</c:v>
                </c:pt>
                <c:pt idx="1610" formatCode="m/d/yyyy">
                  <c:v>43962</c:v>
                </c:pt>
                <c:pt idx="1634" formatCode="m/d/yyyy">
                  <c:v>43963</c:v>
                </c:pt>
                <c:pt idx="1658" formatCode="m/d/yyyy">
                  <c:v>43964</c:v>
                </c:pt>
              </c:numCache>
            </c:numRef>
          </c:cat>
          <c:val>
            <c:numRef>
              <c:f>Arkusz1!$C$16:$C$1659</c:f>
              <c:numCache>
                <c:formatCode>General</c:formatCode>
                <c:ptCount val="1644"/>
                <c:pt idx="0">
                  <c:v>16.694199999999999</c:v>
                </c:pt>
                <c:pt idx="1">
                  <c:v>13.380599999999999</c:v>
                </c:pt>
                <c:pt idx="2">
                  <c:v>14.4581</c:v>
                </c:pt>
                <c:pt idx="3">
                  <c:v>15.0442</c:v>
                </c:pt>
                <c:pt idx="4">
                  <c:v>13.807499999999999</c:v>
                </c:pt>
                <c:pt idx="5">
                  <c:v>15.6136</c:v>
                </c:pt>
                <c:pt idx="6">
                  <c:v>28.036899999999999</c:v>
                </c:pt>
                <c:pt idx="7">
                  <c:v>30.021699999999999</c:v>
                </c:pt>
                <c:pt idx="8">
                  <c:v>40.488599999999998</c:v>
                </c:pt>
                <c:pt idx="9">
                  <c:v>45.802799999999998</c:v>
                </c:pt>
                <c:pt idx="10">
                  <c:v>40.2928</c:v>
                </c:pt>
                <c:pt idx="11">
                  <c:v>39.125799999999998</c:v>
                </c:pt>
                <c:pt idx="12">
                  <c:v>37.202199999999998</c:v>
                </c:pt>
                <c:pt idx="13">
                  <c:v>32.616399999999999</c:v>
                </c:pt>
                <c:pt idx="14">
                  <c:v>25.489699999999999</c:v>
                </c:pt>
                <c:pt idx="15">
                  <c:v>30.391400000000001</c:v>
                </c:pt>
                <c:pt idx="16">
                  <c:v>27.0914</c:v>
                </c:pt>
                <c:pt idx="17">
                  <c:v>24.508900000000001</c:v>
                </c:pt>
                <c:pt idx="18">
                  <c:v>20.342199999999998</c:v>
                </c:pt>
                <c:pt idx="19">
                  <c:v>19.663599999999999</c:v>
                </c:pt>
                <c:pt idx="20">
                  <c:v>21.373100000000001</c:v>
                </c:pt>
                <c:pt idx="21">
                  <c:v>23.2683</c:v>
                </c:pt>
                <c:pt idx="22">
                  <c:v>17.914400000000001</c:v>
                </c:pt>
                <c:pt idx="23">
                  <c:v>14.994999999999999</c:v>
                </c:pt>
                <c:pt idx="24">
                  <c:v>6.2511099999999997</c:v>
                </c:pt>
                <c:pt idx="25">
                  <c:v>4.2344400000000002</c:v>
                </c:pt>
                <c:pt idx="26">
                  <c:v>4.0127800000000002</c:v>
                </c:pt>
                <c:pt idx="27">
                  <c:v>5.4491699999999996</c:v>
                </c:pt>
                <c:pt idx="28">
                  <c:v>6.9047200000000002</c:v>
                </c:pt>
                <c:pt idx="29">
                  <c:v>11.2906</c:v>
                </c:pt>
                <c:pt idx="30">
                  <c:v>15.3378</c:v>
                </c:pt>
                <c:pt idx="31">
                  <c:v>17.210799999999999</c:v>
                </c:pt>
                <c:pt idx="32">
                  <c:v>16.452200000000001</c:v>
                </c:pt>
                <c:pt idx="33">
                  <c:v>16.069400000000002</c:v>
                </c:pt>
                <c:pt idx="34">
                  <c:v>23.155799999999999</c:v>
                </c:pt>
                <c:pt idx="35">
                  <c:v>19.073599999999999</c:v>
                </c:pt>
                <c:pt idx="36">
                  <c:v>20.630600000000001</c:v>
                </c:pt>
                <c:pt idx="37">
                  <c:v>20.5764</c:v>
                </c:pt>
                <c:pt idx="38">
                  <c:v>18.921700000000001</c:v>
                </c:pt>
                <c:pt idx="39">
                  <c:v>17.922799999999999</c:v>
                </c:pt>
                <c:pt idx="40">
                  <c:v>17.787199999999999</c:v>
                </c:pt>
                <c:pt idx="41">
                  <c:v>18.369700000000002</c:v>
                </c:pt>
                <c:pt idx="42">
                  <c:v>18.694199999999999</c:v>
                </c:pt>
                <c:pt idx="43">
                  <c:v>22.435300000000002</c:v>
                </c:pt>
                <c:pt idx="44">
                  <c:v>18.925799999999999</c:v>
                </c:pt>
                <c:pt idx="45">
                  <c:v>49.437800000000003</c:v>
                </c:pt>
                <c:pt idx="46">
                  <c:v>68.903099999999995</c:v>
                </c:pt>
                <c:pt idx="47">
                  <c:v>29.3889</c:v>
                </c:pt>
                <c:pt idx="48">
                  <c:v>17.558599999999998</c:v>
                </c:pt>
                <c:pt idx="49">
                  <c:v>13.8306</c:v>
                </c:pt>
                <c:pt idx="50">
                  <c:v>15.2903</c:v>
                </c:pt>
                <c:pt idx="51">
                  <c:v>47.596699999999998</c:v>
                </c:pt>
                <c:pt idx="52">
                  <c:v>29.5533</c:v>
                </c:pt>
                <c:pt idx="53">
                  <c:v>26.716899999999999</c:v>
                </c:pt>
                <c:pt idx="54">
                  <c:v>37.002499999999998</c:v>
                </c:pt>
                <c:pt idx="55">
                  <c:v>24.732800000000001</c:v>
                </c:pt>
                <c:pt idx="56">
                  <c:v>23.0581</c:v>
                </c:pt>
                <c:pt idx="57">
                  <c:v>27.5928</c:v>
                </c:pt>
                <c:pt idx="58">
                  <c:v>27.418299999999999</c:v>
                </c:pt>
                <c:pt idx="59">
                  <c:v>23.048100000000002</c:v>
                </c:pt>
                <c:pt idx="60">
                  <c:v>22.78</c:v>
                </c:pt>
                <c:pt idx="61">
                  <c:v>23.5822</c:v>
                </c:pt>
                <c:pt idx="62">
                  <c:v>25.511099999999999</c:v>
                </c:pt>
                <c:pt idx="63">
                  <c:v>28.146699999999999</c:v>
                </c:pt>
                <c:pt idx="64">
                  <c:v>29.326899999999998</c:v>
                </c:pt>
                <c:pt idx="65">
                  <c:v>32.931899999999999</c:v>
                </c:pt>
                <c:pt idx="66">
                  <c:v>44.971699999999998</c:v>
                </c:pt>
                <c:pt idx="67">
                  <c:v>32.498600000000003</c:v>
                </c:pt>
                <c:pt idx="68">
                  <c:v>49.206400000000002</c:v>
                </c:pt>
                <c:pt idx="69">
                  <c:v>31.1769</c:v>
                </c:pt>
                <c:pt idx="70">
                  <c:v>31.1906</c:v>
                </c:pt>
                <c:pt idx="71">
                  <c:v>22.039200000000001</c:v>
                </c:pt>
                <c:pt idx="72">
                  <c:v>17.625</c:v>
                </c:pt>
                <c:pt idx="73">
                  <c:v>13.178900000000001</c:v>
                </c:pt>
                <c:pt idx="74">
                  <c:v>18.502500000000001</c:v>
                </c:pt>
                <c:pt idx="75">
                  <c:v>18.276700000000002</c:v>
                </c:pt>
                <c:pt idx="76">
                  <c:v>20.947500000000002</c:v>
                </c:pt>
                <c:pt idx="77">
                  <c:v>21.495000000000001</c:v>
                </c:pt>
                <c:pt idx="78">
                  <c:v>23.786899999999999</c:v>
                </c:pt>
                <c:pt idx="79">
                  <c:v>34.991700000000002</c:v>
                </c:pt>
                <c:pt idx="80">
                  <c:v>51.788899999999998</c:v>
                </c:pt>
                <c:pt idx="81">
                  <c:v>57.458300000000001</c:v>
                </c:pt>
                <c:pt idx="82">
                  <c:v>58.193600000000004</c:v>
                </c:pt>
                <c:pt idx="83">
                  <c:v>81.686700000000002</c:v>
                </c:pt>
                <c:pt idx="84">
                  <c:v>87.326899999999995</c:v>
                </c:pt>
                <c:pt idx="85">
                  <c:v>103.601</c:v>
                </c:pt>
                <c:pt idx="86">
                  <c:v>95.612799999999993</c:v>
                </c:pt>
                <c:pt idx="87">
                  <c:v>92.758300000000006</c:v>
                </c:pt>
                <c:pt idx="88">
                  <c:v>71.933599999999998</c:v>
                </c:pt>
                <c:pt idx="89">
                  <c:v>45.904200000000003</c:v>
                </c:pt>
                <c:pt idx="90">
                  <c:v>41.639400000000002</c:v>
                </c:pt>
                <c:pt idx="91">
                  <c:v>30.73</c:v>
                </c:pt>
                <c:pt idx="92">
                  <c:v>26.296399999999998</c:v>
                </c:pt>
                <c:pt idx="93">
                  <c:v>22.991399999999999</c:v>
                </c:pt>
                <c:pt idx="94">
                  <c:v>20.313300000000002</c:v>
                </c:pt>
                <c:pt idx="95">
                  <c:v>17.0139</c:v>
                </c:pt>
                <c:pt idx="96">
                  <c:v>15.705299999999999</c:v>
                </c:pt>
                <c:pt idx="97">
                  <c:v>14.304399999999999</c:v>
                </c:pt>
                <c:pt idx="98">
                  <c:v>14.6761</c:v>
                </c:pt>
                <c:pt idx="99">
                  <c:v>17.3278</c:v>
                </c:pt>
                <c:pt idx="100">
                  <c:v>20.135300000000001</c:v>
                </c:pt>
                <c:pt idx="101">
                  <c:v>23.853899999999999</c:v>
                </c:pt>
                <c:pt idx="102">
                  <c:v>34.403300000000002</c:v>
                </c:pt>
                <c:pt idx="103">
                  <c:v>71.299700000000001</c:v>
                </c:pt>
                <c:pt idx="104">
                  <c:v>61.083100000000002</c:v>
                </c:pt>
                <c:pt idx="105">
                  <c:v>65.288300000000007</c:v>
                </c:pt>
                <c:pt idx="106">
                  <c:v>78.164400000000001</c:v>
                </c:pt>
                <c:pt idx="107">
                  <c:v>68.863100000000003</c:v>
                </c:pt>
                <c:pt idx="108">
                  <c:v>69.085800000000006</c:v>
                </c:pt>
                <c:pt idx="109">
                  <c:v>62.596699999999998</c:v>
                </c:pt>
                <c:pt idx="110">
                  <c:v>67.029200000000003</c:v>
                </c:pt>
                <c:pt idx="111">
                  <c:v>52.430300000000003</c:v>
                </c:pt>
                <c:pt idx="112">
                  <c:v>50.680599999999998</c:v>
                </c:pt>
                <c:pt idx="113">
                  <c:v>50.15</c:v>
                </c:pt>
                <c:pt idx="114">
                  <c:v>52.547199999999997</c:v>
                </c:pt>
                <c:pt idx="115">
                  <c:v>67.295299999999997</c:v>
                </c:pt>
                <c:pt idx="116">
                  <c:v>45.667499999999997</c:v>
                </c:pt>
                <c:pt idx="117">
                  <c:v>30.025300000000001</c:v>
                </c:pt>
                <c:pt idx="118">
                  <c:v>21.288599999999999</c:v>
                </c:pt>
                <c:pt idx="119">
                  <c:v>18.0322</c:v>
                </c:pt>
                <c:pt idx="120">
                  <c:v>9.6463900000000002</c:v>
                </c:pt>
                <c:pt idx="121">
                  <c:v>8.8813899999999997</c:v>
                </c:pt>
                <c:pt idx="122">
                  <c:v>6.57972</c:v>
                </c:pt>
                <c:pt idx="123">
                  <c:v>8.11083</c:v>
                </c:pt>
                <c:pt idx="124">
                  <c:v>11.324999999999999</c:v>
                </c:pt>
                <c:pt idx="125">
                  <c:v>15.484999999999999</c:v>
                </c:pt>
                <c:pt idx="126">
                  <c:v>17.654699999999998</c:v>
                </c:pt>
                <c:pt idx="127">
                  <c:v>14.2911</c:v>
                </c:pt>
                <c:pt idx="128">
                  <c:v>8.3763900000000007</c:v>
                </c:pt>
                <c:pt idx="129">
                  <c:v>7.5955599999999999</c:v>
                </c:pt>
                <c:pt idx="130">
                  <c:v>9.76</c:v>
                </c:pt>
                <c:pt idx="131">
                  <c:v>8.2333300000000005</c:v>
                </c:pt>
                <c:pt idx="132">
                  <c:v>8.0358300000000007</c:v>
                </c:pt>
                <c:pt idx="133">
                  <c:v>8.2547200000000007</c:v>
                </c:pt>
                <c:pt idx="134">
                  <c:v>6.8855599999999999</c:v>
                </c:pt>
                <c:pt idx="135">
                  <c:v>5.4619400000000002</c:v>
                </c:pt>
                <c:pt idx="136">
                  <c:v>4.0147199999999996</c:v>
                </c:pt>
                <c:pt idx="137">
                  <c:v>4.5255599999999996</c:v>
                </c:pt>
                <c:pt idx="138">
                  <c:v>6.2577800000000003</c:v>
                </c:pt>
                <c:pt idx="139">
                  <c:v>10.5053</c:v>
                </c:pt>
                <c:pt idx="140">
                  <c:v>4.6636100000000003</c:v>
                </c:pt>
                <c:pt idx="141">
                  <c:v>38.252499999999998</c:v>
                </c:pt>
                <c:pt idx="142">
                  <c:v>6.5708299999999999</c:v>
                </c:pt>
                <c:pt idx="143">
                  <c:v>9.0694400000000002</c:v>
                </c:pt>
                <c:pt idx="144">
                  <c:v>5.8258299999999998</c:v>
                </c:pt>
                <c:pt idx="145">
                  <c:v>3.97444</c:v>
                </c:pt>
                <c:pt idx="146">
                  <c:v>7.6255600000000001</c:v>
                </c:pt>
                <c:pt idx="147">
                  <c:v>5.6869399999999999</c:v>
                </c:pt>
                <c:pt idx="148">
                  <c:v>33.682200000000002</c:v>
                </c:pt>
                <c:pt idx="149">
                  <c:v>54.226399999999998</c:v>
                </c:pt>
                <c:pt idx="150">
                  <c:v>54.960599999999999</c:v>
                </c:pt>
                <c:pt idx="151">
                  <c:v>40.959400000000002</c:v>
                </c:pt>
                <c:pt idx="152">
                  <c:v>38.391399999999997</c:v>
                </c:pt>
                <c:pt idx="153">
                  <c:v>60.801400000000001</c:v>
                </c:pt>
                <c:pt idx="154">
                  <c:v>42.176099999999998</c:v>
                </c:pt>
                <c:pt idx="155">
                  <c:v>20.800599999999999</c:v>
                </c:pt>
                <c:pt idx="156">
                  <c:v>15.5617</c:v>
                </c:pt>
                <c:pt idx="157">
                  <c:v>7.3613900000000001</c:v>
                </c:pt>
                <c:pt idx="158">
                  <c:v>4.8172199999999998</c:v>
                </c:pt>
                <c:pt idx="159">
                  <c:v>5.6147200000000002</c:v>
                </c:pt>
                <c:pt idx="160">
                  <c:v>9.1883300000000006</c:v>
                </c:pt>
                <c:pt idx="161">
                  <c:v>10.484999999999999</c:v>
                </c:pt>
                <c:pt idx="162">
                  <c:v>7.8047199999999997</c:v>
                </c:pt>
                <c:pt idx="163">
                  <c:v>6.0824999999999996</c:v>
                </c:pt>
                <c:pt idx="164">
                  <c:v>5.2450000000000001</c:v>
                </c:pt>
                <c:pt idx="165">
                  <c:v>4.84389</c:v>
                </c:pt>
                <c:pt idx="166">
                  <c:v>4.59361</c:v>
                </c:pt>
                <c:pt idx="167">
                  <c:v>4.1516700000000002</c:v>
                </c:pt>
                <c:pt idx="168">
                  <c:v>4.59361</c:v>
                </c:pt>
                <c:pt idx="169">
                  <c:v>11.3536</c:v>
                </c:pt>
                <c:pt idx="170">
                  <c:v>5.7647199999999996</c:v>
                </c:pt>
                <c:pt idx="171">
                  <c:v>7.2422199999999997</c:v>
                </c:pt>
                <c:pt idx="172">
                  <c:v>11.658300000000001</c:v>
                </c:pt>
                <c:pt idx="173">
                  <c:v>8.2011099999999999</c:v>
                </c:pt>
                <c:pt idx="174">
                  <c:v>16.3628</c:v>
                </c:pt>
                <c:pt idx="175">
                  <c:v>13.902799999999999</c:v>
                </c:pt>
                <c:pt idx="176">
                  <c:v>11.7575</c:v>
                </c:pt>
                <c:pt idx="177">
                  <c:v>12.749700000000001</c:v>
                </c:pt>
                <c:pt idx="178">
                  <c:v>18.727799999999998</c:v>
                </c:pt>
                <c:pt idx="179">
                  <c:v>27.875</c:v>
                </c:pt>
                <c:pt idx="180">
                  <c:v>20.147500000000001</c:v>
                </c:pt>
                <c:pt idx="181">
                  <c:v>28.876100000000001</c:v>
                </c:pt>
                <c:pt idx="182">
                  <c:v>23.968299999999999</c:v>
                </c:pt>
                <c:pt idx="183">
                  <c:v>28.032800000000002</c:v>
                </c:pt>
                <c:pt idx="184">
                  <c:v>27.228100000000001</c:v>
                </c:pt>
                <c:pt idx="185">
                  <c:v>20.529699999999998</c:v>
                </c:pt>
                <c:pt idx="186">
                  <c:v>23.574200000000001</c:v>
                </c:pt>
                <c:pt idx="187">
                  <c:v>16.630600000000001</c:v>
                </c:pt>
                <c:pt idx="188">
                  <c:v>16.232800000000001</c:v>
                </c:pt>
                <c:pt idx="189">
                  <c:v>9.64194</c:v>
                </c:pt>
                <c:pt idx="190">
                  <c:v>10.6158</c:v>
                </c:pt>
                <c:pt idx="191">
                  <c:v>6.5433300000000001</c:v>
                </c:pt>
                <c:pt idx="192">
                  <c:v>5.3841700000000001</c:v>
                </c:pt>
                <c:pt idx="193">
                  <c:v>5.9347200000000004</c:v>
                </c:pt>
                <c:pt idx="194">
                  <c:v>12.553900000000001</c:v>
                </c:pt>
                <c:pt idx="195">
                  <c:v>7.4766700000000004</c:v>
                </c:pt>
                <c:pt idx="196">
                  <c:v>8.0016700000000007</c:v>
                </c:pt>
                <c:pt idx="197">
                  <c:v>32.206899999999997</c:v>
                </c:pt>
                <c:pt idx="198">
                  <c:v>14.440300000000001</c:v>
                </c:pt>
                <c:pt idx="199">
                  <c:v>13.1797</c:v>
                </c:pt>
                <c:pt idx="200">
                  <c:v>26.901900000000001</c:v>
                </c:pt>
                <c:pt idx="201">
                  <c:v>14.882199999999999</c:v>
                </c:pt>
                <c:pt idx="202">
                  <c:v>16.4072</c:v>
                </c:pt>
                <c:pt idx="203">
                  <c:v>11.730600000000001</c:v>
                </c:pt>
                <c:pt idx="204">
                  <c:v>4.9841699999999998</c:v>
                </c:pt>
                <c:pt idx="205">
                  <c:v>6.3041700000000001</c:v>
                </c:pt>
                <c:pt idx="206">
                  <c:v>7.3141699999999998</c:v>
                </c:pt>
                <c:pt idx="207">
                  <c:v>7.0030599999999996</c:v>
                </c:pt>
                <c:pt idx="208">
                  <c:v>9.1652799999999992</c:v>
                </c:pt>
                <c:pt idx="209">
                  <c:v>8.9849999999999994</c:v>
                </c:pt>
                <c:pt idx="210">
                  <c:v>11.643599999999999</c:v>
                </c:pt>
                <c:pt idx="211">
                  <c:v>15.2728</c:v>
                </c:pt>
                <c:pt idx="212">
                  <c:v>8.8133300000000006</c:v>
                </c:pt>
                <c:pt idx="213">
                  <c:v>9.29861</c:v>
                </c:pt>
                <c:pt idx="214">
                  <c:v>9.6313899999999997</c:v>
                </c:pt>
                <c:pt idx="215">
                  <c:v>8.6575000000000006</c:v>
                </c:pt>
                <c:pt idx="216">
                  <c:v>10.873900000000001</c:v>
                </c:pt>
                <c:pt idx="217">
                  <c:v>6.5269399999999997</c:v>
                </c:pt>
                <c:pt idx="218">
                  <c:v>4.5119400000000001</c:v>
                </c:pt>
                <c:pt idx="219">
                  <c:v>8.4838900000000006</c:v>
                </c:pt>
                <c:pt idx="220">
                  <c:v>12.7294</c:v>
                </c:pt>
                <c:pt idx="221">
                  <c:v>14.971399999999999</c:v>
                </c:pt>
                <c:pt idx="222">
                  <c:v>15.9694</c:v>
                </c:pt>
                <c:pt idx="223">
                  <c:v>24.940300000000001</c:v>
                </c:pt>
                <c:pt idx="224">
                  <c:v>49.109699999999997</c:v>
                </c:pt>
                <c:pt idx="225">
                  <c:v>73.022199999999998</c:v>
                </c:pt>
                <c:pt idx="226">
                  <c:v>104.376</c:v>
                </c:pt>
                <c:pt idx="227">
                  <c:v>123.303</c:v>
                </c:pt>
                <c:pt idx="228">
                  <c:v>116.886</c:v>
                </c:pt>
                <c:pt idx="229">
                  <c:v>112.813</c:v>
                </c:pt>
                <c:pt idx="230">
                  <c:v>98.89</c:v>
                </c:pt>
                <c:pt idx="231">
                  <c:v>80.720299999999995</c:v>
                </c:pt>
                <c:pt idx="232">
                  <c:v>80.566699999999997</c:v>
                </c:pt>
                <c:pt idx="233">
                  <c:v>100.43899999999999</c:v>
                </c:pt>
                <c:pt idx="234">
                  <c:v>89.382499999999993</c:v>
                </c:pt>
                <c:pt idx="235">
                  <c:v>70.069699999999997</c:v>
                </c:pt>
                <c:pt idx="236">
                  <c:v>26.519400000000001</c:v>
                </c:pt>
                <c:pt idx="237">
                  <c:v>13.8933</c:v>
                </c:pt>
                <c:pt idx="238">
                  <c:v>16.575800000000001</c:v>
                </c:pt>
                <c:pt idx="239">
                  <c:v>20.564399999999999</c:v>
                </c:pt>
                <c:pt idx="240">
                  <c:v>19.0947</c:v>
                </c:pt>
                <c:pt idx="241">
                  <c:v>22.704699999999999</c:v>
                </c:pt>
                <c:pt idx="242">
                  <c:v>22.362500000000001</c:v>
                </c:pt>
                <c:pt idx="243">
                  <c:v>21.819700000000001</c:v>
                </c:pt>
                <c:pt idx="244">
                  <c:v>20.454699999999999</c:v>
                </c:pt>
                <c:pt idx="245">
                  <c:v>20.905000000000001</c:v>
                </c:pt>
                <c:pt idx="246">
                  <c:v>23.331099999999999</c:v>
                </c:pt>
                <c:pt idx="247">
                  <c:v>27.288900000000002</c:v>
                </c:pt>
                <c:pt idx="248">
                  <c:v>29.892800000000001</c:v>
                </c:pt>
                <c:pt idx="249">
                  <c:v>30.373100000000001</c:v>
                </c:pt>
                <c:pt idx="250">
                  <c:v>41.892800000000001</c:v>
                </c:pt>
                <c:pt idx="251">
                  <c:v>43.525599999999997</c:v>
                </c:pt>
                <c:pt idx="252">
                  <c:v>28.0669</c:v>
                </c:pt>
                <c:pt idx="253">
                  <c:v>12.26</c:v>
                </c:pt>
                <c:pt idx="254">
                  <c:v>11.8003</c:v>
                </c:pt>
                <c:pt idx="255">
                  <c:v>9.2274999999999991</c:v>
                </c:pt>
                <c:pt idx="256">
                  <c:v>6.7469400000000004</c:v>
                </c:pt>
                <c:pt idx="257">
                  <c:v>5.5202799999999996</c:v>
                </c:pt>
                <c:pt idx="258">
                  <c:v>5.2216699999999996</c:v>
                </c:pt>
                <c:pt idx="259">
                  <c:v>5.7127800000000004</c:v>
                </c:pt>
                <c:pt idx="260">
                  <c:v>6.3766699999999998</c:v>
                </c:pt>
                <c:pt idx="261">
                  <c:v>7.5177800000000001</c:v>
                </c:pt>
                <c:pt idx="262">
                  <c:v>9.3994400000000002</c:v>
                </c:pt>
                <c:pt idx="263">
                  <c:v>12.551399999999999</c:v>
                </c:pt>
                <c:pt idx="264">
                  <c:v>14.9956</c:v>
                </c:pt>
                <c:pt idx="265">
                  <c:v>14.091900000000001</c:v>
                </c:pt>
                <c:pt idx="266">
                  <c:v>15.632199999999999</c:v>
                </c:pt>
                <c:pt idx="267">
                  <c:v>15.783099999999999</c:v>
                </c:pt>
                <c:pt idx="268">
                  <c:v>19.569400000000002</c:v>
                </c:pt>
                <c:pt idx="269">
                  <c:v>17.718599999999999</c:v>
                </c:pt>
                <c:pt idx="270">
                  <c:v>18.383900000000001</c:v>
                </c:pt>
                <c:pt idx="271">
                  <c:v>19.806100000000001</c:v>
                </c:pt>
                <c:pt idx="272">
                  <c:v>18.724699999999999</c:v>
                </c:pt>
                <c:pt idx="273">
                  <c:v>19.456399999999999</c:v>
                </c:pt>
                <c:pt idx="274">
                  <c:v>22.054400000000001</c:v>
                </c:pt>
                <c:pt idx="275">
                  <c:v>21.236699999999999</c:v>
                </c:pt>
                <c:pt idx="276">
                  <c:v>20.008600000000001</c:v>
                </c:pt>
                <c:pt idx="277">
                  <c:v>20.624700000000001</c:v>
                </c:pt>
                <c:pt idx="278">
                  <c:v>21.885300000000001</c:v>
                </c:pt>
                <c:pt idx="279">
                  <c:v>26.587499999999999</c:v>
                </c:pt>
                <c:pt idx="280">
                  <c:v>29.470600000000001</c:v>
                </c:pt>
                <c:pt idx="281">
                  <c:v>29.833300000000001</c:v>
                </c:pt>
                <c:pt idx="282">
                  <c:v>33.914999999999999</c:v>
                </c:pt>
                <c:pt idx="283">
                  <c:v>59.462499999999999</c:v>
                </c:pt>
                <c:pt idx="284">
                  <c:v>37.2928</c:v>
                </c:pt>
                <c:pt idx="285">
                  <c:v>28.3047</c:v>
                </c:pt>
                <c:pt idx="286">
                  <c:v>26.0886</c:v>
                </c:pt>
                <c:pt idx="287">
                  <c:v>27.833100000000002</c:v>
                </c:pt>
                <c:pt idx="288">
                  <c:v>36.265799999999999</c:v>
                </c:pt>
                <c:pt idx="289">
                  <c:v>19.659400000000002</c:v>
                </c:pt>
                <c:pt idx="290">
                  <c:v>22.073599999999999</c:v>
                </c:pt>
                <c:pt idx="291">
                  <c:v>22.5669</c:v>
                </c:pt>
                <c:pt idx="292">
                  <c:v>18.296099999999999</c:v>
                </c:pt>
                <c:pt idx="293">
                  <c:v>20.684999999999999</c:v>
                </c:pt>
                <c:pt idx="294">
                  <c:v>54.2928</c:v>
                </c:pt>
                <c:pt idx="295">
                  <c:v>77.297200000000004</c:v>
                </c:pt>
                <c:pt idx="296">
                  <c:v>46.625599999999999</c:v>
                </c:pt>
                <c:pt idx="297">
                  <c:v>61.197499999999998</c:v>
                </c:pt>
                <c:pt idx="298">
                  <c:v>71.216899999999995</c:v>
                </c:pt>
                <c:pt idx="299">
                  <c:v>72.048599999999993</c:v>
                </c:pt>
                <c:pt idx="300">
                  <c:v>82.052800000000005</c:v>
                </c:pt>
                <c:pt idx="301">
                  <c:v>80.662199999999999</c:v>
                </c:pt>
                <c:pt idx="302">
                  <c:v>64.455600000000004</c:v>
                </c:pt>
                <c:pt idx="303">
                  <c:v>81.389399999999995</c:v>
                </c:pt>
                <c:pt idx="304">
                  <c:v>79.528300000000002</c:v>
                </c:pt>
                <c:pt idx="305">
                  <c:v>84.094200000000001</c:v>
                </c:pt>
                <c:pt idx="306">
                  <c:v>85.272499999999994</c:v>
                </c:pt>
                <c:pt idx="307">
                  <c:v>84.579400000000007</c:v>
                </c:pt>
                <c:pt idx="308">
                  <c:v>67.771100000000004</c:v>
                </c:pt>
                <c:pt idx="309">
                  <c:v>49.010800000000003</c:v>
                </c:pt>
                <c:pt idx="310">
                  <c:v>42.430799999999998</c:v>
                </c:pt>
                <c:pt idx="311">
                  <c:v>38.1008</c:v>
                </c:pt>
                <c:pt idx="312">
                  <c:v>30.2211</c:v>
                </c:pt>
                <c:pt idx="313">
                  <c:v>27.7256</c:v>
                </c:pt>
                <c:pt idx="314">
                  <c:v>28.6328</c:v>
                </c:pt>
                <c:pt idx="315">
                  <c:v>17.029199999999999</c:v>
                </c:pt>
                <c:pt idx="316">
                  <c:v>15.1653</c:v>
                </c:pt>
                <c:pt idx="317">
                  <c:v>30.574200000000001</c:v>
                </c:pt>
                <c:pt idx="318">
                  <c:v>32.2714</c:v>
                </c:pt>
                <c:pt idx="319">
                  <c:v>40.039200000000001</c:v>
                </c:pt>
                <c:pt idx="320">
                  <c:v>51.554699999999997</c:v>
                </c:pt>
                <c:pt idx="321">
                  <c:v>58.1389</c:v>
                </c:pt>
                <c:pt idx="322">
                  <c:v>60.933900000000001</c:v>
                </c:pt>
                <c:pt idx="323">
                  <c:v>64.443100000000001</c:v>
                </c:pt>
                <c:pt idx="324">
                  <c:v>72.496399999999994</c:v>
                </c:pt>
                <c:pt idx="325">
                  <c:v>92.752200000000002</c:v>
                </c:pt>
                <c:pt idx="326">
                  <c:v>95.473600000000005</c:v>
                </c:pt>
                <c:pt idx="327">
                  <c:v>96.969399999999993</c:v>
                </c:pt>
                <c:pt idx="328">
                  <c:v>106.587</c:v>
                </c:pt>
                <c:pt idx="329">
                  <c:v>106.98099999999999</c:v>
                </c:pt>
                <c:pt idx="330">
                  <c:v>107.857</c:v>
                </c:pt>
                <c:pt idx="331">
                  <c:v>82.987499999999997</c:v>
                </c:pt>
                <c:pt idx="332">
                  <c:v>67.511399999999995</c:v>
                </c:pt>
                <c:pt idx="333">
                  <c:v>54.313899999999997</c:v>
                </c:pt>
                <c:pt idx="334">
                  <c:v>47.5867</c:v>
                </c:pt>
                <c:pt idx="335">
                  <c:v>30.417200000000001</c:v>
                </c:pt>
                <c:pt idx="336">
                  <c:v>18.768899999999999</c:v>
                </c:pt>
                <c:pt idx="337">
                  <c:v>21.583600000000001</c:v>
                </c:pt>
                <c:pt idx="338">
                  <c:v>23.189399999999999</c:v>
                </c:pt>
                <c:pt idx="339">
                  <c:v>21.715</c:v>
                </c:pt>
                <c:pt idx="340">
                  <c:v>22.190300000000001</c:v>
                </c:pt>
                <c:pt idx="341">
                  <c:v>28.4619</c:v>
                </c:pt>
                <c:pt idx="342">
                  <c:v>35.071399999999997</c:v>
                </c:pt>
                <c:pt idx="343">
                  <c:v>43.05</c:v>
                </c:pt>
                <c:pt idx="344">
                  <c:v>45.186399999999999</c:v>
                </c:pt>
                <c:pt idx="345">
                  <c:v>62.989699999999999</c:v>
                </c:pt>
                <c:pt idx="346">
                  <c:v>62.192799999999998</c:v>
                </c:pt>
                <c:pt idx="347">
                  <c:v>58.409399999999998</c:v>
                </c:pt>
                <c:pt idx="348">
                  <c:v>67.869200000000006</c:v>
                </c:pt>
                <c:pt idx="349">
                  <c:v>70.047799999999995</c:v>
                </c:pt>
                <c:pt idx="350">
                  <c:v>57.396099999999997</c:v>
                </c:pt>
                <c:pt idx="351">
                  <c:v>60.825800000000001</c:v>
                </c:pt>
                <c:pt idx="352">
                  <c:v>60.784700000000001</c:v>
                </c:pt>
                <c:pt idx="353">
                  <c:v>60.598599999999998</c:v>
                </c:pt>
                <c:pt idx="354">
                  <c:v>58.207500000000003</c:v>
                </c:pt>
                <c:pt idx="355">
                  <c:v>58.526899999999998</c:v>
                </c:pt>
                <c:pt idx="356">
                  <c:v>56.643900000000002</c:v>
                </c:pt>
                <c:pt idx="357">
                  <c:v>45.0383</c:v>
                </c:pt>
                <c:pt idx="358">
                  <c:v>29.858899999999998</c:v>
                </c:pt>
                <c:pt idx="359">
                  <c:v>25.9072</c:v>
                </c:pt>
                <c:pt idx="360">
                  <c:v>33.106900000000003</c:v>
                </c:pt>
                <c:pt idx="361">
                  <c:v>42.065800000000003</c:v>
                </c:pt>
                <c:pt idx="362">
                  <c:v>46.2258</c:v>
                </c:pt>
                <c:pt idx="363">
                  <c:v>37.9069</c:v>
                </c:pt>
                <c:pt idx="364">
                  <c:v>36.824399999999997</c:v>
                </c:pt>
                <c:pt idx="365">
                  <c:v>38.849400000000003</c:v>
                </c:pt>
                <c:pt idx="366">
                  <c:v>40.043300000000002</c:v>
                </c:pt>
                <c:pt idx="367">
                  <c:v>42.741100000000003</c:v>
                </c:pt>
                <c:pt idx="368">
                  <c:v>42.398600000000002</c:v>
                </c:pt>
                <c:pt idx="369">
                  <c:v>37.168599999999998</c:v>
                </c:pt>
                <c:pt idx="370">
                  <c:v>31.8917</c:v>
                </c:pt>
                <c:pt idx="371">
                  <c:v>26.4331</c:v>
                </c:pt>
                <c:pt idx="372">
                  <c:v>16.546399999999998</c:v>
                </c:pt>
                <c:pt idx="373">
                  <c:v>12.383599999999999</c:v>
                </c:pt>
                <c:pt idx="374">
                  <c:v>13.343299999999999</c:v>
                </c:pt>
                <c:pt idx="375">
                  <c:v>20.1539</c:v>
                </c:pt>
                <c:pt idx="376">
                  <c:v>10.652200000000001</c:v>
                </c:pt>
                <c:pt idx="377">
                  <c:v>12.5403</c:v>
                </c:pt>
                <c:pt idx="378">
                  <c:v>14.5725</c:v>
                </c:pt>
                <c:pt idx="379">
                  <c:v>16.475000000000001</c:v>
                </c:pt>
                <c:pt idx="380">
                  <c:v>19.3125</c:v>
                </c:pt>
                <c:pt idx="381">
                  <c:v>21.1356</c:v>
                </c:pt>
                <c:pt idx="382">
                  <c:v>18.8325</c:v>
                </c:pt>
                <c:pt idx="383">
                  <c:v>16.555299999999999</c:v>
                </c:pt>
                <c:pt idx="384">
                  <c:v>14.988899999999999</c:v>
                </c:pt>
                <c:pt idx="385">
                  <c:v>15.9053</c:v>
                </c:pt>
                <c:pt idx="386">
                  <c:v>13.5053</c:v>
                </c:pt>
                <c:pt idx="387">
                  <c:v>16.361899999999999</c:v>
                </c:pt>
                <c:pt idx="388">
                  <c:v>13.479699999999999</c:v>
                </c:pt>
                <c:pt idx="389">
                  <c:v>9.9841700000000007</c:v>
                </c:pt>
                <c:pt idx="390">
                  <c:v>11.91</c:v>
                </c:pt>
                <c:pt idx="391">
                  <c:v>15.2225</c:v>
                </c:pt>
                <c:pt idx="392">
                  <c:v>17.926400000000001</c:v>
                </c:pt>
                <c:pt idx="393">
                  <c:v>19.406099999999999</c:v>
                </c:pt>
                <c:pt idx="394">
                  <c:v>16.602799999999998</c:v>
                </c:pt>
                <c:pt idx="395">
                  <c:v>18.318300000000001</c:v>
                </c:pt>
                <c:pt idx="396">
                  <c:v>14.672800000000001</c:v>
                </c:pt>
                <c:pt idx="397">
                  <c:v>10.9147</c:v>
                </c:pt>
                <c:pt idx="398">
                  <c:v>10.3931</c:v>
                </c:pt>
                <c:pt idx="399">
                  <c:v>9.3558299999999992</c:v>
                </c:pt>
                <c:pt idx="400">
                  <c:v>10.135</c:v>
                </c:pt>
                <c:pt idx="401">
                  <c:v>10.979699999999999</c:v>
                </c:pt>
                <c:pt idx="402">
                  <c:v>13.426399999999999</c:v>
                </c:pt>
                <c:pt idx="403">
                  <c:v>14.4017</c:v>
                </c:pt>
                <c:pt idx="404">
                  <c:v>15.370799999999999</c:v>
                </c:pt>
                <c:pt idx="405">
                  <c:v>18.343599999999999</c:v>
                </c:pt>
                <c:pt idx="406">
                  <c:v>11.4003</c:v>
                </c:pt>
                <c:pt idx="407">
                  <c:v>16.633099999999999</c:v>
                </c:pt>
                <c:pt idx="408">
                  <c:v>12.882199999999999</c:v>
                </c:pt>
                <c:pt idx="409">
                  <c:v>10.432499999999999</c:v>
                </c:pt>
                <c:pt idx="410">
                  <c:v>5.9786099999999998</c:v>
                </c:pt>
                <c:pt idx="411">
                  <c:v>6.0719399999999997</c:v>
                </c:pt>
                <c:pt idx="412">
                  <c:v>7.5608300000000002</c:v>
                </c:pt>
                <c:pt idx="413">
                  <c:v>8.7383299999999995</c:v>
                </c:pt>
                <c:pt idx="414">
                  <c:v>18.7575</c:v>
                </c:pt>
                <c:pt idx="415">
                  <c:v>32.191699999999997</c:v>
                </c:pt>
                <c:pt idx="416">
                  <c:v>22.103100000000001</c:v>
                </c:pt>
                <c:pt idx="417">
                  <c:v>17.5108</c:v>
                </c:pt>
                <c:pt idx="418">
                  <c:v>15.885300000000001</c:v>
                </c:pt>
                <c:pt idx="419">
                  <c:v>14.876899999999999</c:v>
                </c:pt>
                <c:pt idx="420">
                  <c:v>14.8531</c:v>
                </c:pt>
                <c:pt idx="421">
                  <c:v>13.018599999999999</c:v>
                </c:pt>
                <c:pt idx="422">
                  <c:v>12.940799999999999</c:v>
                </c:pt>
                <c:pt idx="423">
                  <c:v>13.4139</c:v>
                </c:pt>
                <c:pt idx="424">
                  <c:v>13.537800000000001</c:v>
                </c:pt>
                <c:pt idx="425">
                  <c:v>13.591900000000001</c:v>
                </c:pt>
                <c:pt idx="426">
                  <c:v>13.695</c:v>
                </c:pt>
                <c:pt idx="427">
                  <c:v>13.766400000000001</c:v>
                </c:pt>
                <c:pt idx="428">
                  <c:v>12.0625</c:v>
                </c:pt>
                <c:pt idx="429">
                  <c:v>9.1630599999999998</c:v>
                </c:pt>
                <c:pt idx="430">
                  <c:v>6.6094400000000002</c:v>
                </c:pt>
                <c:pt idx="431">
                  <c:v>8.8758300000000006</c:v>
                </c:pt>
                <c:pt idx="432">
                  <c:v>10.5542</c:v>
                </c:pt>
                <c:pt idx="433">
                  <c:v>8.6205599999999993</c:v>
                </c:pt>
                <c:pt idx="434">
                  <c:v>9.2847200000000001</c:v>
                </c:pt>
                <c:pt idx="435">
                  <c:v>11.6881</c:v>
                </c:pt>
                <c:pt idx="436">
                  <c:v>12.9397</c:v>
                </c:pt>
                <c:pt idx="437">
                  <c:v>14.5661</c:v>
                </c:pt>
                <c:pt idx="438">
                  <c:v>18.095300000000002</c:v>
                </c:pt>
                <c:pt idx="439">
                  <c:v>19.521699999999999</c:v>
                </c:pt>
                <c:pt idx="440">
                  <c:v>26.376100000000001</c:v>
                </c:pt>
                <c:pt idx="441">
                  <c:v>31.5489</c:v>
                </c:pt>
                <c:pt idx="442">
                  <c:v>36.443300000000001</c:v>
                </c:pt>
                <c:pt idx="443">
                  <c:v>38.544400000000003</c:v>
                </c:pt>
                <c:pt idx="444">
                  <c:v>39.479399999999998</c:v>
                </c:pt>
                <c:pt idx="445">
                  <c:v>35.712200000000003</c:v>
                </c:pt>
                <c:pt idx="446">
                  <c:v>34.118299999999998</c:v>
                </c:pt>
                <c:pt idx="447">
                  <c:v>33.328600000000002</c:v>
                </c:pt>
                <c:pt idx="448">
                  <c:v>32.122199999999999</c:v>
                </c:pt>
                <c:pt idx="449">
                  <c:v>32.445599999999999</c:v>
                </c:pt>
                <c:pt idx="450">
                  <c:v>32.837200000000003</c:v>
                </c:pt>
                <c:pt idx="451">
                  <c:v>29.415800000000001</c:v>
                </c:pt>
                <c:pt idx="452">
                  <c:v>21.6233</c:v>
                </c:pt>
                <c:pt idx="453">
                  <c:v>16.045000000000002</c:v>
                </c:pt>
                <c:pt idx="454">
                  <c:v>14.4206</c:v>
                </c:pt>
                <c:pt idx="455">
                  <c:v>14.555300000000001</c:v>
                </c:pt>
                <c:pt idx="456">
                  <c:v>14.307499999999999</c:v>
                </c:pt>
                <c:pt idx="457">
                  <c:v>13.5489</c:v>
                </c:pt>
                <c:pt idx="458">
                  <c:v>12.8231</c:v>
                </c:pt>
                <c:pt idx="459">
                  <c:v>12.0253</c:v>
                </c:pt>
                <c:pt idx="460">
                  <c:v>12.5175</c:v>
                </c:pt>
                <c:pt idx="461">
                  <c:v>13.980600000000001</c:v>
                </c:pt>
                <c:pt idx="462">
                  <c:v>25.115600000000001</c:v>
                </c:pt>
                <c:pt idx="463">
                  <c:v>32.132800000000003</c:v>
                </c:pt>
                <c:pt idx="464">
                  <c:v>26.515599999999999</c:v>
                </c:pt>
                <c:pt idx="465">
                  <c:v>32.9803</c:v>
                </c:pt>
                <c:pt idx="466">
                  <c:v>38.884999999999998</c:v>
                </c:pt>
                <c:pt idx="467">
                  <c:v>36.5289</c:v>
                </c:pt>
                <c:pt idx="468">
                  <c:v>30.340599999999998</c:v>
                </c:pt>
                <c:pt idx="469">
                  <c:v>28.055599999999998</c:v>
                </c:pt>
                <c:pt idx="470">
                  <c:v>27.969200000000001</c:v>
                </c:pt>
                <c:pt idx="471">
                  <c:v>29.5014</c:v>
                </c:pt>
                <c:pt idx="472">
                  <c:v>31.3367</c:v>
                </c:pt>
                <c:pt idx="473">
                  <c:v>33.750799999999998</c:v>
                </c:pt>
                <c:pt idx="474">
                  <c:v>30.415600000000001</c:v>
                </c:pt>
                <c:pt idx="475">
                  <c:v>29.0778</c:v>
                </c:pt>
                <c:pt idx="476">
                  <c:v>26.977499999999999</c:v>
                </c:pt>
                <c:pt idx="477">
                  <c:v>23.881399999999999</c:v>
                </c:pt>
                <c:pt idx="478">
                  <c:v>21.615600000000001</c:v>
                </c:pt>
                <c:pt idx="479">
                  <c:v>20.5017</c:v>
                </c:pt>
                <c:pt idx="480">
                  <c:v>18.8994</c:v>
                </c:pt>
                <c:pt idx="481">
                  <c:v>18.7897</c:v>
                </c:pt>
                <c:pt idx="482">
                  <c:v>22.114999999999998</c:v>
                </c:pt>
                <c:pt idx="483">
                  <c:v>21.5183</c:v>
                </c:pt>
                <c:pt idx="484">
                  <c:v>22.5578</c:v>
                </c:pt>
                <c:pt idx="485">
                  <c:v>21.482800000000001</c:v>
                </c:pt>
                <c:pt idx="486">
                  <c:v>21.503599999999999</c:v>
                </c:pt>
                <c:pt idx="487">
                  <c:v>25.119199999999999</c:v>
                </c:pt>
                <c:pt idx="488">
                  <c:v>30.645299999999999</c:v>
                </c:pt>
                <c:pt idx="489">
                  <c:v>34.779400000000003</c:v>
                </c:pt>
                <c:pt idx="490">
                  <c:v>42.373100000000001</c:v>
                </c:pt>
                <c:pt idx="491">
                  <c:v>58.365600000000001</c:v>
                </c:pt>
                <c:pt idx="492">
                  <c:v>49.885800000000003</c:v>
                </c:pt>
                <c:pt idx="493">
                  <c:v>55.6631</c:v>
                </c:pt>
                <c:pt idx="494">
                  <c:v>58.255000000000003</c:v>
                </c:pt>
                <c:pt idx="495">
                  <c:v>61.539400000000001</c:v>
                </c:pt>
                <c:pt idx="496">
                  <c:v>62.902200000000001</c:v>
                </c:pt>
                <c:pt idx="497">
                  <c:v>58.447200000000002</c:v>
                </c:pt>
                <c:pt idx="498">
                  <c:v>60.019399999999997</c:v>
                </c:pt>
                <c:pt idx="499">
                  <c:v>53.867199999999997</c:v>
                </c:pt>
                <c:pt idx="500">
                  <c:v>47.874400000000001</c:v>
                </c:pt>
                <c:pt idx="501">
                  <c:v>36.896099999999997</c:v>
                </c:pt>
                <c:pt idx="502">
                  <c:v>29.8917</c:v>
                </c:pt>
                <c:pt idx="503">
                  <c:v>26.1203</c:v>
                </c:pt>
                <c:pt idx="504">
                  <c:v>22.6297</c:v>
                </c:pt>
                <c:pt idx="505">
                  <c:v>20.778300000000002</c:v>
                </c:pt>
                <c:pt idx="506">
                  <c:v>23.499700000000001</c:v>
                </c:pt>
                <c:pt idx="507">
                  <c:v>25.168600000000001</c:v>
                </c:pt>
                <c:pt idx="508">
                  <c:v>27.484999999999999</c:v>
                </c:pt>
                <c:pt idx="509">
                  <c:v>29.0608</c:v>
                </c:pt>
                <c:pt idx="510">
                  <c:v>52.005800000000001</c:v>
                </c:pt>
                <c:pt idx="511">
                  <c:v>55.198300000000003</c:v>
                </c:pt>
                <c:pt idx="512">
                  <c:v>51.140300000000003</c:v>
                </c:pt>
                <c:pt idx="513">
                  <c:v>63.569400000000002</c:v>
                </c:pt>
                <c:pt idx="514">
                  <c:v>68.263599999999997</c:v>
                </c:pt>
                <c:pt idx="515">
                  <c:v>64.492199999999997</c:v>
                </c:pt>
                <c:pt idx="516">
                  <c:v>77.375799999999998</c:v>
                </c:pt>
                <c:pt idx="517">
                  <c:v>82.706900000000005</c:v>
                </c:pt>
                <c:pt idx="518">
                  <c:v>80.214399999999998</c:v>
                </c:pt>
                <c:pt idx="519">
                  <c:v>78.085599999999999</c:v>
                </c:pt>
                <c:pt idx="520">
                  <c:v>76.742500000000007</c:v>
                </c:pt>
                <c:pt idx="521">
                  <c:v>86.249399999999994</c:v>
                </c:pt>
                <c:pt idx="522">
                  <c:v>88.226699999999994</c:v>
                </c:pt>
                <c:pt idx="523">
                  <c:v>90.657799999999995</c:v>
                </c:pt>
                <c:pt idx="524">
                  <c:v>64.145300000000006</c:v>
                </c:pt>
                <c:pt idx="525">
                  <c:v>60.346899999999998</c:v>
                </c:pt>
                <c:pt idx="526">
                  <c:v>56.8386</c:v>
                </c:pt>
                <c:pt idx="527">
                  <c:v>53.906700000000001</c:v>
                </c:pt>
                <c:pt idx="528">
                  <c:v>47.248600000000003</c:v>
                </c:pt>
                <c:pt idx="529">
                  <c:v>32.9983</c:v>
                </c:pt>
                <c:pt idx="530">
                  <c:v>27.1036</c:v>
                </c:pt>
                <c:pt idx="531">
                  <c:v>24.543900000000001</c:v>
                </c:pt>
                <c:pt idx="532">
                  <c:v>22.0242</c:v>
                </c:pt>
                <c:pt idx="533">
                  <c:v>29.019200000000001</c:v>
                </c:pt>
                <c:pt idx="534">
                  <c:v>40.864699999999999</c:v>
                </c:pt>
                <c:pt idx="535">
                  <c:v>30.837199999999999</c:v>
                </c:pt>
                <c:pt idx="536">
                  <c:v>43.385800000000003</c:v>
                </c:pt>
                <c:pt idx="537">
                  <c:v>60.1464</c:v>
                </c:pt>
                <c:pt idx="538">
                  <c:v>65.7483</c:v>
                </c:pt>
                <c:pt idx="539">
                  <c:v>65.563599999999994</c:v>
                </c:pt>
                <c:pt idx="540">
                  <c:v>67.191900000000004</c:v>
                </c:pt>
                <c:pt idx="541">
                  <c:v>69.6053</c:v>
                </c:pt>
                <c:pt idx="542">
                  <c:v>74.397800000000004</c:v>
                </c:pt>
                <c:pt idx="543">
                  <c:v>68.906899999999993</c:v>
                </c:pt>
                <c:pt idx="544">
                  <c:v>64.950800000000001</c:v>
                </c:pt>
                <c:pt idx="545">
                  <c:v>72.152199999999993</c:v>
                </c:pt>
                <c:pt idx="546">
                  <c:v>73.254199999999997</c:v>
                </c:pt>
                <c:pt idx="547">
                  <c:v>66.071700000000007</c:v>
                </c:pt>
                <c:pt idx="548">
                  <c:v>58.941400000000002</c:v>
                </c:pt>
                <c:pt idx="549">
                  <c:v>58.195</c:v>
                </c:pt>
                <c:pt idx="550">
                  <c:v>44.1389</c:v>
                </c:pt>
                <c:pt idx="551">
                  <c:v>38.655000000000001</c:v>
                </c:pt>
                <c:pt idx="552">
                  <c:v>36.8292</c:v>
                </c:pt>
                <c:pt idx="553">
                  <c:v>33.595799999999997</c:v>
                </c:pt>
                <c:pt idx="554">
                  <c:v>27.824999999999999</c:v>
                </c:pt>
                <c:pt idx="555">
                  <c:v>31.8125</c:v>
                </c:pt>
                <c:pt idx="556">
                  <c:v>30.541399999999999</c:v>
                </c:pt>
                <c:pt idx="557">
                  <c:v>36.354700000000001</c:v>
                </c:pt>
                <c:pt idx="558">
                  <c:v>58.102499999999999</c:v>
                </c:pt>
                <c:pt idx="559">
                  <c:v>69.293099999999995</c:v>
                </c:pt>
                <c:pt idx="560">
                  <c:v>77.69</c:v>
                </c:pt>
                <c:pt idx="561">
                  <c:v>106.249</c:v>
                </c:pt>
                <c:pt idx="562">
                  <c:v>81.068600000000004</c:v>
                </c:pt>
                <c:pt idx="563">
                  <c:v>76.131100000000004</c:v>
                </c:pt>
                <c:pt idx="564">
                  <c:v>68.971900000000005</c:v>
                </c:pt>
                <c:pt idx="565">
                  <c:v>63.158099999999997</c:v>
                </c:pt>
                <c:pt idx="566">
                  <c:v>64.967799999999997</c:v>
                </c:pt>
                <c:pt idx="567">
                  <c:v>64.356899999999996</c:v>
                </c:pt>
                <c:pt idx="568">
                  <c:v>64.343900000000005</c:v>
                </c:pt>
                <c:pt idx="569">
                  <c:v>66.518100000000004</c:v>
                </c:pt>
                <c:pt idx="570">
                  <c:v>64.751400000000004</c:v>
                </c:pt>
                <c:pt idx="571">
                  <c:v>54.8536</c:v>
                </c:pt>
                <c:pt idx="572">
                  <c:v>49.261699999999998</c:v>
                </c:pt>
                <c:pt idx="573">
                  <c:v>47.069699999999997</c:v>
                </c:pt>
                <c:pt idx="574">
                  <c:v>46.753300000000003</c:v>
                </c:pt>
                <c:pt idx="575">
                  <c:v>45.460799999999999</c:v>
                </c:pt>
                <c:pt idx="576">
                  <c:v>47.901699999999998</c:v>
                </c:pt>
                <c:pt idx="577">
                  <c:v>55.278100000000002</c:v>
                </c:pt>
                <c:pt idx="578">
                  <c:v>58.370600000000003</c:v>
                </c:pt>
                <c:pt idx="579">
                  <c:v>56.636400000000002</c:v>
                </c:pt>
                <c:pt idx="580">
                  <c:v>50.396900000000002</c:v>
                </c:pt>
                <c:pt idx="581">
                  <c:v>29.277799999999999</c:v>
                </c:pt>
                <c:pt idx="582">
                  <c:v>14.9278</c:v>
                </c:pt>
                <c:pt idx="583">
                  <c:v>16.706900000000001</c:v>
                </c:pt>
                <c:pt idx="584">
                  <c:v>19.008900000000001</c:v>
                </c:pt>
                <c:pt idx="585">
                  <c:v>19.1297</c:v>
                </c:pt>
                <c:pt idx="586">
                  <c:v>13.730600000000001</c:v>
                </c:pt>
                <c:pt idx="587">
                  <c:v>11.4017</c:v>
                </c:pt>
                <c:pt idx="588">
                  <c:v>11.393599999999999</c:v>
                </c:pt>
                <c:pt idx="589">
                  <c:v>8.6394400000000005</c:v>
                </c:pt>
                <c:pt idx="590">
                  <c:v>5.6716699999999998</c:v>
                </c:pt>
                <c:pt idx="591">
                  <c:v>4.5272199999999998</c:v>
                </c:pt>
                <c:pt idx="592">
                  <c:v>5.7644399999999996</c:v>
                </c:pt>
                <c:pt idx="593">
                  <c:v>9.6652799999999992</c:v>
                </c:pt>
                <c:pt idx="594">
                  <c:v>7.9408300000000001</c:v>
                </c:pt>
                <c:pt idx="595">
                  <c:v>7.8761099999999997</c:v>
                </c:pt>
                <c:pt idx="596">
                  <c:v>7.1936099999999996</c:v>
                </c:pt>
                <c:pt idx="597">
                  <c:v>5.7194399999999996</c:v>
                </c:pt>
                <c:pt idx="598">
                  <c:v>5.3361099999999997</c:v>
                </c:pt>
                <c:pt idx="599">
                  <c:v>4.8763899999999998</c:v>
                </c:pt>
                <c:pt idx="600">
                  <c:v>5.3063900000000004</c:v>
                </c:pt>
                <c:pt idx="601">
                  <c:v>5.8905599999999998</c:v>
                </c:pt>
                <c:pt idx="602">
                  <c:v>6.8008300000000004</c:v>
                </c:pt>
                <c:pt idx="603">
                  <c:v>6.6166700000000001</c:v>
                </c:pt>
                <c:pt idx="604">
                  <c:v>7.8952799999999996</c:v>
                </c:pt>
                <c:pt idx="605">
                  <c:v>7.04</c:v>
                </c:pt>
                <c:pt idx="606">
                  <c:v>56.868600000000001</c:v>
                </c:pt>
                <c:pt idx="607">
                  <c:v>36.005299999999998</c:v>
                </c:pt>
                <c:pt idx="608">
                  <c:v>65.666399999999996</c:v>
                </c:pt>
                <c:pt idx="609">
                  <c:v>53.9617</c:v>
                </c:pt>
                <c:pt idx="610">
                  <c:v>58.414999999999999</c:v>
                </c:pt>
                <c:pt idx="611">
                  <c:v>58.165599999999998</c:v>
                </c:pt>
                <c:pt idx="612">
                  <c:v>68.346400000000003</c:v>
                </c:pt>
                <c:pt idx="613">
                  <c:v>73.853300000000004</c:v>
                </c:pt>
                <c:pt idx="614">
                  <c:v>74.526399999999995</c:v>
                </c:pt>
                <c:pt idx="615">
                  <c:v>77.795000000000002</c:v>
                </c:pt>
                <c:pt idx="616">
                  <c:v>69.503100000000003</c:v>
                </c:pt>
                <c:pt idx="617">
                  <c:v>100.836</c:v>
                </c:pt>
                <c:pt idx="618">
                  <c:v>50.624400000000001</c:v>
                </c:pt>
                <c:pt idx="619">
                  <c:v>45.73</c:v>
                </c:pt>
                <c:pt idx="620">
                  <c:v>23.656700000000001</c:v>
                </c:pt>
                <c:pt idx="621">
                  <c:v>17.5564</c:v>
                </c:pt>
                <c:pt idx="622">
                  <c:v>17.964400000000001</c:v>
                </c:pt>
                <c:pt idx="623">
                  <c:v>24.197199999999999</c:v>
                </c:pt>
                <c:pt idx="624">
                  <c:v>20.635300000000001</c:v>
                </c:pt>
                <c:pt idx="625">
                  <c:v>23.9558</c:v>
                </c:pt>
                <c:pt idx="626">
                  <c:v>27.398900000000001</c:v>
                </c:pt>
                <c:pt idx="627">
                  <c:v>27.64</c:v>
                </c:pt>
                <c:pt idx="628">
                  <c:v>16.3339</c:v>
                </c:pt>
                <c:pt idx="629">
                  <c:v>12.9031</c:v>
                </c:pt>
                <c:pt idx="630">
                  <c:v>29.837199999999999</c:v>
                </c:pt>
                <c:pt idx="631">
                  <c:v>29.082799999999999</c:v>
                </c:pt>
                <c:pt idx="632">
                  <c:v>48.234200000000001</c:v>
                </c:pt>
                <c:pt idx="633">
                  <c:v>63.573900000000002</c:v>
                </c:pt>
                <c:pt idx="634">
                  <c:v>85.43</c:v>
                </c:pt>
                <c:pt idx="635">
                  <c:v>82.736400000000003</c:v>
                </c:pt>
                <c:pt idx="636">
                  <c:v>73.459999999999994</c:v>
                </c:pt>
                <c:pt idx="637">
                  <c:v>68.844700000000003</c:v>
                </c:pt>
                <c:pt idx="638">
                  <c:v>63.513300000000001</c:v>
                </c:pt>
                <c:pt idx="639">
                  <c:v>54.008899999999997</c:v>
                </c:pt>
                <c:pt idx="640">
                  <c:v>54.823300000000003</c:v>
                </c:pt>
                <c:pt idx="641">
                  <c:v>54.892499999999998</c:v>
                </c:pt>
                <c:pt idx="642">
                  <c:v>74.540000000000006</c:v>
                </c:pt>
                <c:pt idx="643">
                  <c:v>40.684399999999997</c:v>
                </c:pt>
                <c:pt idx="644">
                  <c:v>22.4131</c:v>
                </c:pt>
                <c:pt idx="645">
                  <c:v>18.024699999999999</c:v>
                </c:pt>
                <c:pt idx="646">
                  <c:v>16.714700000000001</c:v>
                </c:pt>
                <c:pt idx="647">
                  <c:v>8.1363900000000005</c:v>
                </c:pt>
                <c:pt idx="648">
                  <c:v>8.7511100000000006</c:v>
                </c:pt>
                <c:pt idx="649">
                  <c:v>8.9486100000000004</c:v>
                </c:pt>
                <c:pt idx="650">
                  <c:v>12.144399999999999</c:v>
                </c:pt>
                <c:pt idx="651">
                  <c:v>22.42</c:v>
                </c:pt>
                <c:pt idx="652">
                  <c:v>10.81</c:v>
                </c:pt>
                <c:pt idx="653">
                  <c:v>23.5625</c:v>
                </c:pt>
                <c:pt idx="654">
                  <c:v>42.506100000000004</c:v>
                </c:pt>
                <c:pt idx="655">
                  <c:v>30.312799999999999</c:v>
                </c:pt>
                <c:pt idx="656">
                  <c:v>68.126099999999994</c:v>
                </c:pt>
                <c:pt idx="657">
                  <c:v>55.210799999999999</c:v>
                </c:pt>
                <c:pt idx="658">
                  <c:v>65.084400000000002</c:v>
                </c:pt>
                <c:pt idx="659">
                  <c:v>68.885599999999997</c:v>
                </c:pt>
                <c:pt idx="660">
                  <c:v>52.787500000000001</c:v>
                </c:pt>
                <c:pt idx="661">
                  <c:v>69.275300000000001</c:v>
                </c:pt>
                <c:pt idx="662">
                  <c:v>85.410600000000002</c:v>
                </c:pt>
                <c:pt idx="663">
                  <c:v>80.200299999999999</c:v>
                </c:pt>
                <c:pt idx="664">
                  <c:v>83.547499999999999</c:v>
                </c:pt>
                <c:pt idx="665">
                  <c:v>104.961</c:v>
                </c:pt>
                <c:pt idx="666">
                  <c:v>87.826899999999995</c:v>
                </c:pt>
                <c:pt idx="667">
                  <c:v>45.654200000000003</c:v>
                </c:pt>
                <c:pt idx="668">
                  <c:v>27.392199999999999</c:v>
                </c:pt>
                <c:pt idx="669">
                  <c:v>22.261399999999998</c:v>
                </c:pt>
                <c:pt idx="670">
                  <c:v>19.764700000000001</c:v>
                </c:pt>
                <c:pt idx="671">
                  <c:v>23.191700000000001</c:v>
                </c:pt>
                <c:pt idx="672">
                  <c:v>18.093900000000001</c:v>
                </c:pt>
                <c:pt idx="673">
                  <c:v>19.045300000000001</c:v>
                </c:pt>
                <c:pt idx="674">
                  <c:v>16.9528</c:v>
                </c:pt>
                <c:pt idx="675">
                  <c:v>16.664999999999999</c:v>
                </c:pt>
                <c:pt idx="676">
                  <c:v>20.500299999999999</c:v>
                </c:pt>
                <c:pt idx="677">
                  <c:v>29.243300000000001</c:v>
                </c:pt>
                <c:pt idx="678">
                  <c:v>30.065799999999999</c:v>
                </c:pt>
                <c:pt idx="679">
                  <c:v>35.025599999999997</c:v>
                </c:pt>
                <c:pt idx="680">
                  <c:v>36.2014</c:v>
                </c:pt>
                <c:pt idx="681">
                  <c:v>35.409399999999998</c:v>
                </c:pt>
                <c:pt idx="682">
                  <c:v>27.26</c:v>
                </c:pt>
                <c:pt idx="683">
                  <c:v>28.1614</c:v>
                </c:pt>
                <c:pt idx="684">
                  <c:v>19.788599999999999</c:v>
                </c:pt>
                <c:pt idx="685">
                  <c:v>16.973600000000001</c:v>
                </c:pt>
                <c:pt idx="686">
                  <c:v>14.9133</c:v>
                </c:pt>
                <c:pt idx="687">
                  <c:v>15.713100000000001</c:v>
                </c:pt>
                <c:pt idx="688">
                  <c:v>18.1767</c:v>
                </c:pt>
                <c:pt idx="689">
                  <c:v>22.985800000000001</c:v>
                </c:pt>
                <c:pt idx="690">
                  <c:v>35.208100000000002</c:v>
                </c:pt>
                <c:pt idx="691">
                  <c:v>30.103899999999999</c:v>
                </c:pt>
                <c:pt idx="692">
                  <c:v>32.650599999999997</c:v>
                </c:pt>
                <c:pt idx="693">
                  <c:v>35.187800000000003</c:v>
                </c:pt>
                <c:pt idx="694">
                  <c:v>26.4892</c:v>
                </c:pt>
                <c:pt idx="695">
                  <c:v>25.895299999999999</c:v>
                </c:pt>
                <c:pt idx="696">
                  <c:v>53.172199999999997</c:v>
                </c:pt>
                <c:pt idx="697">
                  <c:v>13.514699999999999</c:v>
                </c:pt>
                <c:pt idx="698">
                  <c:v>13.3744</c:v>
                </c:pt>
                <c:pt idx="699">
                  <c:v>22.673300000000001</c:v>
                </c:pt>
                <c:pt idx="700">
                  <c:v>20.409400000000002</c:v>
                </c:pt>
                <c:pt idx="701">
                  <c:v>16.506399999999999</c:v>
                </c:pt>
                <c:pt idx="702">
                  <c:v>15.31</c:v>
                </c:pt>
                <c:pt idx="703">
                  <c:v>24.056100000000001</c:v>
                </c:pt>
                <c:pt idx="704">
                  <c:v>24.6783</c:v>
                </c:pt>
                <c:pt idx="705">
                  <c:v>36.041400000000003</c:v>
                </c:pt>
                <c:pt idx="706">
                  <c:v>39.909399999999998</c:v>
                </c:pt>
                <c:pt idx="707">
                  <c:v>45.157499999999999</c:v>
                </c:pt>
                <c:pt idx="708">
                  <c:v>51.071100000000001</c:v>
                </c:pt>
                <c:pt idx="709">
                  <c:v>49.4497</c:v>
                </c:pt>
                <c:pt idx="710">
                  <c:v>46.238599999999998</c:v>
                </c:pt>
                <c:pt idx="711">
                  <c:v>47.598599999999998</c:v>
                </c:pt>
                <c:pt idx="712">
                  <c:v>48.945799999999998</c:v>
                </c:pt>
                <c:pt idx="713">
                  <c:v>48.949199999999998</c:v>
                </c:pt>
                <c:pt idx="714">
                  <c:v>54.141100000000002</c:v>
                </c:pt>
                <c:pt idx="715">
                  <c:v>54.721899999999998</c:v>
                </c:pt>
                <c:pt idx="716">
                  <c:v>20.818100000000001</c:v>
                </c:pt>
                <c:pt idx="717">
                  <c:v>9.9147200000000009</c:v>
                </c:pt>
                <c:pt idx="718">
                  <c:v>7.4130599999999998</c:v>
                </c:pt>
                <c:pt idx="719">
                  <c:v>8.6255600000000001</c:v>
                </c:pt>
                <c:pt idx="720">
                  <c:v>8.7063900000000007</c:v>
                </c:pt>
                <c:pt idx="721">
                  <c:v>9.8944399999999995</c:v>
                </c:pt>
                <c:pt idx="722">
                  <c:v>11.6408</c:v>
                </c:pt>
                <c:pt idx="723">
                  <c:v>14.836399999999999</c:v>
                </c:pt>
                <c:pt idx="724">
                  <c:v>14.264200000000001</c:v>
                </c:pt>
                <c:pt idx="725">
                  <c:v>18.813300000000002</c:v>
                </c:pt>
                <c:pt idx="726">
                  <c:v>13.412800000000001</c:v>
                </c:pt>
                <c:pt idx="727">
                  <c:v>29.3828</c:v>
                </c:pt>
                <c:pt idx="728">
                  <c:v>49.253599999999999</c:v>
                </c:pt>
                <c:pt idx="729">
                  <c:v>75.599999999999994</c:v>
                </c:pt>
                <c:pt idx="730">
                  <c:v>128.02799999999999</c:v>
                </c:pt>
                <c:pt idx="731">
                  <c:v>126.563</c:v>
                </c:pt>
                <c:pt idx="732">
                  <c:v>104.60899999999999</c:v>
                </c:pt>
                <c:pt idx="733">
                  <c:v>99.746700000000004</c:v>
                </c:pt>
                <c:pt idx="734">
                  <c:v>90.925299999999993</c:v>
                </c:pt>
                <c:pt idx="735">
                  <c:v>76.901300000000006</c:v>
                </c:pt>
                <c:pt idx="736">
                  <c:v>63.617199999999997</c:v>
                </c:pt>
                <c:pt idx="737">
                  <c:v>54.034100000000002</c:v>
                </c:pt>
                <c:pt idx="738">
                  <c:v>53.910299999999999</c:v>
                </c:pt>
                <c:pt idx="739">
                  <c:v>45.0197</c:v>
                </c:pt>
                <c:pt idx="740">
                  <c:v>27.553000000000001</c:v>
                </c:pt>
                <c:pt idx="741">
                  <c:v>18.944400000000002</c:v>
                </c:pt>
                <c:pt idx="742">
                  <c:v>19.8734</c:v>
                </c:pt>
                <c:pt idx="743">
                  <c:v>17.6082</c:v>
                </c:pt>
                <c:pt idx="744">
                  <c:v>15.858599999999999</c:v>
                </c:pt>
                <c:pt idx="745">
                  <c:v>17.0686</c:v>
                </c:pt>
                <c:pt idx="746">
                  <c:v>16.007300000000001</c:v>
                </c:pt>
                <c:pt idx="747">
                  <c:v>14.7987</c:v>
                </c:pt>
                <c:pt idx="748">
                  <c:v>13.9436</c:v>
                </c:pt>
                <c:pt idx="749">
                  <c:v>15.095700000000001</c:v>
                </c:pt>
                <c:pt idx="750">
                  <c:v>20.451000000000001</c:v>
                </c:pt>
                <c:pt idx="751">
                  <c:v>36.175600000000003</c:v>
                </c:pt>
                <c:pt idx="752">
                  <c:v>36.4056</c:v>
                </c:pt>
                <c:pt idx="753">
                  <c:v>39.941699999999997</c:v>
                </c:pt>
                <c:pt idx="754">
                  <c:v>45.330500000000001</c:v>
                </c:pt>
                <c:pt idx="755">
                  <c:v>34.919199999999996</c:v>
                </c:pt>
                <c:pt idx="756">
                  <c:v>23.119900000000001</c:v>
                </c:pt>
                <c:pt idx="757">
                  <c:v>25.9162</c:v>
                </c:pt>
                <c:pt idx="758">
                  <c:v>29.659500000000001</c:v>
                </c:pt>
                <c:pt idx="759">
                  <c:v>31.145900000000001</c:v>
                </c:pt>
                <c:pt idx="760">
                  <c:v>37.830500000000001</c:v>
                </c:pt>
                <c:pt idx="761">
                  <c:v>44.416800000000002</c:v>
                </c:pt>
                <c:pt idx="762">
                  <c:v>50.635800000000003</c:v>
                </c:pt>
                <c:pt idx="763">
                  <c:v>37.754100000000001</c:v>
                </c:pt>
                <c:pt idx="764">
                  <c:v>28.000699999999998</c:v>
                </c:pt>
                <c:pt idx="765">
                  <c:v>22.777699999999999</c:v>
                </c:pt>
                <c:pt idx="766">
                  <c:v>26.327300000000001</c:v>
                </c:pt>
                <c:pt idx="767">
                  <c:v>23.330100000000002</c:v>
                </c:pt>
                <c:pt idx="768">
                  <c:v>24.096299999999999</c:v>
                </c:pt>
                <c:pt idx="769">
                  <c:v>19.902000000000001</c:v>
                </c:pt>
                <c:pt idx="770">
                  <c:v>20.6891</c:v>
                </c:pt>
                <c:pt idx="771">
                  <c:v>20.546800000000001</c:v>
                </c:pt>
                <c:pt idx="772">
                  <c:v>23.354800000000001</c:v>
                </c:pt>
                <c:pt idx="773">
                  <c:v>25.824100000000001</c:v>
                </c:pt>
                <c:pt idx="774">
                  <c:v>31.083400000000001</c:v>
                </c:pt>
                <c:pt idx="775">
                  <c:v>32.669400000000003</c:v>
                </c:pt>
                <c:pt idx="776">
                  <c:v>34.8812</c:v>
                </c:pt>
                <c:pt idx="777">
                  <c:v>33.8337</c:v>
                </c:pt>
                <c:pt idx="778">
                  <c:v>30.206399999999999</c:v>
                </c:pt>
                <c:pt idx="779">
                  <c:v>32.308100000000003</c:v>
                </c:pt>
                <c:pt idx="780">
                  <c:v>32.250700000000002</c:v>
                </c:pt>
                <c:pt idx="781">
                  <c:v>34.095700000000001</c:v>
                </c:pt>
                <c:pt idx="782">
                  <c:v>34.000999999999998</c:v>
                </c:pt>
                <c:pt idx="783">
                  <c:v>37.163200000000003</c:v>
                </c:pt>
                <c:pt idx="784">
                  <c:v>37.3033</c:v>
                </c:pt>
                <c:pt idx="785">
                  <c:v>33.368400000000001</c:v>
                </c:pt>
                <c:pt idx="786">
                  <c:v>31.0533</c:v>
                </c:pt>
                <c:pt idx="787">
                  <c:v>27.411200000000001</c:v>
                </c:pt>
                <c:pt idx="788">
                  <c:v>23.025300000000001</c:v>
                </c:pt>
                <c:pt idx="789">
                  <c:v>20.974799999999998</c:v>
                </c:pt>
                <c:pt idx="790">
                  <c:v>17.305</c:v>
                </c:pt>
                <c:pt idx="791">
                  <c:v>15.0219</c:v>
                </c:pt>
                <c:pt idx="792">
                  <c:v>12.229900000000001</c:v>
                </c:pt>
                <c:pt idx="793">
                  <c:v>11.032500000000001</c:v>
                </c:pt>
                <c:pt idx="794">
                  <c:v>9.7278699999999994</c:v>
                </c:pt>
                <c:pt idx="795">
                  <c:v>8.6522900000000007</c:v>
                </c:pt>
                <c:pt idx="796">
                  <c:v>9.7910900000000005</c:v>
                </c:pt>
                <c:pt idx="797">
                  <c:v>14.588800000000001</c:v>
                </c:pt>
                <c:pt idx="798">
                  <c:v>15.005599999999999</c:v>
                </c:pt>
                <c:pt idx="799">
                  <c:v>17.7395</c:v>
                </c:pt>
                <c:pt idx="800">
                  <c:v>24.135899999999999</c:v>
                </c:pt>
                <c:pt idx="801">
                  <c:v>33.176099999999998</c:v>
                </c:pt>
                <c:pt idx="802">
                  <c:v>45.229399999999998</c:v>
                </c:pt>
                <c:pt idx="803">
                  <c:v>85.282899999999998</c:v>
                </c:pt>
                <c:pt idx="804">
                  <c:v>92.123500000000007</c:v>
                </c:pt>
                <c:pt idx="805">
                  <c:v>81.1922</c:v>
                </c:pt>
                <c:pt idx="806">
                  <c:v>68.0916</c:v>
                </c:pt>
                <c:pt idx="807">
                  <c:v>57.867400000000004</c:v>
                </c:pt>
                <c:pt idx="808">
                  <c:v>52.950699999999998</c:v>
                </c:pt>
                <c:pt idx="809">
                  <c:v>50.862000000000002</c:v>
                </c:pt>
                <c:pt idx="810">
                  <c:v>46.889499999999998</c:v>
                </c:pt>
                <c:pt idx="811">
                  <c:v>52.77</c:v>
                </c:pt>
                <c:pt idx="812">
                  <c:v>45.1813</c:v>
                </c:pt>
                <c:pt idx="813">
                  <c:v>40.893000000000001</c:v>
                </c:pt>
                <c:pt idx="814">
                  <c:v>27.523399999999999</c:v>
                </c:pt>
                <c:pt idx="815">
                  <c:v>12.7607</c:v>
                </c:pt>
                <c:pt idx="816">
                  <c:v>11.3987</c:v>
                </c:pt>
                <c:pt idx="817">
                  <c:v>13.4818</c:v>
                </c:pt>
                <c:pt idx="818">
                  <c:v>10.6073</c:v>
                </c:pt>
                <c:pt idx="819">
                  <c:v>9.6771499999999993</c:v>
                </c:pt>
                <c:pt idx="820">
                  <c:v>10.205500000000001</c:v>
                </c:pt>
                <c:pt idx="821">
                  <c:v>12.0961</c:v>
                </c:pt>
                <c:pt idx="822">
                  <c:v>15.578200000000001</c:v>
                </c:pt>
                <c:pt idx="823">
                  <c:v>15.611800000000001</c:v>
                </c:pt>
                <c:pt idx="824">
                  <c:v>29.9666</c:v>
                </c:pt>
                <c:pt idx="825">
                  <c:v>53.901600000000002</c:v>
                </c:pt>
                <c:pt idx="826">
                  <c:v>66.186999999999998</c:v>
                </c:pt>
                <c:pt idx="827">
                  <c:v>61.585299999999997</c:v>
                </c:pt>
                <c:pt idx="828">
                  <c:v>66.564899999999994</c:v>
                </c:pt>
                <c:pt idx="829">
                  <c:v>62.651699999999998</c:v>
                </c:pt>
                <c:pt idx="830">
                  <c:v>64.947500000000005</c:v>
                </c:pt>
                <c:pt idx="831">
                  <c:v>54.9724</c:v>
                </c:pt>
                <c:pt idx="832">
                  <c:v>56.593699999999998</c:v>
                </c:pt>
                <c:pt idx="833">
                  <c:v>69.0732</c:v>
                </c:pt>
                <c:pt idx="834">
                  <c:v>61.1066</c:v>
                </c:pt>
                <c:pt idx="835">
                  <c:v>46.383200000000002</c:v>
                </c:pt>
                <c:pt idx="836">
                  <c:v>29.447900000000001</c:v>
                </c:pt>
                <c:pt idx="837">
                  <c:v>25.700299999999999</c:v>
                </c:pt>
                <c:pt idx="838">
                  <c:v>17.626799999999999</c:v>
                </c:pt>
                <c:pt idx="839">
                  <c:v>12.7789</c:v>
                </c:pt>
                <c:pt idx="840">
                  <c:v>11.6205</c:v>
                </c:pt>
                <c:pt idx="841">
                  <c:v>13.122400000000001</c:v>
                </c:pt>
                <c:pt idx="842">
                  <c:v>14.249000000000001</c:v>
                </c:pt>
                <c:pt idx="843">
                  <c:v>13.8703</c:v>
                </c:pt>
                <c:pt idx="844">
                  <c:v>14.990399999999999</c:v>
                </c:pt>
                <c:pt idx="845">
                  <c:v>16.493200000000002</c:v>
                </c:pt>
                <c:pt idx="846">
                  <c:v>23.9116</c:v>
                </c:pt>
                <c:pt idx="847">
                  <c:v>26.619499999999999</c:v>
                </c:pt>
                <c:pt idx="848">
                  <c:v>17.377400000000002</c:v>
                </c:pt>
                <c:pt idx="849">
                  <c:v>11.0098</c:v>
                </c:pt>
                <c:pt idx="850">
                  <c:v>11.957800000000001</c:v>
                </c:pt>
                <c:pt idx="851">
                  <c:v>10.754200000000001</c:v>
                </c:pt>
                <c:pt idx="852">
                  <c:v>11.638400000000001</c:v>
                </c:pt>
                <c:pt idx="853">
                  <c:v>12.450799999999999</c:v>
                </c:pt>
                <c:pt idx="854">
                  <c:v>13.3993</c:v>
                </c:pt>
                <c:pt idx="855">
                  <c:v>11.1472</c:v>
                </c:pt>
                <c:pt idx="856">
                  <c:v>12.267200000000001</c:v>
                </c:pt>
                <c:pt idx="857">
                  <c:v>13.4305</c:v>
                </c:pt>
                <c:pt idx="858">
                  <c:v>13.2659</c:v>
                </c:pt>
                <c:pt idx="859">
                  <c:v>10.5886</c:v>
                </c:pt>
                <c:pt idx="860">
                  <c:v>9.2006599999999992</c:v>
                </c:pt>
                <c:pt idx="861">
                  <c:v>5.4122500000000002</c:v>
                </c:pt>
                <c:pt idx="862">
                  <c:v>3.42483</c:v>
                </c:pt>
                <c:pt idx="863">
                  <c:v>3.7457199999999999</c:v>
                </c:pt>
                <c:pt idx="864">
                  <c:v>4.0941200000000002</c:v>
                </c:pt>
                <c:pt idx="865">
                  <c:v>5.2167199999999996</c:v>
                </c:pt>
                <c:pt idx="866">
                  <c:v>5.0338799999999999</c:v>
                </c:pt>
                <c:pt idx="867">
                  <c:v>3.9504999999999999</c:v>
                </c:pt>
                <c:pt idx="868">
                  <c:v>5.1036299999999999</c:v>
                </c:pt>
                <c:pt idx="869">
                  <c:v>9.8584999999999994</c:v>
                </c:pt>
                <c:pt idx="870">
                  <c:v>18.889500000000002</c:v>
                </c:pt>
                <c:pt idx="871">
                  <c:v>41.567599999999999</c:v>
                </c:pt>
                <c:pt idx="872">
                  <c:v>25.9236</c:v>
                </c:pt>
                <c:pt idx="873">
                  <c:v>34.478000000000002</c:v>
                </c:pt>
                <c:pt idx="874">
                  <c:v>34.917000000000002</c:v>
                </c:pt>
                <c:pt idx="875">
                  <c:v>46.879300000000001</c:v>
                </c:pt>
                <c:pt idx="876">
                  <c:v>48.839100000000002</c:v>
                </c:pt>
                <c:pt idx="877">
                  <c:v>47.158799999999999</c:v>
                </c:pt>
                <c:pt idx="878">
                  <c:v>46.320099999999996</c:v>
                </c:pt>
                <c:pt idx="879">
                  <c:v>45.8142</c:v>
                </c:pt>
                <c:pt idx="880">
                  <c:v>42.248600000000003</c:v>
                </c:pt>
                <c:pt idx="881">
                  <c:v>43.543100000000003</c:v>
                </c:pt>
                <c:pt idx="882">
                  <c:v>46.701700000000002</c:v>
                </c:pt>
                <c:pt idx="883">
                  <c:v>57.761899999999997</c:v>
                </c:pt>
                <c:pt idx="884">
                  <c:v>46.126399999999997</c:v>
                </c:pt>
                <c:pt idx="885">
                  <c:v>24.841899999999999</c:v>
                </c:pt>
                <c:pt idx="886">
                  <c:v>12.9617</c:v>
                </c:pt>
                <c:pt idx="887">
                  <c:v>8.5050000000000008</c:v>
                </c:pt>
                <c:pt idx="888">
                  <c:v>7.9577799999999996</c:v>
                </c:pt>
                <c:pt idx="889">
                  <c:v>7.66472</c:v>
                </c:pt>
                <c:pt idx="890">
                  <c:v>7.0527800000000003</c:v>
                </c:pt>
                <c:pt idx="891">
                  <c:v>6.4574999999999996</c:v>
                </c:pt>
                <c:pt idx="892">
                  <c:v>6.4472199999999997</c:v>
                </c:pt>
                <c:pt idx="893">
                  <c:v>12.0139</c:v>
                </c:pt>
                <c:pt idx="894">
                  <c:v>27.006900000000002</c:v>
                </c:pt>
                <c:pt idx="895">
                  <c:v>14.445600000000001</c:v>
                </c:pt>
                <c:pt idx="896">
                  <c:v>34.085599999999999</c:v>
                </c:pt>
                <c:pt idx="897">
                  <c:v>36.4831</c:v>
                </c:pt>
                <c:pt idx="898">
                  <c:v>69.012500000000003</c:v>
                </c:pt>
                <c:pt idx="899">
                  <c:v>62.566400000000002</c:v>
                </c:pt>
                <c:pt idx="900">
                  <c:v>57.777200000000001</c:v>
                </c:pt>
                <c:pt idx="901">
                  <c:v>48.812199999999997</c:v>
                </c:pt>
                <c:pt idx="902">
                  <c:v>44.383099999999999</c:v>
                </c:pt>
                <c:pt idx="903">
                  <c:v>45.155799999999999</c:v>
                </c:pt>
                <c:pt idx="904">
                  <c:v>46.497500000000002</c:v>
                </c:pt>
                <c:pt idx="905">
                  <c:v>50.029400000000003</c:v>
                </c:pt>
                <c:pt idx="906">
                  <c:v>55.935000000000002</c:v>
                </c:pt>
                <c:pt idx="907">
                  <c:v>49.124200000000002</c:v>
                </c:pt>
                <c:pt idx="908">
                  <c:v>42.335299999999997</c:v>
                </c:pt>
                <c:pt idx="909">
                  <c:v>29.459399999999999</c:v>
                </c:pt>
                <c:pt idx="910">
                  <c:v>17.6492</c:v>
                </c:pt>
                <c:pt idx="911">
                  <c:v>12.2461</c:v>
                </c:pt>
                <c:pt idx="912">
                  <c:v>8.4258299999999995</c:v>
                </c:pt>
                <c:pt idx="913">
                  <c:v>7.71</c:v>
                </c:pt>
                <c:pt idx="914">
                  <c:v>6.4836099999999997</c:v>
                </c:pt>
                <c:pt idx="915">
                  <c:v>6.0683299999999996</c:v>
                </c:pt>
                <c:pt idx="916">
                  <c:v>6.5497199999999998</c:v>
                </c:pt>
                <c:pt idx="917">
                  <c:v>11.8797</c:v>
                </c:pt>
                <c:pt idx="918">
                  <c:v>15.030799999999999</c:v>
                </c:pt>
                <c:pt idx="919">
                  <c:v>12.951700000000001</c:v>
                </c:pt>
                <c:pt idx="920">
                  <c:v>16.857800000000001</c:v>
                </c:pt>
                <c:pt idx="921">
                  <c:v>18.497499999999999</c:v>
                </c:pt>
                <c:pt idx="922">
                  <c:v>25.743300000000001</c:v>
                </c:pt>
                <c:pt idx="923">
                  <c:v>24.793099999999999</c:v>
                </c:pt>
                <c:pt idx="924">
                  <c:v>25.832799999999999</c:v>
                </c:pt>
                <c:pt idx="925">
                  <c:v>30.9422</c:v>
                </c:pt>
                <c:pt idx="926">
                  <c:v>34.645600000000002</c:v>
                </c:pt>
                <c:pt idx="927">
                  <c:v>38.582500000000003</c:v>
                </c:pt>
                <c:pt idx="928">
                  <c:v>38.063899999999997</c:v>
                </c:pt>
                <c:pt idx="929">
                  <c:v>32.375300000000003</c:v>
                </c:pt>
                <c:pt idx="930">
                  <c:v>30.404399999999999</c:v>
                </c:pt>
                <c:pt idx="931">
                  <c:v>20.9514</c:v>
                </c:pt>
                <c:pt idx="932">
                  <c:v>15.2622</c:v>
                </c:pt>
                <c:pt idx="933">
                  <c:v>12.1953</c:v>
                </c:pt>
                <c:pt idx="934">
                  <c:v>15.2631</c:v>
                </c:pt>
                <c:pt idx="935">
                  <c:v>17.578299999999999</c:v>
                </c:pt>
                <c:pt idx="936">
                  <c:v>15.2692</c:v>
                </c:pt>
                <c:pt idx="937">
                  <c:v>16.9847</c:v>
                </c:pt>
                <c:pt idx="938">
                  <c:v>10.6183</c:v>
                </c:pt>
                <c:pt idx="939">
                  <c:v>10.627800000000001</c:v>
                </c:pt>
                <c:pt idx="940">
                  <c:v>11.359400000000001</c:v>
                </c:pt>
                <c:pt idx="941">
                  <c:v>14.2639</c:v>
                </c:pt>
                <c:pt idx="942">
                  <c:v>18.420000000000002</c:v>
                </c:pt>
                <c:pt idx="943">
                  <c:v>18.367799999999999</c:v>
                </c:pt>
                <c:pt idx="944">
                  <c:v>16.482199999999999</c:v>
                </c:pt>
                <c:pt idx="945">
                  <c:v>13.8797</c:v>
                </c:pt>
                <c:pt idx="946">
                  <c:v>15.074999999999999</c:v>
                </c:pt>
                <c:pt idx="947">
                  <c:v>11.5839</c:v>
                </c:pt>
                <c:pt idx="948">
                  <c:v>10.652200000000001</c:v>
                </c:pt>
                <c:pt idx="949">
                  <c:v>8.8019400000000001</c:v>
                </c:pt>
                <c:pt idx="950">
                  <c:v>8.0991700000000009</c:v>
                </c:pt>
                <c:pt idx="951">
                  <c:v>7.8408300000000004</c:v>
                </c:pt>
                <c:pt idx="952">
                  <c:v>8.7888900000000003</c:v>
                </c:pt>
                <c:pt idx="953">
                  <c:v>9.2958300000000005</c:v>
                </c:pt>
                <c:pt idx="954">
                  <c:v>10.833600000000001</c:v>
                </c:pt>
                <c:pt idx="955">
                  <c:v>13.7697</c:v>
                </c:pt>
                <c:pt idx="956">
                  <c:v>8.6669400000000003</c:v>
                </c:pt>
                <c:pt idx="957">
                  <c:v>8.2508300000000006</c:v>
                </c:pt>
                <c:pt idx="958">
                  <c:v>11.4292</c:v>
                </c:pt>
                <c:pt idx="959">
                  <c:v>6.2163899999999996</c:v>
                </c:pt>
                <c:pt idx="960">
                  <c:v>5.4291700000000001</c:v>
                </c:pt>
                <c:pt idx="961">
                  <c:v>7.1233300000000002</c:v>
                </c:pt>
                <c:pt idx="962">
                  <c:v>4.9263899999999996</c:v>
                </c:pt>
                <c:pt idx="963">
                  <c:v>7.3169399999999998</c:v>
                </c:pt>
                <c:pt idx="964">
                  <c:v>9.5416699999999999</c:v>
                </c:pt>
                <c:pt idx="965">
                  <c:v>7.8941699999999999</c:v>
                </c:pt>
                <c:pt idx="966">
                  <c:v>6.4105600000000003</c:v>
                </c:pt>
                <c:pt idx="967">
                  <c:v>28.698899999999998</c:v>
                </c:pt>
                <c:pt idx="968">
                  <c:v>19.979700000000001</c:v>
                </c:pt>
                <c:pt idx="969">
                  <c:v>19.4436</c:v>
                </c:pt>
                <c:pt idx="970">
                  <c:v>25.960799999999999</c:v>
                </c:pt>
                <c:pt idx="971">
                  <c:v>32.933300000000003</c:v>
                </c:pt>
                <c:pt idx="972">
                  <c:v>32.354199999999999</c:v>
                </c:pt>
                <c:pt idx="973">
                  <c:v>34.357799999999997</c:v>
                </c:pt>
                <c:pt idx="974">
                  <c:v>34.964700000000001</c:v>
                </c:pt>
                <c:pt idx="975">
                  <c:v>41.220799999999997</c:v>
                </c:pt>
                <c:pt idx="976">
                  <c:v>42.210799999999999</c:v>
                </c:pt>
                <c:pt idx="977">
                  <c:v>51.661900000000003</c:v>
                </c:pt>
                <c:pt idx="978">
                  <c:v>50.269199999999998</c:v>
                </c:pt>
                <c:pt idx="979">
                  <c:v>15.7464</c:v>
                </c:pt>
                <c:pt idx="980">
                  <c:v>13.877800000000001</c:v>
                </c:pt>
                <c:pt idx="981">
                  <c:v>14.280799999999999</c:v>
                </c:pt>
                <c:pt idx="982">
                  <c:v>22.327500000000001</c:v>
                </c:pt>
                <c:pt idx="983">
                  <c:v>16.216100000000001</c:v>
                </c:pt>
                <c:pt idx="984">
                  <c:v>29.490300000000001</c:v>
                </c:pt>
                <c:pt idx="985">
                  <c:v>14.672499999999999</c:v>
                </c:pt>
                <c:pt idx="986">
                  <c:v>26.251100000000001</c:v>
                </c:pt>
                <c:pt idx="987">
                  <c:v>16.232800000000001</c:v>
                </c:pt>
                <c:pt idx="988">
                  <c:v>18.193300000000001</c:v>
                </c:pt>
                <c:pt idx="989">
                  <c:v>16.906400000000001</c:v>
                </c:pt>
                <c:pt idx="990">
                  <c:v>42.808900000000001</c:v>
                </c:pt>
                <c:pt idx="991">
                  <c:v>34.705300000000001</c:v>
                </c:pt>
                <c:pt idx="992">
                  <c:v>44.184699999999999</c:v>
                </c:pt>
                <c:pt idx="993">
                  <c:v>40.8947</c:v>
                </c:pt>
                <c:pt idx="994">
                  <c:v>30.7469</c:v>
                </c:pt>
                <c:pt idx="995">
                  <c:v>41.069200000000002</c:v>
                </c:pt>
                <c:pt idx="996">
                  <c:v>51.572200000000002</c:v>
                </c:pt>
                <c:pt idx="997">
                  <c:v>58.808900000000001</c:v>
                </c:pt>
                <c:pt idx="998">
                  <c:v>70.174199999999999</c:v>
                </c:pt>
                <c:pt idx="999">
                  <c:v>71.444199999999995</c:v>
                </c:pt>
                <c:pt idx="1000">
                  <c:v>67.7</c:v>
                </c:pt>
                <c:pt idx="1001">
                  <c:v>57.273899999999998</c:v>
                </c:pt>
                <c:pt idx="1002">
                  <c:v>53.081899999999997</c:v>
                </c:pt>
                <c:pt idx="1003">
                  <c:v>29.3611</c:v>
                </c:pt>
                <c:pt idx="1004">
                  <c:v>21.458600000000001</c:v>
                </c:pt>
                <c:pt idx="1005">
                  <c:v>21.932500000000001</c:v>
                </c:pt>
                <c:pt idx="1006">
                  <c:v>10.236700000000001</c:v>
                </c:pt>
                <c:pt idx="1007">
                  <c:v>7.2877799999999997</c:v>
                </c:pt>
                <c:pt idx="1008">
                  <c:v>8.1497200000000003</c:v>
                </c:pt>
                <c:pt idx="1009">
                  <c:v>7.4069399999999996</c:v>
                </c:pt>
                <c:pt idx="1010">
                  <c:v>5.6802799999999998</c:v>
                </c:pt>
                <c:pt idx="1011">
                  <c:v>12.8903</c:v>
                </c:pt>
                <c:pt idx="1012">
                  <c:v>6.9386099999999997</c:v>
                </c:pt>
                <c:pt idx="1013">
                  <c:v>7.1158299999999999</c:v>
                </c:pt>
                <c:pt idx="1014">
                  <c:v>33.053600000000003</c:v>
                </c:pt>
                <c:pt idx="1015">
                  <c:v>16.317499999999999</c:v>
                </c:pt>
                <c:pt idx="1016">
                  <c:v>19.617799999999999</c:v>
                </c:pt>
                <c:pt idx="1017">
                  <c:v>20.282499999999999</c:v>
                </c:pt>
                <c:pt idx="1018">
                  <c:v>27.508600000000001</c:v>
                </c:pt>
                <c:pt idx="1019">
                  <c:v>34.907499999999999</c:v>
                </c:pt>
                <c:pt idx="1020">
                  <c:v>32.394199999999998</c:v>
                </c:pt>
                <c:pt idx="1021">
                  <c:v>39.500300000000003</c:v>
                </c:pt>
                <c:pt idx="1022">
                  <c:v>37.493099999999998</c:v>
                </c:pt>
                <c:pt idx="1023">
                  <c:v>38.627499999999998</c:v>
                </c:pt>
                <c:pt idx="1024">
                  <c:v>34.506100000000004</c:v>
                </c:pt>
                <c:pt idx="1025">
                  <c:v>37.672199999999997</c:v>
                </c:pt>
                <c:pt idx="1026">
                  <c:v>41.058300000000003</c:v>
                </c:pt>
                <c:pt idx="1027">
                  <c:v>24.094200000000001</c:v>
                </c:pt>
                <c:pt idx="1028">
                  <c:v>17.18</c:v>
                </c:pt>
                <c:pt idx="1029">
                  <c:v>15.2136</c:v>
                </c:pt>
                <c:pt idx="1030">
                  <c:v>13.8644</c:v>
                </c:pt>
                <c:pt idx="1031">
                  <c:v>12.414199999999999</c:v>
                </c:pt>
                <c:pt idx="1032">
                  <c:v>13.815</c:v>
                </c:pt>
                <c:pt idx="1033">
                  <c:v>14.330299999999999</c:v>
                </c:pt>
                <c:pt idx="1034">
                  <c:v>12.976100000000001</c:v>
                </c:pt>
                <c:pt idx="1035">
                  <c:v>13.6083</c:v>
                </c:pt>
                <c:pt idx="1036">
                  <c:v>11.305</c:v>
                </c:pt>
                <c:pt idx="1037">
                  <c:v>12.450799999999999</c:v>
                </c:pt>
                <c:pt idx="1038">
                  <c:v>34.159999999999997</c:v>
                </c:pt>
                <c:pt idx="1039">
                  <c:v>22.9</c:v>
                </c:pt>
                <c:pt idx="1040">
                  <c:v>21.4358</c:v>
                </c:pt>
                <c:pt idx="1041">
                  <c:v>28.790800000000001</c:v>
                </c:pt>
                <c:pt idx="1042">
                  <c:v>50.839199999999998</c:v>
                </c:pt>
                <c:pt idx="1043">
                  <c:v>47.229199999999999</c:v>
                </c:pt>
                <c:pt idx="1044">
                  <c:v>59.674199999999999</c:v>
                </c:pt>
                <c:pt idx="1045">
                  <c:v>62.529699999999998</c:v>
                </c:pt>
                <c:pt idx="1046">
                  <c:v>63.508899999999997</c:v>
                </c:pt>
                <c:pt idx="1047">
                  <c:v>57.488100000000003</c:v>
                </c:pt>
                <c:pt idx="1048">
                  <c:v>44.6036</c:v>
                </c:pt>
                <c:pt idx="1049">
                  <c:v>35.332500000000003</c:v>
                </c:pt>
                <c:pt idx="1050">
                  <c:v>25.910599999999999</c:v>
                </c:pt>
                <c:pt idx="1051">
                  <c:v>27.932200000000002</c:v>
                </c:pt>
                <c:pt idx="1052">
                  <c:v>23.477499999999999</c:v>
                </c:pt>
                <c:pt idx="1053">
                  <c:v>14.2119</c:v>
                </c:pt>
                <c:pt idx="1054">
                  <c:v>10.472799999999999</c:v>
                </c:pt>
                <c:pt idx="1055">
                  <c:v>11.564399999999999</c:v>
                </c:pt>
                <c:pt idx="1056">
                  <c:v>11.412800000000001</c:v>
                </c:pt>
                <c:pt idx="1057">
                  <c:v>10.710599999999999</c:v>
                </c:pt>
                <c:pt idx="1058">
                  <c:v>9.1041699999999999</c:v>
                </c:pt>
                <c:pt idx="1059">
                  <c:v>8.5927799999999994</c:v>
                </c:pt>
                <c:pt idx="1060">
                  <c:v>8.0447199999999999</c:v>
                </c:pt>
                <c:pt idx="1061">
                  <c:v>10.9969</c:v>
                </c:pt>
                <c:pt idx="1062">
                  <c:v>31.186900000000001</c:v>
                </c:pt>
                <c:pt idx="1063">
                  <c:v>11.895799999999999</c:v>
                </c:pt>
                <c:pt idx="1064">
                  <c:v>18.094200000000001</c:v>
                </c:pt>
                <c:pt idx="1065">
                  <c:v>23.1875</c:v>
                </c:pt>
                <c:pt idx="1066">
                  <c:v>21.4956</c:v>
                </c:pt>
                <c:pt idx="1067">
                  <c:v>21.325600000000001</c:v>
                </c:pt>
                <c:pt idx="1068">
                  <c:v>22.397200000000002</c:v>
                </c:pt>
                <c:pt idx="1069">
                  <c:v>24.869700000000002</c:v>
                </c:pt>
                <c:pt idx="1070">
                  <c:v>21.538900000000002</c:v>
                </c:pt>
                <c:pt idx="1071">
                  <c:v>16.4572</c:v>
                </c:pt>
                <c:pt idx="1072">
                  <c:v>17.714400000000001</c:v>
                </c:pt>
                <c:pt idx="1073">
                  <c:v>17.728899999999999</c:v>
                </c:pt>
                <c:pt idx="1074">
                  <c:v>21.471399999999999</c:v>
                </c:pt>
                <c:pt idx="1075">
                  <c:v>17.206900000000001</c:v>
                </c:pt>
                <c:pt idx="1076">
                  <c:v>13.271100000000001</c:v>
                </c:pt>
                <c:pt idx="1077">
                  <c:v>16.199400000000001</c:v>
                </c:pt>
                <c:pt idx="1078">
                  <c:v>14.4156</c:v>
                </c:pt>
                <c:pt idx="1079">
                  <c:v>8.9577799999999996</c:v>
                </c:pt>
                <c:pt idx="1080">
                  <c:v>11.401899999999999</c:v>
                </c:pt>
                <c:pt idx="1081">
                  <c:v>8.9883299999999995</c:v>
                </c:pt>
                <c:pt idx="1082">
                  <c:v>6.9505600000000003</c:v>
                </c:pt>
                <c:pt idx="1083">
                  <c:v>5.0647200000000003</c:v>
                </c:pt>
                <c:pt idx="1084">
                  <c:v>4.5844399999999998</c:v>
                </c:pt>
                <c:pt idx="1085">
                  <c:v>5.88361</c:v>
                </c:pt>
                <c:pt idx="1086">
                  <c:v>5.7408299999999999</c:v>
                </c:pt>
                <c:pt idx="1087">
                  <c:v>7.38028</c:v>
                </c:pt>
                <c:pt idx="1088">
                  <c:v>8.2661099999999994</c:v>
                </c:pt>
                <c:pt idx="1089">
                  <c:v>8.0491700000000002</c:v>
                </c:pt>
                <c:pt idx="1090">
                  <c:v>11.5703</c:v>
                </c:pt>
                <c:pt idx="1091">
                  <c:v>18.171700000000001</c:v>
                </c:pt>
                <c:pt idx="1092">
                  <c:v>16.111899999999999</c:v>
                </c:pt>
                <c:pt idx="1093">
                  <c:v>13.7447</c:v>
                </c:pt>
                <c:pt idx="1094">
                  <c:v>12.8025</c:v>
                </c:pt>
                <c:pt idx="1095">
                  <c:v>12.505800000000001</c:v>
                </c:pt>
                <c:pt idx="1096">
                  <c:v>13.5367</c:v>
                </c:pt>
                <c:pt idx="1097">
                  <c:v>15.1942</c:v>
                </c:pt>
                <c:pt idx="1098">
                  <c:v>12.6717</c:v>
                </c:pt>
                <c:pt idx="1099">
                  <c:v>15.3233</c:v>
                </c:pt>
                <c:pt idx="1100">
                  <c:v>14.564399999999999</c:v>
                </c:pt>
                <c:pt idx="1101">
                  <c:v>11.203900000000001</c:v>
                </c:pt>
                <c:pt idx="1102">
                  <c:v>9.1763899999999996</c:v>
                </c:pt>
                <c:pt idx="1103">
                  <c:v>6.5136099999999999</c:v>
                </c:pt>
                <c:pt idx="1104">
                  <c:v>5.3091699999999999</c:v>
                </c:pt>
                <c:pt idx="1105">
                  <c:v>5.1777800000000003</c:v>
                </c:pt>
                <c:pt idx="1106">
                  <c:v>6.2324999999999999</c:v>
                </c:pt>
                <c:pt idx="1107">
                  <c:v>6.2944399999999998</c:v>
                </c:pt>
                <c:pt idx="1108">
                  <c:v>6.9419399999999998</c:v>
                </c:pt>
                <c:pt idx="1109">
                  <c:v>8.51694</c:v>
                </c:pt>
                <c:pt idx="1110">
                  <c:v>12.626099999999999</c:v>
                </c:pt>
                <c:pt idx="1111">
                  <c:v>14.715</c:v>
                </c:pt>
                <c:pt idx="1112">
                  <c:v>22.736699999999999</c:v>
                </c:pt>
                <c:pt idx="1113">
                  <c:v>29.618600000000001</c:v>
                </c:pt>
                <c:pt idx="1114">
                  <c:v>29.5547</c:v>
                </c:pt>
                <c:pt idx="1115">
                  <c:v>27.303100000000001</c:v>
                </c:pt>
                <c:pt idx="1116">
                  <c:v>26.8125</c:v>
                </c:pt>
                <c:pt idx="1117">
                  <c:v>26.537500000000001</c:v>
                </c:pt>
                <c:pt idx="1118">
                  <c:v>31.575800000000001</c:v>
                </c:pt>
                <c:pt idx="1119">
                  <c:v>27.417200000000001</c:v>
                </c:pt>
                <c:pt idx="1120">
                  <c:v>27.561399999999999</c:v>
                </c:pt>
                <c:pt idx="1121">
                  <c:v>27.960599999999999</c:v>
                </c:pt>
                <c:pt idx="1122">
                  <c:v>26.670300000000001</c:v>
                </c:pt>
                <c:pt idx="1123">
                  <c:v>23.5122</c:v>
                </c:pt>
                <c:pt idx="1124">
                  <c:v>14.8353</c:v>
                </c:pt>
                <c:pt idx="1125">
                  <c:v>15.402200000000001</c:v>
                </c:pt>
                <c:pt idx="1126">
                  <c:v>18.335000000000001</c:v>
                </c:pt>
                <c:pt idx="1127">
                  <c:v>14.7019</c:v>
                </c:pt>
                <c:pt idx="1128">
                  <c:v>10.597200000000001</c:v>
                </c:pt>
                <c:pt idx="1129">
                  <c:v>10.008100000000001</c:v>
                </c:pt>
                <c:pt idx="1130">
                  <c:v>10.019399999999999</c:v>
                </c:pt>
                <c:pt idx="1131">
                  <c:v>8.9930599999999998</c:v>
                </c:pt>
                <c:pt idx="1132">
                  <c:v>7.6872199999999999</c:v>
                </c:pt>
                <c:pt idx="1133">
                  <c:v>7.4074999999999998</c:v>
                </c:pt>
                <c:pt idx="1134">
                  <c:v>8.8433299999999999</c:v>
                </c:pt>
                <c:pt idx="1135">
                  <c:v>9.3111099999999993</c:v>
                </c:pt>
                <c:pt idx="1136">
                  <c:v>25.593599999999999</c:v>
                </c:pt>
                <c:pt idx="1137">
                  <c:v>78.540000000000006</c:v>
                </c:pt>
                <c:pt idx="1138">
                  <c:v>103.608</c:v>
                </c:pt>
                <c:pt idx="1139">
                  <c:v>100.334</c:v>
                </c:pt>
                <c:pt idx="1140">
                  <c:v>66.6828</c:v>
                </c:pt>
                <c:pt idx="1141">
                  <c:v>64.623900000000006</c:v>
                </c:pt>
                <c:pt idx="1142">
                  <c:v>54.696899999999999</c:v>
                </c:pt>
                <c:pt idx="1143">
                  <c:v>49.738300000000002</c:v>
                </c:pt>
                <c:pt idx="1144">
                  <c:v>43.749699999999997</c:v>
                </c:pt>
                <c:pt idx="1145">
                  <c:v>39.168100000000003</c:v>
                </c:pt>
                <c:pt idx="1146">
                  <c:v>34.974200000000003</c:v>
                </c:pt>
                <c:pt idx="1147">
                  <c:v>25.6114</c:v>
                </c:pt>
                <c:pt idx="1148">
                  <c:v>14.8431</c:v>
                </c:pt>
                <c:pt idx="1149">
                  <c:v>8.1180599999999998</c:v>
                </c:pt>
                <c:pt idx="1150">
                  <c:v>7.13917</c:v>
                </c:pt>
                <c:pt idx="1151">
                  <c:v>7.6411100000000003</c:v>
                </c:pt>
                <c:pt idx="1152">
                  <c:v>6.3963900000000002</c:v>
                </c:pt>
                <c:pt idx="1153">
                  <c:v>9.1394400000000005</c:v>
                </c:pt>
                <c:pt idx="1154">
                  <c:v>9.2297200000000004</c:v>
                </c:pt>
                <c:pt idx="1155">
                  <c:v>10.005599999999999</c:v>
                </c:pt>
                <c:pt idx="1156">
                  <c:v>7.29833</c:v>
                </c:pt>
                <c:pt idx="1157">
                  <c:v>5.93</c:v>
                </c:pt>
                <c:pt idx="1158">
                  <c:v>6.4911099999999999</c:v>
                </c:pt>
                <c:pt idx="1159">
                  <c:v>17.674700000000001</c:v>
                </c:pt>
                <c:pt idx="1160">
                  <c:v>45.333100000000002</c:v>
                </c:pt>
                <c:pt idx="1161">
                  <c:v>40.857199999999999</c:v>
                </c:pt>
                <c:pt idx="1162">
                  <c:v>46.071899999999999</c:v>
                </c:pt>
                <c:pt idx="1163">
                  <c:v>41.273600000000002</c:v>
                </c:pt>
                <c:pt idx="1164">
                  <c:v>44.127800000000001</c:v>
                </c:pt>
                <c:pt idx="1165">
                  <c:v>39.579700000000003</c:v>
                </c:pt>
                <c:pt idx="1166">
                  <c:v>46.830599999999997</c:v>
                </c:pt>
                <c:pt idx="1167">
                  <c:v>41.570599999999999</c:v>
                </c:pt>
                <c:pt idx="1168">
                  <c:v>36.165300000000002</c:v>
                </c:pt>
                <c:pt idx="1169">
                  <c:v>33.529699999999998</c:v>
                </c:pt>
                <c:pt idx="1170">
                  <c:v>48.986699999999999</c:v>
                </c:pt>
                <c:pt idx="1171">
                  <c:v>24.305299999999999</c:v>
                </c:pt>
                <c:pt idx="1173">
                  <c:v>9.6789500000000004</c:v>
                </c:pt>
                <c:pt idx="1174">
                  <c:v>9.2191700000000001</c:v>
                </c:pt>
                <c:pt idx="1175">
                  <c:v>8.4055599999999995</c:v>
                </c:pt>
                <c:pt idx="1176">
                  <c:v>8.5391700000000004</c:v>
                </c:pt>
                <c:pt idx="1177">
                  <c:v>7.4136100000000003</c:v>
                </c:pt>
                <c:pt idx="1178">
                  <c:v>6.4036099999999996</c:v>
                </c:pt>
                <c:pt idx="1179">
                  <c:v>6.19611</c:v>
                </c:pt>
                <c:pt idx="1180">
                  <c:v>6.7838900000000004</c:v>
                </c:pt>
                <c:pt idx="1181">
                  <c:v>13.5825</c:v>
                </c:pt>
                <c:pt idx="1182">
                  <c:v>23.8719</c:v>
                </c:pt>
                <c:pt idx="1183">
                  <c:v>29.937799999999999</c:v>
                </c:pt>
                <c:pt idx="1184">
                  <c:v>20.5078</c:v>
                </c:pt>
                <c:pt idx="1185">
                  <c:v>29.885300000000001</c:v>
                </c:pt>
                <c:pt idx="1186">
                  <c:v>36.491700000000002</c:v>
                </c:pt>
                <c:pt idx="1187">
                  <c:v>44.554699999999997</c:v>
                </c:pt>
                <c:pt idx="1188">
                  <c:v>44.807200000000002</c:v>
                </c:pt>
                <c:pt idx="1189">
                  <c:v>42.696399999999997</c:v>
                </c:pt>
                <c:pt idx="1190">
                  <c:v>47.569699999999997</c:v>
                </c:pt>
                <c:pt idx="1191">
                  <c:v>50.484400000000001</c:v>
                </c:pt>
                <c:pt idx="1192">
                  <c:v>54.217799999999997</c:v>
                </c:pt>
                <c:pt idx="1193">
                  <c:v>50.953600000000002</c:v>
                </c:pt>
                <c:pt idx="1194">
                  <c:v>47.875799999999998</c:v>
                </c:pt>
                <c:pt idx="1195">
                  <c:v>41.856400000000001</c:v>
                </c:pt>
                <c:pt idx="1196">
                  <c:v>28.1219</c:v>
                </c:pt>
                <c:pt idx="1197">
                  <c:v>13.3811</c:v>
                </c:pt>
                <c:pt idx="1198">
                  <c:v>9.09</c:v>
                </c:pt>
                <c:pt idx="1199">
                  <c:v>7.7725</c:v>
                </c:pt>
                <c:pt idx="1200">
                  <c:v>8.0630600000000001</c:v>
                </c:pt>
                <c:pt idx="1201">
                  <c:v>10.139699999999999</c:v>
                </c:pt>
                <c:pt idx="1202">
                  <c:v>8.7038899999999995</c:v>
                </c:pt>
                <c:pt idx="1203">
                  <c:v>8.2313899999999993</c:v>
                </c:pt>
                <c:pt idx="1204">
                  <c:v>8.8477800000000002</c:v>
                </c:pt>
                <c:pt idx="1205">
                  <c:v>10.5183</c:v>
                </c:pt>
                <c:pt idx="1206">
                  <c:v>18.659400000000002</c:v>
                </c:pt>
                <c:pt idx="1207">
                  <c:v>19.180599999999998</c:v>
                </c:pt>
                <c:pt idx="1208">
                  <c:v>30.004200000000001</c:v>
                </c:pt>
                <c:pt idx="1209">
                  <c:v>31.345600000000001</c:v>
                </c:pt>
                <c:pt idx="1210">
                  <c:v>33.203600000000002</c:v>
                </c:pt>
                <c:pt idx="1211">
                  <c:v>35.729199999999999</c:v>
                </c:pt>
                <c:pt idx="1212">
                  <c:v>34.0578</c:v>
                </c:pt>
                <c:pt idx="1213">
                  <c:v>40.127800000000001</c:v>
                </c:pt>
                <c:pt idx="1214">
                  <c:v>41.758099999999999</c:v>
                </c:pt>
                <c:pt idx="1215">
                  <c:v>33.4514</c:v>
                </c:pt>
                <c:pt idx="1216">
                  <c:v>29.135000000000002</c:v>
                </c:pt>
                <c:pt idx="1217">
                  <c:v>19.881699999999999</c:v>
                </c:pt>
                <c:pt idx="1218">
                  <c:v>12.648099999999999</c:v>
                </c:pt>
                <c:pt idx="1219">
                  <c:v>12.533300000000001</c:v>
                </c:pt>
                <c:pt idx="1220">
                  <c:v>19.133900000000001</c:v>
                </c:pt>
                <c:pt idx="1221">
                  <c:v>25.0319</c:v>
                </c:pt>
                <c:pt idx="1222">
                  <c:v>25.055800000000001</c:v>
                </c:pt>
                <c:pt idx="1223">
                  <c:v>23.630800000000001</c:v>
                </c:pt>
                <c:pt idx="1224">
                  <c:v>17.686900000000001</c:v>
                </c:pt>
                <c:pt idx="1225">
                  <c:v>17.908899999999999</c:v>
                </c:pt>
                <c:pt idx="1226">
                  <c:v>17.570799999999998</c:v>
                </c:pt>
                <c:pt idx="1227">
                  <c:v>19.930800000000001</c:v>
                </c:pt>
                <c:pt idx="1228">
                  <c:v>20.0472</c:v>
                </c:pt>
                <c:pt idx="1229">
                  <c:v>12.7675</c:v>
                </c:pt>
                <c:pt idx="1230">
                  <c:v>16.5428</c:v>
                </c:pt>
                <c:pt idx="1231">
                  <c:v>17.355799999999999</c:v>
                </c:pt>
                <c:pt idx="1232">
                  <c:v>15.8261</c:v>
                </c:pt>
                <c:pt idx="1233">
                  <c:v>18.069199999999999</c:v>
                </c:pt>
                <c:pt idx="1234">
                  <c:v>18.4514</c:v>
                </c:pt>
                <c:pt idx="1235">
                  <c:v>17.433900000000001</c:v>
                </c:pt>
                <c:pt idx="1236">
                  <c:v>20.014399999999998</c:v>
                </c:pt>
                <c:pt idx="1237">
                  <c:v>22.914200000000001</c:v>
                </c:pt>
                <c:pt idx="1238">
                  <c:v>23.734999999999999</c:v>
                </c:pt>
                <c:pt idx="1239">
                  <c:v>24.800799999999999</c:v>
                </c:pt>
                <c:pt idx="1240">
                  <c:v>25.4358</c:v>
                </c:pt>
                <c:pt idx="1241">
                  <c:v>25.916899999999998</c:v>
                </c:pt>
                <c:pt idx="1242">
                  <c:v>28.812200000000001</c:v>
                </c:pt>
                <c:pt idx="1243">
                  <c:v>25.1936</c:v>
                </c:pt>
                <c:pt idx="1244">
                  <c:v>14.591699999999999</c:v>
                </c:pt>
                <c:pt idx="1245">
                  <c:v>6.5049999999999999</c:v>
                </c:pt>
                <c:pt idx="1246">
                  <c:v>3.4847199999999998</c:v>
                </c:pt>
                <c:pt idx="1247">
                  <c:v>4.165</c:v>
                </c:pt>
                <c:pt idx="1248">
                  <c:v>5.2236099999999999</c:v>
                </c:pt>
                <c:pt idx="1249">
                  <c:v>5.9230600000000004</c:v>
                </c:pt>
                <c:pt idx="1250">
                  <c:v>6.1580599999999999</c:v>
                </c:pt>
                <c:pt idx="1251">
                  <c:v>6.7350000000000003</c:v>
                </c:pt>
                <c:pt idx="1252">
                  <c:v>4.7305599999999997</c:v>
                </c:pt>
                <c:pt idx="1253">
                  <c:v>3.9227799999999999</c:v>
                </c:pt>
                <c:pt idx="1254">
                  <c:v>5.5925000000000002</c:v>
                </c:pt>
                <c:pt idx="1255">
                  <c:v>12.0717</c:v>
                </c:pt>
                <c:pt idx="1256">
                  <c:v>15.529199999999999</c:v>
                </c:pt>
                <c:pt idx="1257">
                  <c:v>30.853300000000001</c:v>
                </c:pt>
                <c:pt idx="1258">
                  <c:v>49.621099999999998</c:v>
                </c:pt>
                <c:pt idx="1259">
                  <c:v>46.061399999999999</c:v>
                </c:pt>
                <c:pt idx="1260">
                  <c:v>42.280799999999999</c:v>
                </c:pt>
                <c:pt idx="1261">
                  <c:v>46.404200000000003</c:v>
                </c:pt>
                <c:pt idx="1262">
                  <c:v>33.2044</c:v>
                </c:pt>
                <c:pt idx="1263">
                  <c:v>33.340299999999999</c:v>
                </c:pt>
                <c:pt idx="1264">
                  <c:v>35.825299999999999</c:v>
                </c:pt>
                <c:pt idx="1265">
                  <c:v>36.339199999999998</c:v>
                </c:pt>
                <c:pt idx="1266">
                  <c:v>48.7697</c:v>
                </c:pt>
                <c:pt idx="1267">
                  <c:v>31.1722</c:v>
                </c:pt>
                <c:pt idx="1268">
                  <c:v>23.0947</c:v>
                </c:pt>
                <c:pt idx="1269">
                  <c:v>15.376899999999999</c:v>
                </c:pt>
                <c:pt idx="1270">
                  <c:v>11.061400000000001</c:v>
                </c:pt>
                <c:pt idx="1271">
                  <c:v>9.2058300000000006</c:v>
                </c:pt>
                <c:pt idx="1272">
                  <c:v>7.92028</c:v>
                </c:pt>
                <c:pt idx="1273">
                  <c:v>5.8941699999999999</c:v>
                </c:pt>
                <c:pt idx="1274">
                  <c:v>5.6963900000000001</c:v>
                </c:pt>
                <c:pt idx="1275">
                  <c:v>5.8419400000000001</c:v>
                </c:pt>
                <c:pt idx="1276">
                  <c:v>8.4691700000000001</c:v>
                </c:pt>
                <c:pt idx="1277">
                  <c:v>6.4747199999999996</c:v>
                </c:pt>
                <c:pt idx="1278">
                  <c:v>14.7164</c:v>
                </c:pt>
                <c:pt idx="1279">
                  <c:v>14.1928</c:v>
                </c:pt>
                <c:pt idx="1280">
                  <c:v>20.737500000000001</c:v>
                </c:pt>
                <c:pt idx="1281">
                  <c:v>21.851400000000002</c:v>
                </c:pt>
                <c:pt idx="1282">
                  <c:v>24.821899999999999</c:v>
                </c:pt>
                <c:pt idx="1283">
                  <c:v>24.632200000000001</c:v>
                </c:pt>
                <c:pt idx="1284">
                  <c:v>32.985599999999998</c:v>
                </c:pt>
                <c:pt idx="1285">
                  <c:v>52.452800000000003</c:v>
                </c:pt>
                <c:pt idx="1286">
                  <c:v>45.585000000000001</c:v>
                </c:pt>
                <c:pt idx="1287">
                  <c:v>36.465800000000002</c:v>
                </c:pt>
                <c:pt idx="1288">
                  <c:v>33.053600000000003</c:v>
                </c:pt>
                <c:pt idx="1289">
                  <c:v>30.896899999999999</c:v>
                </c:pt>
                <c:pt idx="1290">
                  <c:v>32.383099999999999</c:v>
                </c:pt>
                <c:pt idx="1291">
                  <c:v>28.3231</c:v>
                </c:pt>
                <c:pt idx="1292">
                  <c:v>20.4922</c:v>
                </c:pt>
                <c:pt idx="1293">
                  <c:v>14.207800000000001</c:v>
                </c:pt>
                <c:pt idx="1294">
                  <c:v>11.271699999999999</c:v>
                </c:pt>
                <c:pt idx="1295">
                  <c:v>8.3591700000000007</c:v>
                </c:pt>
                <c:pt idx="1296">
                  <c:v>7.4766700000000004</c:v>
                </c:pt>
                <c:pt idx="1297">
                  <c:v>6.7405600000000003</c:v>
                </c:pt>
                <c:pt idx="1298">
                  <c:v>7.0577800000000002</c:v>
                </c:pt>
                <c:pt idx="1299">
                  <c:v>8.5052800000000008</c:v>
                </c:pt>
                <c:pt idx="1300">
                  <c:v>10.3392</c:v>
                </c:pt>
                <c:pt idx="1301">
                  <c:v>17.7103</c:v>
                </c:pt>
                <c:pt idx="1302">
                  <c:v>13.7697</c:v>
                </c:pt>
                <c:pt idx="1303">
                  <c:v>32.782800000000002</c:v>
                </c:pt>
                <c:pt idx="1304">
                  <c:v>18.9011</c:v>
                </c:pt>
                <c:pt idx="1305">
                  <c:v>27.048300000000001</c:v>
                </c:pt>
                <c:pt idx="1306">
                  <c:v>44.872799999999998</c:v>
                </c:pt>
                <c:pt idx="1307">
                  <c:v>53.942500000000003</c:v>
                </c:pt>
                <c:pt idx="1308">
                  <c:v>59.581400000000002</c:v>
                </c:pt>
                <c:pt idx="1309">
                  <c:v>54.865000000000002</c:v>
                </c:pt>
                <c:pt idx="1310">
                  <c:v>44.124400000000001</c:v>
                </c:pt>
                <c:pt idx="1311">
                  <c:v>38.1753</c:v>
                </c:pt>
                <c:pt idx="1312">
                  <c:v>37.5214</c:v>
                </c:pt>
                <c:pt idx="1313">
                  <c:v>43.214199999999998</c:v>
                </c:pt>
                <c:pt idx="1314">
                  <c:v>45.915599999999998</c:v>
                </c:pt>
                <c:pt idx="1315">
                  <c:v>31.071899999999999</c:v>
                </c:pt>
                <c:pt idx="1316">
                  <c:v>21.1464</c:v>
                </c:pt>
                <c:pt idx="1317">
                  <c:v>19.165299999999998</c:v>
                </c:pt>
                <c:pt idx="1318">
                  <c:v>14.07</c:v>
                </c:pt>
                <c:pt idx="1319">
                  <c:v>14.7758</c:v>
                </c:pt>
                <c:pt idx="1320">
                  <c:v>14.822800000000001</c:v>
                </c:pt>
                <c:pt idx="1321">
                  <c:v>14.0403</c:v>
                </c:pt>
                <c:pt idx="1322">
                  <c:v>9.7633299999999998</c:v>
                </c:pt>
                <c:pt idx="1323">
                  <c:v>13.9156</c:v>
                </c:pt>
                <c:pt idx="1324">
                  <c:v>20.815000000000001</c:v>
                </c:pt>
                <c:pt idx="1325">
                  <c:v>24.381699999999999</c:v>
                </c:pt>
                <c:pt idx="1326">
                  <c:v>31.271899999999999</c:v>
                </c:pt>
                <c:pt idx="1327">
                  <c:v>36.668900000000001</c:v>
                </c:pt>
                <c:pt idx="1328">
                  <c:v>34.700299999999999</c:v>
                </c:pt>
                <c:pt idx="1329">
                  <c:v>37.493600000000001</c:v>
                </c:pt>
                <c:pt idx="1330">
                  <c:v>35.482199999999999</c:v>
                </c:pt>
                <c:pt idx="1331">
                  <c:v>40.063899999999997</c:v>
                </c:pt>
                <c:pt idx="1332">
                  <c:v>35.276699999999998</c:v>
                </c:pt>
                <c:pt idx="1333">
                  <c:v>31.653099999999998</c:v>
                </c:pt>
                <c:pt idx="1334">
                  <c:v>33.878100000000003</c:v>
                </c:pt>
                <c:pt idx="1335">
                  <c:v>37.645000000000003</c:v>
                </c:pt>
                <c:pt idx="1336">
                  <c:v>38.625599999999999</c:v>
                </c:pt>
                <c:pt idx="1337">
                  <c:v>47.4358</c:v>
                </c:pt>
                <c:pt idx="1338">
                  <c:v>44.272799999999997</c:v>
                </c:pt>
                <c:pt idx="1339">
                  <c:v>45.865299999999998</c:v>
                </c:pt>
                <c:pt idx="1340">
                  <c:v>41.57</c:v>
                </c:pt>
                <c:pt idx="1341">
                  <c:v>72.029200000000003</c:v>
                </c:pt>
                <c:pt idx="1342">
                  <c:v>55.005800000000001</c:v>
                </c:pt>
                <c:pt idx="1343">
                  <c:v>35.290799999999997</c:v>
                </c:pt>
                <c:pt idx="1344">
                  <c:v>20.663599999999999</c:v>
                </c:pt>
                <c:pt idx="1345">
                  <c:v>13.4114</c:v>
                </c:pt>
                <c:pt idx="1346">
                  <c:v>2.9330599999999998</c:v>
                </c:pt>
                <c:pt idx="1347">
                  <c:v>5.61972</c:v>
                </c:pt>
                <c:pt idx="1348">
                  <c:v>7.9672200000000002</c:v>
                </c:pt>
                <c:pt idx="1349">
                  <c:v>10.0258</c:v>
                </c:pt>
                <c:pt idx="1350">
                  <c:v>10.9528</c:v>
                </c:pt>
                <c:pt idx="1351">
                  <c:v>14.4236</c:v>
                </c:pt>
                <c:pt idx="1352">
                  <c:v>29.3172</c:v>
                </c:pt>
                <c:pt idx="1353">
                  <c:v>34.008899999999997</c:v>
                </c:pt>
                <c:pt idx="1354">
                  <c:v>29.753599999999999</c:v>
                </c:pt>
                <c:pt idx="1355">
                  <c:v>31.890799999999999</c:v>
                </c:pt>
                <c:pt idx="1356">
                  <c:v>32.807200000000002</c:v>
                </c:pt>
                <c:pt idx="1357">
                  <c:v>33.051900000000003</c:v>
                </c:pt>
                <c:pt idx="1358">
                  <c:v>33.435600000000001</c:v>
                </c:pt>
                <c:pt idx="1359">
                  <c:v>32.824399999999997</c:v>
                </c:pt>
                <c:pt idx="1360">
                  <c:v>32.402500000000003</c:v>
                </c:pt>
                <c:pt idx="1361">
                  <c:v>32.831400000000002</c:v>
                </c:pt>
                <c:pt idx="1362">
                  <c:v>20.891400000000001</c:v>
                </c:pt>
                <c:pt idx="1363">
                  <c:v>12.745799999999999</c:v>
                </c:pt>
                <c:pt idx="1364">
                  <c:v>13.003299999999999</c:v>
                </c:pt>
                <c:pt idx="1365">
                  <c:v>9.0749999999999993</c:v>
                </c:pt>
                <c:pt idx="1366">
                  <c:v>7.2466699999999999</c:v>
                </c:pt>
                <c:pt idx="1367">
                  <c:v>11.6183</c:v>
                </c:pt>
                <c:pt idx="1368">
                  <c:v>5.1491699999999998</c:v>
                </c:pt>
                <c:pt idx="1369">
                  <c:v>3.97139</c:v>
                </c:pt>
                <c:pt idx="1370">
                  <c:v>8.1758299999999995</c:v>
                </c:pt>
                <c:pt idx="1371">
                  <c:v>12.045299999999999</c:v>
                </c:pt>
                <c:pt idx="1372">
                  <c:v>12.340299999999999</c:v>
                </c:pt>
                <c:pt idx="1373">
                  <c:v>10.005000000000001</c:v>
                </c:pt>
                <c:pt idx="1374">
                  <c:v>8.7005599999999994</c:v>
                </c:pt>
                <c:pt idx="1375">
                  <c:v>14.4589</c:v>
                </c:pt>
                <c:pt idx="1376">
                  <c:v>20.070599999999999</c:v>
                </c:pt>
                <c:pt idx="1377">
                  <c:v>21.518899999999999</c:v>
                </c:pt>
                <c:pt idx="1378">
                  <c:v>27.450299999999999</c:v>
                </c:pt>
                <c:pt idx="1379">
                  <c:v>41.454700000000003</c:v>
                </c:pt>
                <c:pt idx="1380">
                  <c:v>38.616900000000001</c:v>
                </c:pt>
                <c:pt idx="1381">
                  <c:v>37.070300000000003</c:v>
                </c:pt>
                <c:pt idx="1382">
                  <c:v>34.1417</c:v>
                </c:pt>
                <c:pt idx="1383">
                  <c:v>25.573899999999998</c:v>
                </c:pt>
                <c:pt idx="1384">
                  <c:v>19.615600000000001</c:v>
                </c:pt>
                <c:pt idx="1385">
                  <c:v>18.581900000000001</c:v>
                </c:pt>
                <c:pt idx="1386">
                  <c:v>13.9078</c:v>
                </c:pt>
                <c:pt idx="1387">
                  <c:v>10.545</c:v>
                </c:pt>
                <c:pt idx="1388">
                  <c:v>6.2122200000000003</c:v>
                </c:pt>
                <c:pt idx="1389">
                  <c:v>4.5552799999999998</c:v>
                </c:pt>
                <c:pt idx="1390">
                  <c:v>3.7647200000000001</c:v>
                </c:pt>
                <c:pt idx="1391">
                  <c:v>4.17889</c:v>
                </c:pt>
                <c:pt idx="1392">
                  <c:v>4.4222200000000003</c:v>
                </c:pt>
                <c:pt idx="1393">
                  <c:v>3.7372200000000002</c:v>
                </c:pt>
                <c:pt idx="1394">
                  <c:v>4.5133299999999998</c:v>
                </c:pt>
                <c:pt idx="1395">
                  <c:v>3.7769400000000002</c:v>
                </c:pt>
                <c:pt idx="1396">
                  <c:v>4.4408300000000001</c:v>
                </c:pt>
                <c:pt idx="1397">
                  <c:v>4.5833300000000001</c:v>
                </c:pt>
                <c:pt idx="1398">
                  <c:v>6.2549999999999999</c:v>
                </c:pt>
                <c:pt idx="1399">
                  <c:v>14.9114</c:v>
                </c:pt>
                <c:pt idx="1400">
                  <c:v>19.755600000000001</c:v>
                </c:pt>
                <c:pt idx="1401">
                  <c:v>31.4528</c:v>
                </c:pt>
                <c:pt idx="1402">
                  <c:v>24.4222</c:v>
                </c:pt>
                <c:pt idx="1403">
                  <c:v>11.645</c:v>
                </c:pt>
                <c:pt idx="1404">
                  <c:v>9.4625000000000004</c:v>
                </c:pt>
                <c:pt idx="1405">
                  <c:v>9.7877799999999997</c:v>
                </c:pt>
                <c:pt idx="1406">
                  <c:v>11.2697</c:v>
                </c:pt>
                <c:pt idx="1407">
                  <c:v>8.7061100000000007</c:v>
                </c:pt>
                <c:pt idx="1408">
                  <c:v>6.65944</c:v>
                </c:pt>
                <c:pt idx="1409">
                  <c:v>10.171099999999999</c:v>
                </c:pt>
                <c:pt idx="1410">
                  <c:v>21.401900000000001</c:v>
                </c:pt>
                <c:pt idx="1411">
                  <c:v>11.625</c:v>
                </c:pt>
                <c:pt idx="1412">
                  <c:v>12.2933</c:v>
                </c:pt>
                <c:pt idx="1413">
                  <c:v>13.490600000000001</c:v>
                </c:pt>
                <c:pt idx="1414">
                  <c:v>16.398099999999999</c:v>
                </c:pt>
                <c:pt idx="1415">
                  <c:v>12.1206</c:v>
                </c:pt>
                <c:pt idx="1416">
                  <c:v>10.5486</c:v>
                </c:pt>
                <c:pt idx="1417">
                  <c:v>9.3491700000000009</c:v>
                </c:pt>
                <c:pt idx="1418">
                  <c:v>9.2255599999999998</c:v>
                </c:pt>
                <c:pt idx="1419">
                  <c:v>6.38361</c:v>
                </c:pt>
                <c:pt idx="1420">
                  <c:v>6.9169400000000003</c:v>
                </c:pt>
                <c:pt idx="1421">
                  <c:v>8.4783299999999997</c:v>
                </c:pt>
                <c:pt idx="1422">
                  <c:v>10.196099999999999</c:v>
                </c:pt>
                <c:pt idx="1423">
                  <c:v>15.459199999999999</c:v>
                </c:pt>
                <c:pt idx="1424">
                  <c:v>28.434200000000001</c:v>
                </c:pt>
                <c:pt idx="1425">
                  <c:v>38.129399999999997</c:v>
                </c:pt>
                <c:pt idx="1426">
                  <c:v>25.446899999999999</c:v>
                </c:pt>
                <c:pt idx="1427">
                  <c:v>21.0442</c:v>
                </c:pt>
                <c:pt idx="1428">
                  <c:v>20.786899999999999</c:v>
                </c:pt>
                <c:pt idx="1429">
                  <c:v>21.5928</c:v>
                </c:pt>
                <c:pt idx="1430">
                  <c:v>22.083300000000001</c:v>
                </c:pt>
                <c:pt idx="1431">
                  <c:v>24.7928</c:v>
                </c:pt>
                <c:pt idx="1432">
                  <c:v>23.485800000000001</c:v>
                </c:pt>
                <c:pt idx="1433">
                  <c:v>21.093599999999999</c:v>
                </c:pt>
                <c:pt idx="1434">
                  <c:v>29.578600000000002</c:v>
                </c:pt>
                <c:pt idx="1435">
                  <c:v>22.336099999999998</c:v>
                </c:pt>
                <c:pt idx="1436">
                  <c:v>21.685600000000001</c:v>
                </c:pt>
                <c:pt idx="1437">
                  <c:v>12.7636</c:v>
                </c:pt>
                <c:pt idx="1438">
                  <c:v>9.1038899999999998</c:v>
                </c:pt>
                <c:pt idx="1439">
                  <c:v>10.161899999999999</c:v>
                </c:pt>
                <c:pt idx="1440">
                  <c:v>10.348599999999999</c:v>
                </c:pt>
                <c:pt idx="1441">
                  <c:v>10.529199999999999</c:v>
                </c:pt>
                <c:pt idx="1442">
                  <c:v>10.934200000000001</c:v>
                </c:pt>
                <c:pt idx="1443">
                  <c:v>10.4331</c:v>
                </c:pt>
                <c:pt idx="1444">
                  <c:v>11.0303</c:v>
                </c:pt>
                <c:pt idx="1445">
                  <c:v>10.6586</c:v>
                </c:pt>
                <c:pt idx="1446">
                  <c:v>14.148099999999999</c:v>
                </c:pt>
                <c:pt idx="1447">
                  <c:v>13.4969</c:v>
                </c:pt>
                <c:pt idx="1448">
                  <c:v>15.2494</c:v>
                </c:pt>
                <c:pt idx="1449">
                  <c:v>20.519200000000001</c:v>
                </c:pt>
                <c:pt idx="1450">
                  <c:v>29.710799999999999</c:v>
                </c:pt>
                <c:pt idx="1451">
                  <c:v>28.904699999999998</c:v>
                </c:pt>
                <c:pt idx="1452">
                  <c:v>29.953099999999999</c:v>
                </c:pt>
                <c:pt idx="1453">
                  <c:v>14.517200000000001</c:v>
                </c:pt>
                <c:pt idx="1454">
                  <c:v>7.2480599999999997</c:v>
                </c:pt>
                <c:pt idx="1455">
                  <c:v>6.7027799999999997</c:v>
                </c:pt>
                <c:pt idx="1456">
                  <c:v>6.7822199999999997</c:v>
                </c:pt>
                <c:pt idx="1457">
                  <c:v>8.4672199999999993</c:v>
                </c:pt>
                <c:pt idx="1458">
                  <c:v>12.6028</c:v>
                </c:pt>
                <c:pt idx="1459">
                  <c:v>11.297800000000001</c:v>
                </c:pt>
                <c:pt idx="1460">
                  <c:v>10.123100000000001</c:v>
                </c:pt>
                <c:pt idx="1461">
                  <c:v>13.7272</c:v>
                </c:pt>
                <c:pt idx="1462">
                  <c:v>9.9997199999999999</c:v>
                </c:pt>
                <c:pt idx="1463">
                  <c:v>7.7663900000000003</c:v>
                </c:pt>
                <c:pt idx="1464">
                  <c:v>6.6316699999999997</c:v>
                </c:pt>
                <c:pt idx="1465">
                  <c:v>6.6355599999999999</c:v>
                </c:pt>
                <c:pt idx="1466">
                  <c:v>5.1680599999999997</c:v>
                </c:pt>
                <c:pt idx="1467">
                  <c:v>6.1352799999999998</c:v>
                </c:pt>
                <c:pt idx="1468">
                  <c:v>5.2730600000000001</c:v>
                </c:pt>
                <c:pt idx="1469">
                  <c:v>8.8194400000000002</c:v>
                </c:pt>
                <c:pt idx="1470">
                  <c:v>7.4658300000000004</c:v>
                </c:pt>
                <c:pt idx="1471">
                  <c:v>11.5397</c:v>
                </c:pt>
                <c:pt idx="1472">
                  <c:v>12.0136</c:v>
                </c:pt>
                <c:pt idx="1473">
                  <c:v>7.6686100000000001</c:v>
                </c:pt>
                <c:pt idx="1474">
                  <c:v>8.3483300000000007</c:v>
                </c:pt>
                <c:pt idx="1475">
                  <c:v>7.6652800000000001</c:v>
                </c:pt>
                <c:pt idx="1476">
                  <c:v>7.1638900000000003</c:v>
                </c:pt>
                <c:pt idx="1477">
                  <c:v>6.5274999999999999</c:v>
                </c:pt>
                <c:pt idx="1478">
                  <c:v>7.3591699999999998</c:v>
                </c:pt>
                <c:pt idx="1479">
                  <c:v>6.4</c:v>
                </c:pt>
                <c:pt idx="1480">
                  <c:v>6.33833</c:v>
                </c:pt>
                <c:pt idx="1481">
                  <c:v>6.2916699999999999</c:v>
                </c:pt>
                <c:pt idx="1482">
                  <c:v>7.2372199999999998</c:v>
                </c:pt>
                <c:pt idx="1483">
                  <c:v>12.962199999999999</c:v>
                </c:pt>
                <c:pt idx="1484">
                  <c:v>17.914200000000001</c:v>
                </c:pt>
                <c:pt idx="1485">
                  <c:v>18.6067</c:v>
                </c:pt>
                <c:pt idx="1486">
                  <c:v>21.071100000000001</c:v>
                </c:pt>
                <c:pt idx="1487">
                  <c:v>20.442799999999998</c:v>
                </c:pt>
                <c:pt idx="1488">
                  <c:v>18.561699999999998</c:v>
                </c:pt>
                <c:pt idx="1489">
                  <c:v>18.496700000000001</c:v>
                </c:pt>
                <c:pt idx="1490">
                  <c:v>16.151399999999999</c:v>
                </c:pt>
                <c:pt idx="1491">
                  <c:v>14.9125</c:v>
                </c:pt>
                <c:pt idx="1492">
                  <c:v>11.484400000000001</c:v>
                </c:pt>
                <c:pt idx="1493">
                  <c:v>9.8111099999999993</c:v>
                </c:pt>
                <c:pt idx="1494">
                  <c:v>15.2919</c:v>
                </c:pt>
                <c:pt idx="1495">
                  <c:v>21.545300000000001</c:v>
                </c:pt>
                <c:pt idx="1496">
                  <c:v>11.345800000000001</c:v>
                </c:pt>
                <c:pt idx="1497">
                  <c:v>14.8186</c:v>
                </c:pt>
                <c:pt idx="1498">
                  <c:v>22.7761</c:v>
                </c:pt>
                <c:pt idx="1499">
                  <c:v>19.246099999999998</c:v>
                </c:pt>
                <c:pt idx="1500">
                  <c:v>16.052800000000001</c:v>
                </c:pt>
                <c:pt idx="1501">
                  <c:v>15.4094</c:v>
                </c:pt>
                <c:pt idx="1502">
                  <c:v>14.4244</c:v>
                </c:pt>
                <c:pt idx="1503">
                  <c:v>13.9214</c:v>
                </c:pt>
                <c:pt idx="1504">
                  <c:v>12.841900000000001</c:v>
                </c:pt>
                <c:pt idx="1505">
                  <c:v>14.9678</c:v>
                </c:pt>
                <c:pt idx="1506">
                  <c:v>11.3125</c:v>
                </c:pt>
                <c:pt idx="1507">
                  <c:v>10.134399999999999</c:v>
                </c:pt>
                <c:pt idx="1508">
                  <c:v>11.115600000000001</c:v>
                </c:pt>
                <c:pt idx="1509">
                  <c:v>10.8886</c:v>
                </c:pt>
                <c:pt idx="1510">
                  <c:v>10.613899999999999</c:v>
                </c:pt>
                <c:pt idx="1511">
                  <c:v>12.5503</c:v>
                </c:pt>
                <c:pt idx="1512">
                  <c:v>13.6592</c:v>
                </c:pt>
                <c:pt idx="1513">
                  <c:v>15.685</c:v>
                </c:pt>
                <c:pt idx="1514">
                  <c:v>16.0458</c:v>
                </c:pt>
                <c:pt idx="1515">
                  <c:v>14.712199999999999</c:v>
                </c:pt>
                <c:pt idx="1516">
                  <c:v>15.2308</c:v>
                </c:pt>
                <c:pt idx="1517">
                  <c:v>14.3169</c:v>
                </c:pt>
                <c:pt idx="1518">
                  <c:v>15.030799999999999</c:v>
                </c:pt>
                <c:pt idx="1519">
                  <c:v>68.437799999999996</c:v>
                </c:pt>
                <c:pt idx="1520">
                  <c:v>46.955300000000001</c:v>
                </c:pt>
                <c:pt idx="1521">
                  <c:v>37.1158</c:v>
                </c:pt>
                <c:pt idx="1522">
                  <c:v>34.425800000000002</c:v>
                </c:pt>
                <c:pt idx="1523">
                  <c:v>32.659700000000001</c:v>
                </c:pt>
                <c:pt idx="1524">
                  <c:v>30.898599999999998</c:v>
                </c:pt>
                <c:pt idx="1525">
                  <c:v>30.819199999999999</c:v>
                </c:pt>
                <c:pt idx="1526">
                  <c:v>31.735600000000002</c:v>
                </c:pt>
                <c:pt idx="1527">
                  <c:v>42.395600000000002</c:v>
                </c:pt>
                <c:pt idx="1528">
                  <c:v>40.930599999999998</c:v>
                </c:pt>
                <c:pt idx="1529">
                  <c:v>39.464199999999998</c:v>
                </c:pt>
                <c:pt idx="1530">
                  <c:v>46.089700000000001</c:v>
                </c:pt>
                <c:pt idx="1531">
                  <c:v>40.764200000000002</c:v>
                </c:pt>
                <c:pt idx="1532">
                  <c:v>33.096899999999998</c:v>
                </c:pt>
                <c:pt idx="1533">
                  <c:v>27.932200000000002</c:v>
                </c:pt>
                <c:pt idx="1534">
                  <c:v>23.217500000000001</c:v>
                </c:pt>
                <c:pt idx="1535">
                  <c:v>19.7044</c:v>
                </c:pt>
                <c:pt idx="1536">
                  <c:v>13.8378</c:v>
                </c:pt>
                <c:pt idx="1537">
                  <c:v>8.6950000000000003</c:v>
                </c:pt>
                <c:pt idx="1538">
                  <c:v>6.9241700000000002</c:v>
                </c:pt>
                <c:pt idx="1539">
                  <c:v>6.8433299999999999</c:v>
                </c:pt>
                <c:pt idx="1540">
                  <c:v>6.6050000000000004</c:v>
                </c:pt>
                <c:pt idx="1541">
                  <c:v>8.3286099999999994</c:v>
                </c:pt>
                <c:pt idx="1542">
                  <c:v>10.4625</c:v>
                </c:pt>
                <c:pt idx="1543">
                  <c:v>14.7478</c:v>
                </c:pt>
                <c:pt idx="1544">
                  <c:v>19.8658</c:v>
                </c:pt>
                <c:pt idx="1545">
                  <c:v>49.89</c:v>
                </c:pt>
                <c:pt idx="1546">
                  <c:v>57.636699999999998</c:v>
                </c:pt>
                <c:pt idx="1547">
                  <c:v>46.876399999999997</c:v>
                </c:pt>
                <c:pt idx="1548">
                  <c:v>60.6111</c:v>
                </c:pt>
                <c:pt idx="1549">
                  <c:v>44.134700000000002</c:v>
                </c:pt>
                <c:pt idx="1550">
                  <c:v>35.046700000000001</c:v>
                </c:pt>
                <c:pt idx="1551">
                  <c:v>34.856400000000001</c:v>
                </c:pt>
                <c:pt idx="1552">
                  <c:v>33.846899999999998</c:v>
                </c:pt>
                <c:pt idx="1553">
                  <c:v>38.9011</c:v>
                </c:pt>
                <c:pt idx="1554">
                  <c:v>57.745600000000003</c:v>
                </c:pt>
                <c:pt idx="1555">
                  <c:v>59.6858</c:v>
                </c:pt>
                <c:pt idx="1556">
                  <c:v>49.318300000000001</c:v>
                </c:pt>
                <c:pt idx="1557">
                  <c:v>24.181699999999999</c:v>
                </c:pt>
                <c:pt idx="1558">
                  <c:v>16.424199999999999</c:v>
                </c:pt>
                <c:pt idx="1559">
                  <c:v>16.2392</c:v>
                </c:pt>
                <c:pt idx="1560">
                  <c:v>16.0181</c:v>
                </c:pt>
                <c:pt idx="1561">
                  <c:v>13.4186</c:v>
                </c:pt>
                <c:pt idx="1562">
                  <c:v>10.555300000000001</c:v>
                </c:pt>
                <c:pt idx="1563">
                  <c:v>7.5977800000000002</c:v>
                </c:pt>
                <c:pt idx="1564">
                  <c:v>6.9563899999999999</c:v>
                </c:pt>
                <c:pt idx="1565">
                  <c:v>8.7761099999999992</c:v>
                </c:pt>
                <c:pt idx="1566">
                  <c:v>15.5219</c:v>
                </c:pt>
                <c:pt idx="1567">
                  <c:v>16.2317</c:v>
                </c:pt>
                <c:pt idx="1568">
                  <c:v>28.944700000000001</c:v>
                </c:pt>
                <c:pt idx="1569">
                  <c:v>39.521700000000003</c:v>
                </c:pt>
                <c:pt idx="1570">
                  <c:v>34.571399999999997</c:v>
                </c:pt>
                <c:pt idx="1571">
                  <c:v>23.001100000000001</c:v>
                </c:pt>
                <c:pt idx="1572">
                  <c:v>23.726700000000001</c:v>
                </c:pt>
                <c:pt idx="1573">
                  <c:v>27.130800000000001</c:v>
                </c:pt>
                <c:pt idx="1574">
                  <c:v>30.219200000000001</c:v>
                </c:pt>
                <c:pt idx="1575">
                  <c:v>30.524699999999999</c:v>
                </c:pt>
                <c:pt idx="1576">
                  <c:v>32.999200000000002</c:v>
                </c:pt>
                <c:pt idx="1577">
                  <c:v>37.160800000000002</c:v>
                </c:pt>
                <c:pt idx="1578">
                  <c:v>38.203099999999999</c:v>
                </c:pt>
                <c:pt idx="1579">
                  <c:v>35.43</c:v>
                </c:pt>
                <c:pt idx="1580">
                  <c:v>27.353100000000001</c:v>
                </c:pt>
                <c:pt idx="1581">
                  <c:v>20.7989</c:v>
                </c:pt>
                <c:pt idx="1582">
                  <c:v>17.357500000000002</c:v>
                </c:pt>
                <c:pt idx="1583">
                  <c:v>14.3164</c:v>
                </c:pt>
                <c:pt idx="1584">
                  <c:v>10.235300000000001</c:v>
                </c:pt>
                <c:pt idx="1585">
                  <c:v>9.1688899999999993</c:v>
                </c:pt>
                <c:pt idx="1586">
                  <c:v>9.1308299999999996</c:v>
                </c:pt>
                <c:pt idx="1587">
                  <c:v>8.6750000000000007</c:v>
                </c:pt>
                <c:pt idx="1588">
                  <c:v>9.9458300000000008</c:v>
                </c:pt>
                <c:pt idx="1589">
                  <c:v>11.6614</c:v>
                </c:pt>
                <c:pt idx="1590">
                  <c:v>12.6814</c:v>
                </c:pt>
                <c:pt idx="1591">
                  <c:v>15.664999999999999</c:v>
                </c:pt>
                <c:pt idx="1592">
                  <c:v>13.3283</c:v>
                </c:pt>
                <c:pt idx="1593">
                  <c:v>13.7622</c:v>
                </c:pt>
                <c:pt idx="1594">
                  <c:v>17.306699999999999</c:v>
                </c:pt>
                <c:pt idx="1595">
                  <c:v>16.840299999999999</c:v>
                </c:pt>
                <c:pt idx="1596">
                  <c:v>18.746700000000001</c:v>
                </c:pt>
                <c:pt idx="1597">
                  <c:v>19.040800000000001</c:v>
                </c:pt>
                <c:pt idx="1598">
                  <c:v>20.286899999999999</c:v>
                </c:pt>
                <c:pt idx="1599">
                  <c:v>23.066099999999999</c:v>
                </c:pt>
                <c:pt idx="1600">
                  <c:v>21.830300000000001</c:v>
                </c:pt>
                <c:pt idx="1601">
                  <c:v>21.150300000000001</c:v>
                </c:pt>
                <c:pt idx="1602">
                  <c:v>18.630299999999998</c:v>
                </c:pt>
                <c:pt idx="1603">
                  <c:v>13.483599999999999</c:v>
                </c:pt>
                <c:pt idx="1604">
                  <c:v>11.2197</c:v>
                </c:pt>
                <c:pt idx="1605">
                  <c:v>9.6005599999999998</c:v>
                </c:pt>
                <c:pt idx="1606">
                  <c:v>8.8336100000000002</c:v>
                </c:pt>
                <c:pt idx="1607">
                  <c:v>7.74472</c:v>
                </c:pt>
                <c:pt idx="1608">
                  <c:v>7.1452799999999996</c:v>
                </c:pt>
                <c:pt idx="1609">
                  <c:v>7.5758299999999998</c:v>
                </c:pt>
                <c:pt idx="1610">
                  <c:v>9.0838900000000002</c:v>
                </c:pt>
                <c:pt idx="1611">
                  <c:v>12.0075</c:v>
                </c:pt>
                <c:pt idx="1612">
                  <c:v>13.3886</c:v>
                </c:pt>
                <c:pt idx="1613">
                  <c:v>12.7494</c:v>
                </c:pt>
                <c:pt idx="1614">
                  <c:v>3.7522199999999999</c:v>
                </c:pt>
                <c:pt idx="1615">
                  <c:v>6.5049999999999999</c:v>
                </c:pt>
                <c:pt idx="1616">
                  <c:v>5.0555599999999998</c:v>
                </c:pt>
                <c:pt idx="1617">
                  <c:v>3.3838900000000001</c:v>
                </c:pt>
                <c:pt idx="1618">
                  <c:v>1.9372199999999999</c:v>
                </c:pt>
                <c:pt idx="1619">
                  <c:v>2.27583</c:v>
                </c:pt>
                <c:pt idx="1620">
                  <c:v>1.23278</c:v>
                </c:pt>
                <c:pt idx="1621">
                  <c:v>0.88694399999999995</c:v>
                </c:pt>
                <c:pt idx="1622">
                  <c:v>1.00667</c:v>
                </c:pt>
                <c:pt idx="1623">
                  <c:v>1.0630599999999999</c:v>
                </c:pt>
                <c:pt idx="1624">
                  <c:v>1.8319399999999999</c:v>
                </c:pt>
                <c:pt idx="1625">
                  <c:v>3.8944399999999999</c:v>
                </c:pt>
                <c:pt idx="1626">
                  <c:v>6.5186099999999998</c:v>
                </c:pt>
                <c:pt idx="1627">
                  <c:v>5.3027800000000003</c:v>
                </c:pt>
                <c:pt idx="1628">
                  <c:v>3.6441699999999999</c:v>
                </c:pt>
                <c:pt idx="1629">
                  <c:v>3.03694</c:v>
                </c:pt>
                <c:pt idx="1630">
                  <c:v>3.3116699999999999</c:v>
                </c:pt>
                <c:pt idx="1631">
                  <c:v>3.8730600000000002</c:v>
                </c:pt>
                <c:pt idx="1632">
                  <c:v>3.47194</c:v>
                </c:pt>
                <c:pt idx="1633">
                  <c:v>4.0088900000000001</c:v>
                </c:pt>
                <c:pt idx="1634">
                  <c:v>4.6558299999999999</c:v>
                </c:pt>
                <c:pt idx="1635">
                  <c:v>4.1244399999999999</c:v>
                </c:pt>
                <c:pt idx="1636">
                  <c:v>7.88361</c:v>
                </c:pt>
                <c:pt idx="1637">
                  <c:v>4.5611100000000002</c:v>
                </c:pt>
                <c:pt idx="1638">
                  <c:v>5.35806</c:v>
                </c:pt>
                <c:pt idx="1639">
                  <c:v>6.2463899999999999</c:v>
                </c:pt>
                <c:pt idx="1640">
                  <c:v>12.8864</c:v>
                </c:pt>
                <c:pt idx="1641">
                  <c:v>18.206099999999999</c:v>
                </c:pt>
                <c:pt idx="1642">
                  <c:v>16.183599999999998</c:v>
                </c:pt>
                <c:pt idx="1643">
                  <c:v>17.2578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39-4B86-80A2-466671C6ED65}"/>
            </c:ext>
          </c:extLst>
        </c:ser>
        <c:ser>
          <c:idx val="1"/>
          <c:order val="1"/>
          <c:tx>
            <c:v>dane ze stacji PMŚ K-K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Arkusz1!$F$16:$F$1659</c:f>
              <c:numCache>
                <c:formatCode>General</c:formatCode>
                <c:ptCount val="1644"/>
                <c:pt idx="0">
                  <c:v>10.821899999999999</c:v>
                </c:pt>
                <c:pt idx="1">
                  <c:v>9.3393200000000007</c:v>
                </c:pt>
                <c:pt idx="2">
                  <c:v>9.9420300000000008</c:v>
                </c:pt>
                <c:pt idx="3">
                  <c:v>9.2697599999999998</c:v>
                </c:pt>
                <c:pt idx="4">
                  <c:v>9.4003800000000002</c:v>
                </c:pt>
                <c:pt idx="5">
                  <c:v>13.004799999999999</c:v>
                </c:pt>
                <c:pt idx="6">
                  <c:v>10.8879</c:v>
                </c:pt>
                <c:pt idx="7">
                  <c:v>16.337399999999999</c:v>
                </c:pt>
                <c:pt idx="8">
                  <c:v>21.8596</c:v>
                </c:pt>
                <c:pt idx="9">
                  <c:v>25.096900000000002</c:v>
                </c:pt>
                <c:pt idx="10">
                  <c:v>22.592700000000001</c:v>
                </c:pt>
                <c:pt idx="11">
                  <c:v>21.097999999999999</c:v>
                </c:pt>
                <c:pt idx="12">
                  <c:v>21.723099999999999</c:v>
                </c:pt>
                <c:pt idx="13">
                  <c:v>17.674299999999999</c:v>
                </c:pt>
                <c:pt idx="14">
                  <c:v>14.110799999999999</c:v>
                </c:pt>
                <c:pt idx="15">
                  <c:v>13.835800000000001</c:v>
                </c:pt>
                <c:pt idx="16">
                  <c:v>13.7364</c:v>
                </c:pt>
                <c:pt idx="17">
                  <c:v>13.9122</c:v>
                </c:pt>
                <c:pt idx="18">
                  <c:v>14.381600000000001</c:v>
                </c:pt>
                <c:pt idx="19">
                  <c:v>13.892799999999999</c:v>
                </c:pt>
                <c:pt idx="20">
                  <c:v>10.9392</c:v>
                </c:pt>
                <c:pt idx="21">
                  <c:v>11.9115</c:v>
                </c:pt>
                <c:pt idx="22">
                  <c:v>13.036199999999999</c:v>
                </c:pt>
                <c:pt idx="23">
                  <c:v>4.2095599999999997</c:v>
                </c:pt>
                <c:pt idx="24">
                  <c:v>3.5301</c:v>
                </c:pt>
                <c:pt idx="25">
                  <c:v>2.7882799999999999</c:v>
                </c:pt>
                <c:pt idx="26">
                  <c:v>2.8587099999999999</c:v>
                </c:pt>
                <c:pt idx="27">
                  <c:v>4.1138399999999997</c:v>
                </c:pt>
                <c:pt idx="28">
                  <c:v>4.7793400000000004</c:v>
                </c:pt>
                <c:pt idx="29">
                  <c:v>6.27433</c:v>
                </c:pt>
                <c:pt idx="30">
                  <c:v>7.0041599999999997</c:v>
                </c:pt>
                <c:pt idx="31">
                  <c:v>8.5227000000000004</c:v>
                </c:pt>
                <c:pt idx="32">
                  <c:v>10.404299999999999</c:v>
                </c:pt>
                <c:pt idx="33">
                  <c:v>9.8957999999999995</c:v>
                </c:pt>
                <c:pt idx="34">
                  <c:v>12.3005</c:v>
                </c:pt>
                <c:pt idx="35">
                  <c:v>12.3406</c:v>
                </c:pt>
                <c:pt idx="36">
                  <c:v>13.548</c:v>
                </c:pt>
                <c:pt idx="37">
                  <c:v>13.294</c:v>
                </c:pt>
                <c:pt idx="38">
                  <c:v>13.454000000000001</c:v>
                </c:pt>
                <c:pt idx="39">
                  <c:v>12.604900000000001</c:v>
                </c:pt>
                <c:pt idx="40">
                  <c:v>12.286099999999999</c:v>
                </c:pt>
                <c:pt idx="41">
                  <c:v>12.4093</c:v>
                </c:pt>
                <c:pt idx="42">
                  <c:v>11.602499999999999</c:v>
                </c:pt>
                <c:pt idx="43">
                  <c:v>11.0253</c:v>
                </c:pt>
                <c:pt idx="44">
                  <c:v>10.475199999999999</c:v>
                </c:pt>
                <c:pt idx="45">
                  <c:v>11.8156</c:v>
                </c:pt>
                <c:pt idx="46">
                  <c:v>10.2896</c:v>
                </c:pt>
                <c:pt idx="47">
                  <c:v>8.80748</c:v>
                </c:pt>
                <c:pt idx="48">
                  <c:v>10.898400000000001</c:v>
                </c:pt>
                <c:pt idx="49">
                  <c:v>9.9522700000000004</c:v>
                </c:pt>
                <c:pt idx="50">
                  <c:v>10.755800000000001</c:v>
                </c:pt>
                <c:pt idx="51">
                  <c:v>14.622999999999999</c:v>
                </c:pt>
                <c:pt idx="52">
                  <c:v>17.2</c:v>
                </c:pt>
                <c:pt idx="53">
                  <c:v>14.0101</c:v>
                </c:pt>
                <c:pt idx="54">
                  <c:v>14.6355</c:v>
                </c:pt>
                <c:pt idx="55">
                  <c:v>15.8672</c:v>
                </c:pt>
                <c:pt idx="56">
                  <c:v>15.846299999999999</c:v>
                </c:pt>
                <c:pt idx="57">
                  <c:v>20.611000000000001</c:v>
                </c:pt>
                <c:pt idx="58">
                  <c:v>19.128299999999999</c:v>
                </c:pt>
                <c:pt idx="59">
                  <c:v>17.592700000000001</c:v>
                </c:pt>
                <c:pt idx="60">
                  <c:v>15.8378</c:v>
                </c:pt>
                <c:pt idx="61">
                  <c:v>16.474799999999998</c:v>
                </c:pt>
                <c:pt idx="62">
                  <c:v>20.6416</c:v>
                </c:pt>
                <c:pt idx="63">
                  <c:v>20.468399999999999</c:v>
                </c:pt>
                <c:pt idx="64">
                  <c:v>21.4344</c:v>
                </c:pt>
                <c:pt idx="65">
                  <c:v>22.418299999999999</c:v>
                </c:pt>
                <c:pt idx="66">
                  <c:v>21.539300000000001</c:v>
                </c:pt>
                <c:pt idx="67">
                  <c:v>22.488099999999999</c:v>
                </c:pt>
                <c:pt idx="68">
                  <c:v>25.908300000000001</c:v>
                </c:pt>
                <c:pt idx="69">
                  <c:v>19.8202</c:v>
                </c:pt>
                <c:pt idx="70">
                  <c:v>17.439399999999999</c:v>
                </c:pt>
                <c:pt idx="71">
                  <c:v>13.2172</c:v>
                </c:pt>
                <c:pt idx="72">
                  <c:v>8.6720699999999997</c:v>
                </c:pt>
                <c:pt idx="73">
                  <c:v>9.0098400000000005</c:v>
                </c:pt>
                <c:pt idx="74">
                  <c:v>8.7804400000000005</c:v>
                </c:pt>
                <c:pt idx="75">
                  <c:v>10.5541</c:v>
                </c:pt>
                <c:pt idx="76">
                  <c:v>12.6655</c:v>
                </c:pt>
                <c:pt idx="77">
                  <c:v>14.226800000000001</c:v>
                </c:pt>
                <c:pt idx="78">
                  <c:v>21.095300000000002</c:v>
                </c:pt>
                <c:pt idx="79">
                  <c:v>22.427900000000001</c:v>
                </c:pt>
                <c:pt idx="80">
                  <c:v>37.509500000000003</c:v>
                </c:pt>
                <c:pt idx="81">
                  <c:v>39.730200000000004</c:v>
                </c:pt>
                <c:pt idx="82">
                  <c:v>40.83</c:v>
                </c:pt>
                <c:pt idx="83">
                  <c:v>53.042000000000002</c:v>
                </c:pt>
                <c:pt idx="84">
                  <c:v>54.786700000000003</c:v>
                </c:pt>
                <c:pt idx="85">
                  <c:v>57.039400000000001</c:v>
                </c:pt>
                <c:pt idx="86">
                  <c:v>55.367100000000001</c:v>
                </c:pt>
                <c:pt idx="87">
                  <c:v>52.831200000000003</c:v>
                </c:pt>
                <c:pt idx="88">
                  <c:v>39.210799999999999</c:v>
                </c:pt>
                <c:pt idx="89">
                  <c:v>35.165599999999998</c:v>
                </c:pt>
                <c:pt idx="90">
                  <c:v>29.843499999999999</c:v>
                </c:pt>
                <c:pt idx="91">
                  <c:v>23.1069</c:v>
                </c:pt>
                <c:pt idx="92">
                  <c:v>17.556100000000001</c:v>
                </c:pt>
                <c:pt idx="93">
                  <c:v>15.727</c:v>
                </c:pt>
                <c:pt idx="94">
                  <c:v>14.6372</c:v>
                </c:pt>
                <c:pt idx="95">
                  <c:v>11.8119</c:v>
                </c:pt>
                <c:pt idx="96">
                  <c:v>10.210699999999999</c:v>
                </c:pt>
                <c:pt idx="97">
                  <c:v>9.2078299999999995</c:v>
                </c:pt>
                <c:pt idx="98">
                  <c:v>9.5344800000000003</c:v>
                </c:pt>
                <c:pt idx="99">
                  <c:v>10.780200000000001</c:v>
                </c:pt>
                <c:pt idx="100">
                  <c:v>12.3188</c:v>
                </c:pt>
                <c:pt idx="101">
                  <c:v>17.7761</c:v>
                </c:pt>
                <c:pt idx="102">
                  <c:v>20.140899999999998</c:v>
                </c:pt>
                <c:pt idx="103">
                  <c:v>39.251100000000001</c:v>
                </c:pt>
                <c:pt idx="104">
                  <c:v>70.799599999999998</c:v>
                </c:pt>
                <c:pt idx="105">
                  <c:v>74.313100000000006</c:v>
                </c:pt>
                <c:pt idx="106">
                  <c:v>41.755499999999998</c:v>
                </c:pt>
                <c:pt idx="107">
                  <c:v>53.681399999999996</c:v>
                </c:pt>
                <c:pt idx="108">
                  <c:v>53.142800000000001</c:v>
                </c:pt>
                <c:pt idx="109">
                  <c:v>40.400700000000001</c:v>
                </c:pt>
                <c:pt idx="110">
                  <c:v>38.024299999999997</c:v>
                </c:pt>
                <c:pt idx="111">
                  <c:v>40.228400000000001</c:v>
                </c:pt>
                <c:pt idx="112">
                  <c:v>35.601100000000002</c:v>
                </c:pt>
                <c:pt idx="113">
                  <c:v>35.199599999999997</c:v>
                </c:pt>
                <c:pt idx="114">
                  <c:v>33.898499999999999</c:v>
                </c:pt>
                <c:pt idx="115">
                  <c:v>34.582299999999996</c:v>
                </c:pt>
                <c:pt idx="116">
                  <c:v>40.4129</c:v>
                </c:pt>
                <c:pt idx="117">
                  <c:v>22.657699999999998</c:v>
                </c:pt>
                <c:pt idx="118">
                  <c:v>14.4161</c:v>
                </c:pt>
                <c:pt idx="119">
                  <c:v>11.856299999999999</c:v>
                </c:pt>
                <c:pt idx="120">
                  <c:v>6.1916900000000004</c:v>
                </c:pt>
                <c:pt idx="121">
                  <c:v>5.1511300000000002</c:v>
                </c:pt>
                <c:pt idx="122">
                  <c:v>4.1491600000000002</c:v>
                </c:pt>
                <c:pt idx="123">
                  <c:v>4.7418399999999998</c:v>
                </c:pt>
                <c:pt idx="124">
                  <c:v>6.0150600000000001</c:v>
                </c:pt>
                <c:pt idx="125">
                  <c:v>9.3872900000000001</c:v>
                </c:pt>
                <c:pt idx="126">
                  <c:v>9.3125</c:v>
                </c:pt>
                <c:pt idx="127">
                  <c:v>7.2723699999999996</c:v>
                </c:pt>
                <c:pt idx="128">
                  <c:v>5.0992300000000004</c:v>
                </c:pt>
                <c:pt idx="129">
                  <c:v>4.3565300000000002</c:v>
                </c:pt>
                <c:pt idx="130">
                  <c:v>3.87703</c:v>
                </c:pt>
                <c:pt idx="131">
                  <c:v>4.3912000000000004</c:v>
                </c:pt>
                <c:pt idx="132">
                  <c:v>4.4819100000000001</c:v>
                </c:pt>
                <c:pt idx="133">
                  <c:v>4.7117399999999998</c:v>
                </c:pt>
                <c:pt idx="134">
                  <c:v>3.5817800000000002</c:v>
                </c:pt>
                <c:pt idx="135">
                  <c:v>2.67598</c:v>
                </c:pt>
                <c:pt idx="136">
                  <c:v>1.85805</c:v>
                </c:pt>
                <c:pt idx="137">
                  <c:v>2.03315</c:v>
                </c:pt>
                <c:pt idx="138">
                  <c:v>2.4110399999999998</c:v>
                </c:pt>
                <c:pt idx="139">
                  <c:v>2.5706600000000002</c:v>
                </c:pt>
                <c:pt idx="140">
                  <c:v>2.0492900000000001</c:v>
                </c:pt>
                <c:pt idx="141">
                  <c:v>2.8787699999999998</c:v>
                </c:pt>
                <c:pt idx="142">
                  <c:v>3.27563</c:v>
                </c:pt>
                <c:pt idx="143">
                  <c:v>2.6118700000000001</c:v>
                </c:pt>
                <c:pt idx="144">
                  <c:v>2.36416</c:v>
                </c:pt>
                <c:pt idx="145">
                  <c:v>2.3663400000000001</c:v>
                </c:pt>
                <c:pt idx="146">
                  <c:v>2.1801200000000001</c:v>
                </c:pt>
                <c:pt idx="147">
                  <c:v>2.93546</c:v>
                </c:pt>
                <c:pt idx="148">
                  <c:v>5.3702699999999997</c:v>
                </c:pt>
                <c:pt idx="149">
                  <c:v>9.4173799999999996</c:v>
                </c:pt>
                <c:pt idx="150">
                  <c:v>14.159700000000001</c:v>
                </c:pt>
                <c:pt idx="151">
                  <c:v>14.565899999999999</c:v>
                </c:pt>
                <c:pt idx="152">
                  <c:v>16.128699999999998</c:v>
                </c:pt>
                <c:pt idx="153">
                  <c:v>13.3688</c:v>
                </c:pt>
                <c:pt idx="154">
                  <c:v>11.761900000000001</c:v>
                </c:pt>
                <c:pt idx="155">
                  <c:v>9.2034699999999994</c:v>
                </c:pt>
                <c:pt idx="156">
                  <c:v>8.9178200000000007</c:v>
                </c:pt>
                <c:pt idx="157">
                  <c:v>4.8198999999999996</c:v>
                </c:pt>
                <c:pt idx="158">
                  <c:v>2.7457600000000002</c:v>
                </c:pt>
                <c:pt idx="159">
                  <c:v>3.4991400000000001</c:v>
                </c:pt>
                <c:pt idx="160">
                  <c:v>5.63063</c:v>
                </c:pt>
                <c:pt idx="161">
                  <c:v>6.6929999999999996</c:v>
                </c:pt>
                <c:pt idx="162">
                  <c:v>4.3532599999999997</c:v>
                </c:pt>
                <c:pt idx="163">
                  <c:v>3.5436200000000002</c:v>
                </c:pt>
                <c:pt idx="164">
                  <c:v>3.2344200000000001</c:v>
                </c:pt>
                <c:pt idx="165">
                  <c:v>2.54209</c:v>
                </c:pt>
                <c:pt idx="166">
                  <c:v>2.0678200000000002</c:v>
                </c:pt>
                <c:pt idx="167">
                  <c:v>2.1450100000000001</c:v>
                </c:pt>
                <c:pt idx="168">
                  <c:v>3.24925</c:v>
                </c:pt>
                <c:pt idx="169">
                  <c:v>3.63869</c:v>
                </c:pt>
                <c:pt idx="170">
                  <c:v>3.7017099999999998</c:v>
                </c:pt>
                <c:pt idx="171">
                  <c:v>3.5761099999999999</c:v>
                </c:pt>
                <c:pt idx="172">
                  <c:v>3.3990499999999999</c:v>
                </c:pt>
                <c:pt idx="173">
                  <c:v>3.8384299999999998</c:v>
                </c:pt>
                <c:pt idx="174">
                  <c:v>5.4550999999999998</c:v>
                </c:pt>
                <c:pt idx="175">
                  <c:v>4.4638200000000001</c:v>
                </c:pt>
                <c:pt idx="176">
                  <c:v>6.1600700000000002</c:v>
                </c:pt>
                <c:pt idx="177">
                  <c:v>11.2637</c:v>
                </c:pt>
                <c:pt idx="178">
                  <c:v>12.1027</c:v>
                </c:pt>
                <c:pt idx="179">
                  <c:v>13.685600000000001</c:v>
                </c:pt>
                <c:pt idx="180">
                  <c:v>11.9071</c:v>
                </c:pt>
                <c:pt idx="181">
                  <c:v>10.148999999999999</c:v>
                </c:pt>
                <c:pt idx="182">
                  <c:v>13.180400000000001</c:v>
                </c:pt>
                <c:pt idx="183">
                  <c:v>15.7255</c:v>
                </c:pt>
                <c:pt idx="184">
                  <c:v>16.5886</c:v>
                </c:pt>
                <c:pt idx="185">
                  <c:v>9.8343100000000003</c:v>
                </c:pt>
                <c:pt idx="186">
                  <c:v>10.923500000000001</c:v>
                </c:pt>
                <c:pt idx="187">
                  <c:v>10.2658</c:v>
                </c:pt>
                <c:pt idx="188">
                  <c:v>6.8977500000000003</c:v>
                </c:pt>
                <c:pt idx="189">
                  <c:v>5.3421399999999997</c:v>
                </c:pt>
                <c:pt idx="190">
                  <c:v>2.8512900000000001</c:v>
                </c:pt>
                <c:pt idx="191">
                  <c:v>2.8957799999999998</c:v>
                </c:pt>
                <c:pt idx="192">
                  <c:v>2.92936</c:v>
                </c:pt>
                <c:pt idx="193">
                  <c:v>2.9154</c:v>
                </c:pt>
                <c:pt idx="194">
                  <c:v>2.6142699999999999</c:v>
                </c:pt>
                <c:pt idx="195">
                  <c:v>3.25535</c:v>
                </c:pt>
                <c:pt idx="196">
                  <c:v>4.1565799999999999</c:v>
                </c:pt>
                <c:pt idx="197">
                  <c:v>6.5765599999999997</c:v>
                </c:pt>
                <c:pt idx="198">
                  <c:v>6.4069099999999999</c:v>
                </c:pt>
                <c:pt idx="199">
                  <c:v>6.7627699999999997</c:v>
                </c:pt>
                <c:pt idx="200">
                  <c:v>7.0560600000000004</c:v>
                </c:pt>
                <c:pt idx="201">
                  <c:v>5.4500799999999998</c:v>
                </c:pt>
                <c:pt idx="202">
                  <c:v>8.9018999999999995</c:v>
                </c:pt>
                <c:pt idx="203">
                  <c:v>6.2331200000000004</c:v>
                </c:pt>
                <c:pt idx="204">
                  <c:v>3.7202500000000001</c:v>
                </c:pt>
                <c:pt idx="205">
                  <c:v>4.5639000000000003</c:v>
                </c:pt>
                <c:pt idx="206">
                  <c:v>4.2204699999999997</c:v>
                </c:pt>
                <c:pt idx="207">
                  <c:v>3.30158</c:v>
                </c:pt>
                <c:pt idx="208">
                  <c:v>3.9758100000000001</c:v>
                </c:pt>
                <c:pt idx="209">
                  <c:v>4.6589799999999997</c:v>
                </c:pt>
                <c:pt idx="210">
                  <c:v>5.0405699999999998</c:v>
                </c:pt>
                <c:pt idx="211">
                  <c:v>6.19801</c:v>
                </c:pt>
                <c:pt idx="212">
                  <c:v>6.8925200000000002</c:v>
                </c:pt>
                <c:pt idx="213">
                  <c:v>6.6088300000000002</c:v>
                </c:pt>
                <c:pt idx="214">
                  <c:v>6.4725400000000004</c:v>
                </c:pt>
                <c:pt idx="215">
                  <c:v>3.8281800000000001</c:v>
                </c:pt>
                <c:pt idx="216">
                  <c:v>3.16987</c:v>
                </c:pt>
                <c:pt idx="217">
                  <c:v>2.9326300000000001</c:v>
                </c:pt>
                <c:pt idx="218">
                  <c:v>2.6509</c:v>
                </c:pt>
                <c:pt idx="219">
                  <c:v>2.4679500000000001</c:v>
                </c:pt>
                <c:pt idx="220">
                  <c:v>2.77454</c:v>
                </c:pt>
                <c:pt idx="221">
                  <c:v>3.6199400000000002</c:v>
                </c:pt>
                <c:pt idx="222">
                  <c:v>18.540199999999999</c:v>
                </c:pt>
                <c:pt idx="223">
                  <c:v>40.502499999999998</c:v>
                </c:pt>
                <c:pt idx="224">
                  <c:v>57.277999999999999</c:v>
                </c:pt>
                <c:pt idx="225">
                  <c:v>39.700099999999999</c:v>
                </c:pt>
                <c:pt idx="226">
                  <c:v>52.904200000000003</c:v>
                </c:pt>
                <c:pt idx="227">
                  <c:v>69.027000000000001</c:v>
                </c:pt>
                <c:pt idx="228">
                  <c:v>62.706499999999998</c:v>
                </c:pt>
                <c:pt idx="229">
                  <c:v>60.913400000000003</c:v>
                </c:pt>
                <c:pt idx="230">
                  <c:v>55.482100000000003</c:v>
                </c:pt>
                <c:pt idx="231">
                  <c:v>62.735900000000001</c:v>
                </c:pt>
                <c:pt idx="232">
                  <c:v>50.848999999999997</c:v>
                </c:pt>
                <c:pt idx="233">
                  <c:v>50.907899999999998</c:v>
                </c:pt>
                <c:pt idx="234">
                  <c:v>50.934699999999999</c:v>
                </c:pt>
                <c:pt idx="235">
                  <c:v>44.719099999999997</c:v>
                </c:pt>
                <c:pt idx="236">
                  <c:v>18.275700000000001</c:v>
                </c:pt>
                <c:pt idx="237">
                  <c:v>9.1550600000000006</c:v>
                </c:pt>
                <c:pt idx="238">
                  <c:v>13.9902</c:v>
                </c:pt>
                <c:pt idx="239">
                  <c:v>15.212199999999999</c:v>
                </c:pt>
                <c:pt idx="240">
                  <c:v>14.074</c:v>
                </c:pt>
                <c:pt idx="241">
                  <c:v>14.9826</c:v>
                </c:pt>
                <c:pt idx="242">
                  <c:v>15.4457</c:v>
                </c:pt>
                <c:pt idx="243">
                  <c:v>14.7135</c:v>
                </c:pt>
                <c:pt idx="244">
                  <c:v>12.646599999999999</c:v>
                </c:pt>
                <c:pt idx="245">
                  <c:v>14.203900000000001</c:v>
                </c:pt>
                <c:pt idx="246">
                  <c:v>14.1775</c:v>
                </c:pt>
                <c:pt idx="247">
                  <c:v>13.26</c:v>
                </c:pt>
                <c:pt idx="248">
                  <c:v>15.5502</c:v>
                </c:pt>
                <c:pt idx="249">
                  <c:v>19.320799999999998</c:v>
                </c:pt>
                <c:pt idx="250">
                  <c:v>35.322200000000002</c:v>
                </c:pt>
                <c:pt idx="251">
                  <c:v>33.025199999999998</c:v>
                </c:pt>
                <c:pt idx="252">
                  <c:v>16.590299999999999</c:v>
                </c:pt>
                <c:pt idx="253">
                  <c:v>6.7220000000000004</c:v>
                </c:pt>
                <c:pt idx="254">
                  <c:v>4.6022800000000004</c:v>
                </c:pt>
                <c:pt idx="255">
                  <c:v>4.1088199999999997</c:v>
                </c:pt>
                <c:pt idx="256">
                  <c:v>4.1919000000000004</c:v>
                </c:pt>
                <c:pt idx="257">
                  <c:v>3.62866</c:v>
                </c:pt>
                <c:pt idx="258">
                  <c:v>3.9335</c:v>
                </c:pt>
                <c:pt idx="259">
                  <c:v>3.7928600000000001</c:v>
                </c:pt>
                <c:pt idx="260">
                  <c:v>4.1042399999999999</c:v>
                </c:pt>
                <c:pt idx="261">
                  <c:v>4.5909399999999998</c:v>
                </c:pt>
                <c:pt idx="262">
                  <c:v>6.3678800000000004</c:v>
                </c:pt>
                <c:pt idx="263">
                  <c:v>8.1559299999999997</c:v>
                </c:pt>
                <c:pt idx="264">
                  <c:v>9.3890399999999996</c:v>
                </c:pt>
                <c:pt idx="265">
                  <c:v>9.49</c:v>
                </c:pt>
                <c:pt idx="266">
                  <c:v>10.083299999999999</c:v>
                </c:pt>
                <c:pt idx="267">
                  <c:v>10.609299999999999</c:v>
                </c:pt>
                <c:pt idx="268">
                  <c:v>11.067</c:v>
                </c:pt>
                <c:pt idx="269">
                  <c:v>12.391400000000001</c:v>
                </c:pt>
                <c:pt idx="270">
                  <c:v>14.0273</c:v>
                </c:pt>
                <c:pt idx="271">
                  <c:v>13.661</c:v>
                </c:pt>
                <c:pt idx="272">
                  <c:v>14.8217</c:v>
                </c:pt>
                <c:pt idx="273">
                  <c:v>13.06</c:v>
                </c:pt>
                <c:pt idx="274">
                  <c:v>13.431800000000001</c:v>
                </c:pt>
                <c:pt idx="275">
                  <c:v>12.971299999999999</c:v>
                </c:pt>
                <c:pt idx="276">
                  <c:v>12.5722</c:v>
                </c:pt>
                <c:pt idx="277">
                  <c:v>13.549799999999999</c:v>
                </c:pt>
                <c:pt idx="278">
                  <c:v>13.3566</c:v>
                </c:pt>
                <c:pt idx="279">
                  <c:v>14.901899999999999</c:v>
                </c:pt>
                <c:pt idx="280">
                  <c:v>15.927899999999999</c:v>
                </c:pt>
                <c:pt idx="281">
                  <c:v>15.9512</c:v>
                </c:pt>
                <c:pt idx="282">
                  <c:v>18.450800000000001</c:v>
                </c:pt>
                <c:pt idx="283">
                  <c:v>26.2316</c:v>
                </c:pt>
                <c:pt idx="284">
                  <c:v>21.095600000000001</c:v>
                </c:pt>
                <c:pt idx="285">
                  <c:v>16.823</c:v>
                </c:pt>
                <c:pt idx="286">
                  <c:v>17.058900000000001</c:v>
                </c:pt>
                <c:pt idx="287">
                  <c:v>16.3005</c:v>
                </c:pt>
                <c:pt idx="288">
                  <c:v>14.590299999999999</c:v>
                </c:pt>
                <c:pt idx="289">
                  <c:v>12.968</c:v>
                </c:pt>
                <c:pt idx="290">
                  <c:v>13.9396</c:v>
                </c:pt>
                <c:pt idx="291">
                  <c:v>14.7172</c:v>
                </c:pt>
                <c:pt idx="292">
                  <c:v>12.7044</c:v>
                </c:pt>
                <c:pt idx="293">
                  <c:v>17.814299999999999</c:v>
                </c:pt>
                <c:pt idx="294">
                  <c:v>27.687000000000001</c:v>
                </c:pt>
                <c:pt idx="295">
                  <c:v>35.618899999999996</c:v>
                </c:pt>
                <c:pt idx="296">
                  <c:v>35.026699999999998</c:v>
                </c:pt>
                <c:pt idx="297">
                  <c:v>26.1065</c:v>
                </c:pt>
                <c:pt idx="298">
                  <c:v>31.338699999999999</c:v>
                </c:pt>
                <c:pt idx="299">
                  <c:v>46.807200000000002</c:v>
                </c:pt>
                <c:pt idx="300">
                  <c:v>35.3324</c:v>
                </c:pt>
                <c:pt idx="301">
                  <c:v>43.088900000000002</c:v>
                </c:pt>
                <c:pt idx="302">
                  <c:v>51.184800000000003</c:v>
                </c:pt>
                <c:pt idx="303">
                  <c:v>47.461100000000002</c:v>
                </c:pt>
                <c:pt idx="304">
                  <c:v>49.386099999999999</c:v>
                </c:pt>
                <c:pt idx="305">
                  <c:v>47.954599999999999</c:v>
                </c:pt>
                <c:pt idx="306">
                  <c:v>51.926000000000002</c:v>
                </c:pt>
                <c:pt idx="307">
                  <c:v>49.080199999999998</c:v>
                </c:pt>
                <c:pt idx="308">
                  <c:v>35.173900000000003</c:v>
                </c:pt>
                <c:pt idx="309">
                  <c:v>28.3034</c:v>
                </c:pt>
                <c:pt idx="310">
                  <c:v>25.5227</c:v>
                </c:pt>
                <c:pt idx="311">
                  <c:v>22.773700000000002</c:v>
                </c:pt>
                <c:pt idx="312">
                  <c:v>22.5611</c:v>
                </c:pt>
                <c:pt idx="313">
                  <c:v>19.299199999999999</c:v>
                </c:pt>
                <c:pt idx="314">
                  <c:v>17.376000000000001</c:v>
                </c:pt>
                <c:pt idx="315">
                  <c:v>10.156599999999999</c:v>
                </c:pt>
                <c:pt idx="316">
                  <c:v>9.5983699999999992</c:v>
                </c:pt>
                <c:pt idx="317">
                  <c:v>14.225099999999999</c:v>
                </c:pt>
                <c:pt idx="318">
                  <c:v>13.7342</c:v>
                </c:pt>
                <c:pt idx="319">
                  <c:v>34.043900000000001</c:v>
                </c:pt>
                <c:pt idx="320">
                  <c:v>50.085799999999999</c:v>
                </c:pt>
                <c:pt idx="321">
                  <c:v>39.096699999999998</c:v>
                </c:pt>
                <c:pt idx="322">
                  <c:v>42.856200000000001</c:v>
                </c:pt>
                <c:pt idx="323">
                  <c:v>47.810200000000002</c:v>
                </c:pt>
                <c:pt idx="324">
                  <c:v>52.779299999999999</c:v>
                </c:pt>
                <c:pt idx="325">
                  <c:v>49.974800000000002</c:v>
                </c:pt>
                <c:pt idx="326">
                  <c:v>44.685699999999997</c:v>
                </c:pt>
                <c:pt idx="327">
                  <c:v>46.034799999999997</c:v>
                </c:pt>
                <c:pt idx="328">
                  <c:v>53.706000000000003</c:v>
                </c:pt>
                <c:pt idx="329">
                  <c:v>60.569899999999997</c:v>
                </c:pt>
                <c:pt idx="330">
                  <c:v>63.006700000000002</c:v>
                </c:pt>
                <c:pt idx="331">
                  <c:v>50.101999999999997</c:v>
                </c:pt>
                <c:pt idx="332">
                  <c:v>37.612400000000001</c:v>
                </c:pt>
                <c:pt idx="333">
                  <c:v>28.521699999999999</c:v>
                </c:pt>
                <c:pt idx="334">
                  <c:v>22.209</c:v>
                </c:pt>
                <c:pt idx="335">
                  <c:v>16.528199999999998</c:v>
                </c:pt>
                <c:pt idx="336">
                  <c:v>12.3986</c:v>
                </c:pt>
                <c:pt idx="337">
                  <c:v>12.941800000000001</c:v>
                </c:pt>
                <c:pt idx="338">
                  <c:v>16.095099999999999</c:v>
                </c:pt>
                <c:pt idx="339">
                  <c:v>13.6195</c:v>
                </c:pt>
                <c:pt idx="340">
                  <c:v>11.176399999999999</c:v>
                </c:pt>
                <c:pt idx="341">
                  <c:v>10.6503</c:v>
                </c:pt>
                <c:pt idx="342">
                  <c:v>21.536899999999999</c:v>
                </c:pt>
                <c:pt idx="343">
                  <c:v>37.6004</c:v>
                </c:pt>
                <c:pt idx="344">
                  <c:v>35.136400000000002</c:v>
                </c:pt>
                <c:pt idx="345">
                  <c:v>36.019100000000002</c:v>
                </c:pt>
                <c:pt idx="346">
                  <c:v>39.102200000000003</c:v>
                </c:pt>
                <c:pt idx="347">
                  <c:v>44.014099999999999</c:v>
                </c:pt>
                <c:pt idx="348">
                  <c:v>41.559899999999999</c:v>
                </c:pt>
                <c:pt idx="349">
                  <c:v>46.4375</c:v>
                </c:pt>
                <c:pt idx="350">
                  <c:v>42.238</c:v>
                </c:pt>
                <c:pt idx="351">
                  <c:v>39.366900000000001</c:v>
                </c:pt>
                <c:pt idx="352">
                  <c:v>39.1905</c:v>
                </c:pt>
                <c:pt idx="353">
                  <c:v>35.610900000000001</c:v>
                </c:pt>
                <c:pt idx="354">
                  <c:v>34.534999999999997</c:v>
                </c:pt>
                <c:pt idx="355">
                  <c:v>42.795099999999998</c:v>
                </c:pt>
                <c:pt idx="356">
                  <c:v>34.167099999999998</c:v>
                </c:pt>
                <c:pt idx="357">
                  <c:v>28.559200000000001</c:v>
                </c:pt>
                <c:pt idx="358">
                  <c:v>28.6922</c:v>
                </c:pt>
                <c:pt idx="359">
                  <c:v>21.4102</c:v>
                </c:pt>
                <c:pt idx="360">
                  <c:v>24.2334</c:v>
                </c:pt>
                <c:pt idx="361">
                  <c:v>24.8568</c:v>
                </c:pt>
                <c:pt idx="362">
                  <c:v>26.103899999999999</c:v>
                </c:pt>
                <c:pt idx="363">
                  <c:v>24.5548</c:v>
                </c:pt>
                <c:pt idx="364">
                  <c:v>24.9693</c:v>
                </c:pt>
                <c:pt idx="365">
                  <c:v>25.221399999999999</c:v>
                </c:pt>
                <c:pt idx="366">
                  <c:v>26.4207</c:v>
                </c:pt>
                <c:pt idx="367">
                  <c:v>27.999600000000001</c:v>
                </c:pt>
                <c:pt idx="368">
                  <c:v>28.2395</c:v>
                </c:pt>
                <c:pt idx="369">
                  <c:v>25.145099999999999</c:v>
                </c:pt>
                <c:pt idx="370">
                  <c:v>21.462299999999999</c:v>
                </c:pt>
                <c:pt idx="371">
                  <c:v>17.697600000000001</c:v>
                </c:pt>
                <c:pt idx="372">
                  <c:v>11.2637</c:v>
                </c:pt>
                <c:pt idx="373">
                  <c:v>8.0950900000000008</c:v>
                </c:pt>
                <c:pt idx="374">
                  <c:v>8.6803600000000003</c:v>
                </c:pt>
                <c:pt idx="375">
                  <c:v>14.339600000000001</c:v>
                </c:pt>
                <c:pt idx="376">
                  <c:v>6.5985800000000001</c:v>
                </c:pt>
                <c:pt idx="377">
                  <c:v>7.3515199999999998</c:v>
                </c:pt>
                <c:pt idx="378">
                  <c:v>8.95641</c:v>
                </c:pt>
                <c:pt idx="379">
                  <c:v>10.8681</c:v>
                </c:pt>
                <c:pt idx="380">
                  <c:v>12.9704</c:v>
                </c:pt>
                <c:pt idx="381">
                  <c:v>15.272399999999999</c:v>
                </c:pt>
                <c:pt idx="382">
                  <c:v>13.217700000000001</c:v>
                </c:pt>
                <c:pt idx="383">
                  <c:v>11.0929</c:v>
                </c:pt>
                <c:pt idx="384">
                  <c:v>11.160500000000001</c:v>
                </c:pt>
                <c:pt idx="385">
                  <c:v>11.498699999999999</c:v>
                </c:pt>
                <c:pt idx="386">
                  <c:v>9.2189499999999995</c:v>
                </c:pt>
                <c:pt idx="387">
                  <c:v>10.8489</c:v>
                </c:pt>
                <c:pt idx="388">
                  <c:v>9.6528799999999997</c:v>
                </c:pt>
                <c:pt idx="389">
                  <c:v>6.4221700000000004</c:v>
                </c:pt>
                <c:pt idx="390">
                  <c:v>8.3990600000000004</c:v>
                </c:pt>
                <c:pt idx="391">
                  <c:v>8.2444600000000001</c:v>
                </c:pt>
                <c:pt idx="392">
                  <c:v>9.3822799999999997</c:v>
                </c:pt>
                <c:pt idx="393">
                  <c:v>12.088100000000001</c:v>
                </c:pt>
                <c:pt idx="394">
                  <c:v>13.347200000000001</c:v>
                </c:pt>
                <c:pt idx="395">
                  <c:v>11.6906</c:v>
                </c:pt>
                <c:pt idx="396">
                  <c:v>9.6725100000000008</c:v>
                </c:pt>
                <c:pt idx="397">
                  <c:v>7.5961800000000004</c:v>
                </c:pt>
                <c:pt idx="398">
                  <c:v>6.8349500000000001</c:v>
                </c:pt>
                <c:pt idx="399">
                  <c:v>6.3918600000000003</c:v>
                </c:pt>
                <c:pt idx="400">
                  <c:v>6.58528</c:v>
                </c:pt>
                <c:pt idx="401">
                  <c:v>7.2880700000000003</c:v>
                </c:pt>
                <c:pt idx="402">
                  <c:v>9.9825800000000005</c:v>
                </c:pt>
                <c:pt idx="403">
                  <c:v>9.8659199999999991</c:v>
                </c:pt>
                <c:pt idx="404">
                  <c:v>11.3581</c:v>
                </c:pt>
                <c:pt idx="405">
                  <c:v>16.5349</c:v>
                </c:pt>
                <c:pt idx="406">
                  <c:v>7.40015</c:v>
                </c:pt>
                <c:pt idx="407">
                  <c:v>11.4693</c:v>
                </c:pt>
                <c:pt idx="408">
                  <c:v>8.5763400000000001</c:v>
                </c:pt>
                <c:pt idx="409">
                  <c:v>5.5817899999999998</c:v>
                </c:pt>
                <c:pt idx="410">
                  <c:v>3.8988299999999998</c:v>
                </c:pt>
                <c:pt idx="411">
                  <c:v>3.81684</c:v>
                </c:pt>
                <c:pt idx="412">
                  <c:v>4.4110500000000004</c:v>
                </c:pt>
                <c:pt idx="413">
                  <c:v>5.3484699999999998</c:v>
                </c:pt>
                <c:pt idx="414">
                  <c:v>9.9524899999999992</c:v>
                </c:pt>
                <c:pt idx="415">
                  <c:v>21.299199999999999</c:v>
                </c:pt>
                <c:pt idx="416">
                  <c:v>14.6289</c:v>
                </c:pt>
                <c:pt idx="417">
                  <c:v>13.355700000000001</c:v>
                </c:pt>
                <c:pt idx="418">
                  <c:v>11.167899999999999</c:v>
                </c:pt>
                <c:pt idx="419">
                  <c:v>10.902100000000001</c:v>
                </c:pt>
                <c:pt idx="420">
                  <c:v>9.7981099999999994</c:v>
                </c:pt>
                <c:pt idx="421">
                  <c:v>8.3670100000000005</c:v>
                </c:pt>
                <c:pt idx="422">
                  <c:v>8.6962700000000002</c:v>
                </c:pt>
                <c:pt idx="423">
                  <c:v>9.0543200000000006</c:v>
                </c:pt>
                <c:pt idx="424">
                  <c:v>9.2344399999999993</c:v>
                </c:pt>
                <c:pt idx="425">
                  <c:v>9.1611700000000003</c:v>
                </c:pt>
                <c:pt idx="426">
                  <c:v>8.7848000000000006</c:v>
                </c:pt>
                <c:pt idx="427">
                  <c:v>9.0251000000000001</c:v>
                </c:pt>
                <c:pt idx="428">
                  <c:v>7.7595099999999997</c:v>
                </c:pt>
                <c:pt idx="429">
                  <c:v>6.5216099999999999</c:v>
                </c:pt>
                <c:pt idx="430">
                  <c:v>5.4644700000000004</c:v>
                </c:pt>
                <c:pt idx="431">
                  <c:v>6.4707999999999997</c:v>
                </c:pt>
                <c:pt idx="432">
                  <c:v>8.0726300000000002</c:v>
                </c:pt>
                <c:pt idx="433">
                  <c:v>6.00481</c:v>
                </c:pt>
                <c:pt idx="434">
                  <c:v>6.1764200000000002</c:v>
                </c:pt>
                <c:pt idx="435">
                  <c:v>7.5833199999999996</c:v>
                </c:pt>
                <c:pt idx="436">
                  <c:v>8.6690199999999997</c:v>
                </c:pt>
                <c:pt idx="437">
                  <c:v>11.56</c:v>
                </c:pt>
                <c:pt idx="438">
                  <c:v>13.800700000000001</c:v>
                </c:pt>
                <c:pt idx="439">
                  <c:v>14.342000000000001</c:v>
                </c:pt>
                <c:pt idx="440">
                  <c:v>18.565300000000001</c:v>
                </c:pt>
                <c:pt idx="441">
                  <c:v>21.4495</c:v>
                </c:pt>
                <c:pt idx="442">
                  <c:v>25.3828</c:v>
                </c:pt>
                <c:pt idx="443">
                  <c:v>25.0764</c:v>
                </c:pt>
                <c:pt idx="444">
                  <c:v>24.799900000000001</c:v>
                </c:pt>
                <c:pt idx="445">
                  <c:v>22.5121</c:v>
                </c:pt>
                <c:pt idx="446">
                  <c:v>21.625</c:v>
                </c:pt>
                <c:pt idx="447">
                  <c:v>21.157299999999999</c:v>
                </c:pt>
                <c:pt idx="448">
                  <c:v>19.768899999999999</c:v>
                </c:pt>
                <c:pt idx="449">
                  <c:v>20.657900000000001</c:v>
                </c:pt>
                <c:pt idx="450">
                  <c:v>20.581800000000001</c:v>
                </c:pt>
                <c:pt idx="451">
                  <c:v>17.794599999999999</c:v>
                </c:pt>
                <c:pt idx="452">
                  <c:v>14.9034</c:v>
                </c:pt>
                <c:pt idx="453">
                  <c:v>10.785500000000001</c:v>
                </c:pt>
                <c:pt idx="454">
                  <c:v>9.5248899999999992</c:v>
                </c:pt>
                <c:pt idx="455">
                  <c:v>9.7261500000000005</c:v>
                </c:pt>
                <c:pt idx="456">
                  <c:v>10.980600000000001</c:v>
                </c:pt>
                <c:pt idx="457">
                  <c:v>9.0793999999999997</c:v>
                </c:pt>
                <c:pt idx="458">
                  <c:v>8.6147200000000002</c:v>
                </c:pt>
                <c:pt idx="459">
                  <c:v>8.2834900000000005</c:v>
                </c:pt>
                <c:pt idx="460">
                  <c:v>8.4577200000000001</c:v>
                </c:pt>
                <c:pt idx="461">
                  <c:v>8.8986300000000007</c:v>
                </c:pt>
                <c:pt idx="462">
                  <c:v>15.3474</c:v>
                </c:pt>
                <c:pt idx="463">
                  <c:v>18.520099999999999</c:v>
                </c:pt>
                <c:pt idx="464">
                  <c:v>17.074200000000001</c:v>
                </c:pt>
                <c:pt idx="465">
                  <c:v>18.541699999999999</c:v>
                </c:pt>
                <c:pt idx="466">
                  <c:v>23.7118</c:v>
                </c:pt>
                <c:pt idx="467">
                  <c:v>20.869399999999999</c:v>
                </c:pt>
                <c:pt idx="468">
                  <c:v>18.6599</c:v>
                </c:pt>
                <c:pt idx="469">
                  <c:v>17.644200000000001</c:v>
                </c:pt>
                <c:pt idx="470">
                  <c:v>17.456700000000001</c:v>
                </c:pt>
                <c:pt idx="471">
                  <c:v>18.8308</c:v>
                </c:pt>
                <c:pt idx="472">
                  <c:v>19.2563</c:v>
                </c:pt>
                <c:pt idx="473">
                  <c:v>20.395199999999999</c:v>
                </c:pt>
                <c:pt idx="474">
                  <c:v>21.661899999999999</c:v>
                </c:pt>
                <c:pt idx="475">
                  <c:v>18.354800000000001</c:v>
                </c:pt>
                <c:pt idx="476">
                  <c:v>18.141100000000002</c:v>
                </c:pt>
                <c:pt idx="477">
                  <c:v>16.640899999999998</c:v>
                </c:pt>
                <c:pt idx="478">
                  <c:v>14.875299999999999</c:v>
                </c:pt>
                <c:pt idx="479">
                  <c:v>13.8568</c:v>
                </c:pt>
                <c:pt idx="480">
                  <c:v>13.071999999999999</c:v>
                </c:pt>
                <c:pt idx="481">
                  <c:v>12.770899999999999</c:v>
                </c:pt>
                <c:pt idx="482">
                  <c:v>15.9937</c:v>
                </c:pt>
                <c:pt idx="483">
                  <c:v>15.020099999999999</c:v>
                </c:pt>
                <c:pt idx="484">
                  <c:v>15.340199999999999</c:v>
                </c:pt>
                <c:pt idx="485">
                  <c:v>14.2478</c:v>
                </c:pt>
                <c:pt idx="486">
                  <c:v>14.9846</c:v>
                </c:pt>
                <c:pt idx="487">
                  <c:v>17.115200000000002</c:v>
                </c:pt>
                <c:pt idx="488">
                  <c:v>20.644200000000001</c:v>
                </c:pt>
                <c:pt idx="489">
                  <c:v>21.410399999999999</c:v>
                </c:pt>
                <c:pt idx="490">
                  <c:v>26.660599999999999</c:v>
                </c:pt>
                <c:pt idx="491">
                  <c:v>34.772199999999998</c:v>
                </c:pt>
                <c:pt idx="492">
                  <c:v>34.527999999999999</c:v>
                </c:pt>
                <c:pt idx="493">
                  <c:v>31.9909</c:v>
                </c:pt>
                <c:pt idx="494">
                  <c:v>36.086399999999998</c:v>
                </c:pt>
                <c:pt idx="495">
                  <c:v>36.708599999999997</c:v>
                </c:pt>
                <c:pt idx="496">
                  <c:v>39.329799999999999</c:v>
                </c:pt>
                <c:pt idx="497">
                  <c:v>38.273800000000001</c:v>
                </c:pt>
                <c:pt idx="498">
                  <c:v>37.2363</c:v>
                </c:pt>
                <c:pt idx="499">
                  <c:v>34.044400000000003</c:v>
                </c:pt>
                <c:pt idx="500">
                  <c:v>31.3139</c:v>
                </c:pt>
                <c:pt idx="501">
                  <c:v>24.059799999999999</c:v>
                </c:pt>
                <c:pt idx="502">
                  <c:v>19.031700000000001</c:v>
                </c:pt>
                <c:pt idx="503">
                  <c:v>17.665099999999999</c:v>
                </c:pt>
                <c:pt idx="504">
                  <c:v>15.5236</c:v>
                </c:pt>
                <c:pt idx="505">
                  <c:v>13.9468</c:v>
                </c:pt>
                <c:pt idx="506">
                  <c:v>15.5181</c:v>
                </c:pt>
                <c:pt idx="507">
                  <c:v>17.640499999999999</c:v>
                </c:pt>
                <c:pt idx="508">
                  <c:v>18.4558</c:v>
                </c:pt>
                <c:pt idx="509">
                  <c:v>18.640499999999999</c:v>
                </c:pt>
                <c:pt idx="510">
                  <c:v>29.946899999999999</c:v>
                </c:pt>
                <c:pt idx="511">
                  <c:v>39.527799999999999</c:v>
                </c:pt>
                <c:pt idx="512">
                  <c:v>44.377800000000001</c:v>
                </c:pt>
                <c:pt idx="513">
                  <c:v>41.880600000000001</c:v>
                </c:pt>
                <c:pt idx="514">
                  <c:v>42.349200000000003</c:v>
                </c:pt>
                <c:pt idx="515">
                  <c:v>39.561999999999998</c:v>
                </c:pt>
                <c:pt idx="516">
                  <c:v>38.209000000000003</c:v>
                </c:pt>
                <c:pt idx="517">
                  <c:v>40.745399999999997</c:v>
                </c:pt>
                <c:pt idx="518">
                  <c:v>44.257599999999996</c:v>
                </c:pt>
                <c:pt idx="519">
                  <c:v>44.723399999999998</c:v>
                </c:pt>
                <c:pt idx="520">
                  <c:v>44.183500000000002</c:v>
                </c:pt>
                <c:pt idx="521">
                  <c:v>43.954999999999998</c:v>
                </c:pt>
                <c:pt idx="522">
                  <c:v>50.417900000000003</c:v>
                </c:pt>
                <c:pt idx="523">
                  <c:v>54.321300000000001</c:v>
                </c:pt>
                <c:pt idx="524">
                  <c:v>41.347000000000001</c:v>
                </c:pt>
                <c:pt idx="525">
                  <c:v>38.178899999999999</c:v>
                </c:pt>
                <c:pt idx="526">
                  <c:v>35.704000000000001</c:v>
                </c:pt>
                <c:pt idx="527">
                  <c:v>34.3078</c:v>
                </c:pt>
                <c:pt idx="528">
                  <c:v>29.751899999999999</c:v>
                </c:pt>
                <c:pt idx="529">
                  <c:v>23.363099999999999</c:v>
                </c:pt>
                <c:pt idx="530">
                  <c:v>17.852</c:v>
                </c:pt>
                <c:pt idx="531">
                  <c:v>15.0661</c:v>
                </c:pt>
                <c:pt idx="532">
                  <c:v>13.892099999999999</c:v>
                </c:pt>
                <c:pt idx="533">
                  <c:v>18.202200000000001</c:v>
                </c:pt>
                <c:pt idx="534">
                  <c:v>21.6374</c:v>
                </c:pt>
                <c:pt idx="535">
                  <c:v>19.6952</c:v>
                </c:pt>
                <c:pt idx="536">
                  <c:v>27.865300000000001</c:v>
                </c:pt>
                <c:pt idx="537">
                  <c:v>44.959600000000002</c:v>
                </c:pt>
                <c:pt idx="538">
                  <c:v>51.015599999999999</c:v>
                </c:pt>
                <c:pt idx="539">
                  <c:v>44.418999999999997</c:v>
                </c:pt>
                <c:pt idx="540">
                  <c:v>43.078600000000002</c:v>
                </c:pt>
                <c:pt idx="541">
                  <c:v>41.134900000000002</c:v>
                </c:pt>
                <c:pt idx="542">
                  <c:v>38.320599999999999</c:v>
                </c:pt>
                <c:pt idx="543">
                  <c:v>42.794899999999998</c:v>
                </c:pt>
                <c:pt idx="544">
                  <c:v>42.486600000000003</c:v>
                </c:pt>
                <c:pt idx="545">
                  <c:v>44.359000000000002</c:v>
                </c:pt>
                <c:pt idx="546">
                  <c:v>41.914900000000003</c:v>
                </c:pt>
                <c:pt idx="547">
                  <c:v>39.513599999999997</c:v>
                </c:pt>
                <c:pt idx="548">
                  <c:v>37.301200000000001</c:v>
                </c:pt>
                <c:pt idx="549">
                  <c:v>38.312600000000003</c:v>
                </c:pt>
                <c:pt idx="550">
                  <c:v>31.951000000000001</c:v>
                </c:pt>
                <c:pt idx="551">
                  <c:v>25.516400000000001</c:v>
                </c:pt>
                <c:pt idx="552">
                  <c:v>24.013400000000001</c:v>
                </c:pt>
                <c:pt idx="553">
                  <c:v>21.293299999999999</c:v>
                </c:pt>
                <c:pt idx="554">
                  <c:v>18.3461</c:v>
                </c:pt>
                <c:pt idx="555">
                  <c:v>19.132400000000001</c:v>
                </c:pt>
                <c:pt idx="556">
                  <c:v>19.6675</c:v>
                </c:pt>
                <c:pt idx="557">
                  <c:v>20.2334</c:v>
                </c:pt>
                <c:pt idx="558">
                  <c:v>23.8171</c:v>
                </c:pt>
                <c:pt idx="559">
                  <c:v>31.930499999999999</c:v>
                </c:pt>
                <c:pt idx="560">
                  <c:v>32.6828</c:v>
                </c:pt>
                <c:pt idx="561">
                  <c:v>39.209200000000003</c:v>
                </c:pt>
                <c:pt idx="562">
                  <c:v>43.940199999999997</c:v>
                </c:pt>
                <c:pt idx="563">
                  <c:v>47.205800000000004</c:v>
                </c:pt>
                <c:pt idx="564">
                  <c:v>40.424900000000001</c:v>
                </c:pt>
                <c:pt idx="565">
                  <c:v>40.710799999999999</c:v>
                </c:pt>
                <c:pt idx="566">
                  <c:v>41.164999999999999</c:v>
                </c:pt>
                <c:pt idx="567">
                  <c:v>40.6586</c:v>
                </c:pt>
                <c:pt idx="568">
                  <c:v>40.585999999999999</c:v>
                </c:pt>
                <c:pt idx="569">
                  <c:v>40.855499999999999</c:v>
                </c:pt>
                <c:pt idx="570">
                  <c:v>38.047400000000003</c:v>
                </c:pt>
                <c:pt idx="571">
                  <c:v>33.680599999999998</c:v>
                </c:pt>
                <c:pt idx="572">
                  <c:v>26.9148</c:v>
                </c:pt>
                <c:pt idx="573">
                  <c:v>24.785499999999999</c:v>
                </c:pt>
                <c:pt idx="574">
                  <c:v>26.9983</c:v>
                </c:pt>
                <c:pt idx="575">
                  <c:v>28.937100000000001</c:v>
                </c:pt>
                <c:pt idx="576">
                  <c:v>30.540199999999999</c:v>
                </c:pt>
                <c:pt idx="577">
                  <c:v>33.176499999999997</c:v>
                </c:pt>
                <c:pt idx="578">
                  <c:v>34.945599999999999</c:v>
                </c:pt>
                <c:pt idx="579">
                  <c:v>34.509500000000003</c:v>
                </c:pt>
                <c:pt idx="580">
                  <c:v>31.360499999999998</c:v>
                </c:pt>
                <c:pt idx="581">
                  <c:v>17.5962</c:v>
                </c:pt>
                <c:pt idx="582">
                  <c:v>9.5464699999999993</c:v>
                </c:pt>
                <c:pt idx="583">
                  <c:v>8.6068700000000007</c:v>
                </c:pt>
                <c:pt idx="584">
                  <c:v>9.1618200000000005</c:v>
                </c:pt>
                <c:pt idx="585">
                  <c:v>9.3454200000000007</c:v>
                </c:pt>
                <c:pt idx="586">
                  <c:v>7.4343899999999996</c:v>
                </c:pt>
                <c:pt idx="587">
                  <c:v>4.9997999999999996</c:v>
                </c:pt>
                <c:pt idx="588">
                  <c:v>6.4308899999999998</c:v>
                </c:pt>
                <c:pt idx="589">
                  <c:v>6.6936499999999999</c:v>
                </c:pt>
                <c:pt idx="590">
                  <c:v>3.4960800000000001</c:v>
                </c:pt>
                <c:pt idx="591">
                  <c:v>2.6842600000000001</c:v>
                </c:pt>
                <c:pt idx="592">
                  <c:v>3.1766299999999998</c:v>
                </c:pt>
                <c:pt idx="593">
                  <c:v>3.4476800000000001</c:v>
                </c:pt>
                <c:pt idx="594">
                  <c:v>3.8702700000000001</c:v>
                </c:pt>
                <c:pt idx="595">
                  <c:v>4.1354199999999999</c:v>
                </c:pt>
                <c:pt idx="596">
                  <c:v>4.1700900000000001</c:v>
                </c:pt>
                <c:pt idx="597">
                  <c:v>3.0915900000000001</c:v>
                </c:pt>
                <c:pt idx="598">
                  <c:v>2.3608899999999999</c:v>
                </c:pt>
                <c:pt idx="599">
                  <c:v>2.5407799999999998</c:v>
                </c:pt>
                <c:pt idx="600">
                  <c:v>3.1613699999999998</c:v>
                </c:pt>
                <c:pt idx="601">
                  <c:v>3.1277900000000001</c:v>
                </c:pt>
                <c:pt idx="602">
                  <c:v>3.8253499999999998</c:v>
                </c:pt>
                <c:pt idx="603">
                  <c:v>3.1785999999999999</c:v>
                </c:pt>
                <c:pt idx="604">
                  <c:v>3.60053</c:v>
                </c:pt>
                <c:pt idx="605">
                  <c:v>4.0562699999999996</c:v>
                </c:pt>
                <c:pt idx="606">
                  <c:v>5.4428799999999997</c:v>
                </c:pt>
                <c:pt idx="607">
                  <c:v>11.6823</c:v>
                </c:pt>
                <c:pt idx="608">
                  <c:v>20.5991</c:v>
                </c:pt>
                <c:pt idx="609">
                  <c:v>25.8507</c:v>
                </c:pt>
                <c:pt idx="610">
                  <c:v>28.404399999999999</c:v>
                </c:pt>
                <c:pt idx="611">
                  <c:v>29.162099999999999</c:v>
                </c:pt>
                <c:pt idx="612">
                  <c:v>38.620699999999999</c:v>
                </c:pt>
                <c:pt idx="613">
                  <c:v>41.141599999999997</c:v>
                </c:pt>
                <c:pt idx="614">
                  <c:v>36.705100000000002</c:v>
                </c:pt>
                <c:pt idx="615">
                  <c:v>40.852899999999998</c:v>
                </c:pt>
                <c:pt idx="616">
                  <c:v>38.156199999999998</c:v>
                </c:pt>
                <c:pt idx="617">
                  <c:v>33.441000000000003</c:v>
                </c:pt>
                <c:pt idx="618">
                  <c:v>29.004899999999999</c:v>
                </c:pt>
                <c:pt idx="619">
                  <c:v>19.814499999999999</c:v>
                </c:pt>
                <c:pt idx="620">
                  <c:v>12.226800000000001</c:v>
                </c:pt>
                <c:pt idx="621">
                  <c:v>8.50962</c:v>
                </c:pt>
                <c:pt idx="622">
                  <c:v>10.8995</c:v>
                </c:pt>
                <c:pt idx="623">
                  <c:v>11.662000000000001</c:v>
                </c:pt>
                <c:pt idx="624">
                  <c:v>12.7706</c:v>
                </c:pt>
                <c:pt idx="625">
                  <c:v>13.5162</c:v>
                </c:pt>
                <c:pt idx="626">
                  <c:v>15.309900000000001</c:v>
                </c:pt>
                <c:pt idx="627">
                  <c:v>17.158100000000001</c:v>
                </c:pt>
                <c:pt idx="628">
                  <c:v>10.3001</c:v>
                </c:pt>
                <c:pt idx="629">
                  <c:v>8.0717599999999994</c:v>
                </c:pt>
                <c:pt idx="630">
                  <c:v>8.4640400000000007</c:v>
                </c:pt>
                <c:pt idx="631">
                  <c:v>9.4527099999999997</c:v>
                </c:pt>
                <c:pt idx="632">
                  <c:v>29.723400000000002</c:v>
                </c:pt>
                <c:pt idx="633">
                  <c:v>35.485900000000001</c:v>
                </c:pt>
                <c:pt idx="634">
                  <c:v>47.234999999999999</c:v>
                </c:pt>
                <c:pt idx="635">
                  <c:v>48.789499999999997</c:v>
                </c:pt>
                <c:pt idx="636">
                  <c:v>35.222700000000003</c:v>
                </c:pt>
                <c:pt idx="637">
                  <c:v>33.491999999999997</c:v>
                </c:pt>
                <c:pt idx="638">
                  <c:v>27.7456</c:v>
                </c:pt>
                <c:pt idx="639">
                  <c:v>25.726199999999999</c:v>
                </c:pt>
                <c:pt idx="640">
                  <c:v>28.739100000000001</c:v>
                </c:pt>
                <c:pt idx="641">
                  <c:v>31.492000000000001</c:v>
                </c:pt>
                <c:pt idx="642">
                  <c:v>32.6813</c:v>
                </c:pt>
                <c:pt idx="643">
                  <c:v>19.925899999999999</c:v>
                </c:pt>
                <c:pt idx="644">
                  <c:v>15.579000000000001</c:v>
                </c:pt>
                <c:pt idx="645">
                  <c:v>8.1698900000000005</c:v>
                </c:pt>
                <c:pt idx="646">
                  <c:v>4.9234799999999996</c:v>
                </c:pt>
                <c:pt idx="647">
                  <c:v>4.1748900000000004</c:v>
                </c:pt>
                <c:pt idx="648">
                  <c:v>4.3587100000000003</c:v>
                </c:pt>
                <c:pt idx="649">
                  <c:v>4.3988300000000002</c:v>
                </c:pt>
                <c:pt idx="650">
                  <c:v>4.8868400000000003</c:v>
                </c:pt>
                <c:pt idx="651">
                  <c:v>4.5846200000000001</c:v>
                </c:pt>
                <c:pt idx="652">
                  <c:v>5.2335500000000001</c:v>
                </c:pt>
                <c:pt idx="653">
                  <c:v>7.0227000000000004</c:v>
                </c:pt>
                <c:pt idx="654">
                  <c:v>9.1716300000000004</c:v>
                </c:pt>
                <c:pt idx="655">
                  <c:v>12.376200000000001</c:v>
                </c:pt>
                <c:pt idx="656">
                  <c:v>10.5997</c:v>
                </c:pt>
                <c:pt idx="657">
                  <c:v>26.5105</c:v>
                </c:pt>
                <c:pt idx="658">
                  <c:v>33.771599999999999</c:v>
                </c:pt>
                <c:pt idx="659">
                  <c:v>30.237500000000001</c:v>
                </c:pt>
                <c:pt idx="660">
                  <c:v>34.953000000000003</c:v>
                </c:pt>
                <c:pt idx="661">
                  <c:v>39.756100000000004</c:v>
                </c:pt>
                <c:pt idx="662">
                  <c:v>39.582299999999996</c:v>
                </c:pt>
                <c:pt idx="663">
                  <c:v>43.079500000000003</c:v>
                </c:pt>
                <c:pt idx="664">
                  <c:v>48.104100000000003</c:v>
                </c:pt>
                <c:pt idx="665">
                  <c:v>48.863599999999998</c:v>
                </c:pt>
                <c:pt idx="666">
                  <c:v>43.9925</c:v>
                </c:pt>
                <c:pt idx="667">
                  <c:v>17.881399999999999</c:v>
                </c:pt>
                <c:pt idx="668">
                  <c:v>16.0014</c:v>
                </c:pt>
                <c:pt idx="669">
                  <c:v>14.286099999999999</c:v>
                </c:pt>
                <c:pt idx="670">
                  <c:v>12.3672</c:v>
                </c:pt>
                <c:pt idx="671">
                  <c:v>12.0098</c:v>
                </c:pt>
                <c:pt idx="672">
                  <c:v>10.943300000000001</c:v>
                </c:pt>
                <c:pt idx="673">
                  <c:v>10.9697</c:v>
                </c:pt>
                <c:pt idx="674">
                  <c:v>10.465999999999999</c:v>
                </c:pt>
                <c:pt idx="675">
                  <c:v>10.565200000000001</c:v>
                </c:pt>
                <c:pt idx="676">
                  <c:v>11.225099999999999</c:v>
                </c:pt>
                <c:pt idx="677">
                  <c:v>12.008100000000001</c:v>
                </c:pt>
                <c:pt idx="678">
                  <c:v>16.702400000000001</c:v>
                </c:pt>
                <c:pt idx="679">
                  <c:v>19.285699999999999</c:v>
                </c:pt>
                <c:pt idx="680">
                  <c:v>22.813800000000001</c:v>
                </c:pt>
                <c:pt idx="681">
                  <c:v>20.201499999999999</c:v>
                </c:pt>
                <c:pt idx="682">
                  <c:v>17.489999999999998</c:v>
                </c:pt>
                <c:pt idx="683">
                  <c:v>13.7096</c:v>
                </c:pt>
                <c:pt idx="684">
                  <c:v>12.489100000000001</c:v>
                </c:pt>
                <c:pt idx="685">
                  <c:v>10.0997</c:v>
                </c:pt>
                <c:pt idx="686">
                  <c:v>8.9769100000000002</c:v>
                </c:pt>
                <c:pt idx="687">
                  <c:v>9.8194800000000004</c:v>
                </c:pt>
                <c:pt idx="688">
                  <c:v>9.9518400000000007</c:v>
                </c:pt>
                <c:pt idx="689">
                  <c:v>10.645300000000001</c:v>
                </c:pt>
                <c:pt idx="690">
                  <c:v>13.998699999999999</c:v>
                </c:pt>
                <c:pt idx="691">
                  <c:v>15.7288</c:v>
                </c:pt>
                <c:pt idx="692">
                  <c:v>18.260000000000002</c:v>
                </c:pt>
                <c:pt idx="693">
                  <c:v>17.211600000000001</c:v>
                </c:pt>
                <c:pt idx="694">
                  <c:v>17.2957</c:v>
                </c:pt>
                <c:pt idx="695">
                  <c:v>15.204599999999999</c:v>
                </c:pt>
                <c:pt idx="696">
                  <c:v>11.406499999999999</c:v>
                </c:pt>
                <c:pt idx="697">
                  <c:v>8.3151100000000007</c:v>
                </c:pt>
                <c:pt idx="698">
                  <c:v>8.0248799999999996</c:v>
                </c:pt>
                <c:pt idx="699">
                  <c:v>9.1186500000000006</c:v>
                </c:pt>
                <c:pt idx="700">
                  <c:v>11.3714</c:v>
                </c:pt>
                <c:pt idx="701">
                  <c:v>6.1007600000000002</c:v>
                </c:pt>
                <c:pt idx="702">
                  <c:v>6.8602499999999997</c:v>
                </c:pt>
                <c:pt idx="703">
                  <c:v>7.02989</c:v>
                </c:pt>
                <c:pt idx="704">
                  <c:v>9.9494399999999992</c:v>
                </c:pt>
                <c:pt idx="705">
                  <c:v>17.320799999999998</c:v>
                </c:pt>
                <c:pt idx="706">
                  <c:v>17.004000000000001</c:v>
                </c:pt>
                <c:pt idx="707">
                  <c:v>14.5755</c:v>
                </c:pt>
                <c:pt idx="708">
                  <c:v>15.4091</c:v>
                </c:pt>
                <c:pt idx="709">
                  <c:v>15.6943</c:v>
                </c:pt>
                <c:pt idx="710">
                  <c:v>17.449000000000002</c:v>
                </c:pt>
                <c:pt idx="711">
                  <c:v>21.930099999999999</c:v>
                </c:pt>
                <c:pt idx="712">
                  <c:v>20.1782</c:v>
                </c:pt>
                <c:pt idx="713">
                  <c:v>22.744900000000001</c:v>
                </c:pt>
                <c:pt idx="714">
                  <c:v>25.332999999999998</c:v>
                </c:pt>
                <c:pt idx="715">
                  <c:v>23.0749</c:v>
                </c:pt>
                <c:pt idx="716">
                  <c:v>13.8681</c:v>
                </c:pt>
                <c:pt idx="717">
                  <c:v>5.4402699999999999</c:v>
                </c:pt>
                <c:pt idx="718">
                  <c:v>4.4917299999999996</c:v>
                </c:pt>
                <c:pt idx="719">
                  <c:v>5.40625</c:v>
                </c:pt>
                <c:pt idx="720">
                  <c:v>5.5689200000000003</c:v>
                </c:pt>
                <c:pt idx="721">
                  <c:v>6.5573699999999997</c:v>
                </c:pt>
                <c:pt idx="722">
                  <c:v>6.9622999999999999</c:v>
                </c:pt>
                <c:pt idx="723">
                  <c:v>7.1018499999999998</c:v>
                </c:pt>
                <c:pt idx="724">
                  <c:v>8.0024200000000008</c:v>
                </c:pt>
                <c:pt idx="725">
                  <c:v>10.2148</c:v>
                </c:pt>
                <c:pt idx="726">
                  <c:v>12.6692</c:v>
                </c:pt>
                <c:pt idx="727">
                  <c:v>15.458399999999999</c:v>
                </c:pt>
                <c:pt idx="728">
                  <c:v>27.4573</c:v>
                </c:pt>
                <c:pt idx="729">
                  <c:v>39.949100000000001</c:v>
                </c:pt>
                <c:pt idx="730">
                  <c:v>39.884099999999997</c:v>
                </c:pt>
                <c:pt idx="731">
                  <c:v>49.389600000000002</c:v>
                </c:pt>
                <c:pt idx="732">
                  <c:v>37.016500000000001</c:v>
                </c:pt>
                <c:pt idx="733">
                  <c:v>39.031500000000001</c:v>
                </c:pt>
                <c:pt idx="734">
                  <c:v>34.399799999999999</c:v>
                </c:pt>
                <c:pt idx="735">
                  <c:v>34.059800000000003</c:v>
                </c:pt>
                <c:pt idx="736">
                  <c:v>29.324000000000002</c:v>
                </c:pt>
                <c:pt idx="737">
                  <c:v>27.83</c:v>
                </c:pt>
                <c:pt idx="738">
                  <c:v>29.221</c:v>
                </c:pt>
                <c:pt idx="739">
                  <c:v>26.132200000000001</c:v>
                </c:pt>
                <c:pt idx="740">
                  <c:v>16.629799999999999</c:v>
                </c:pt>
                <c:pt idx="741">
                  <c:v>10.7157</c:v>
                </c:pt>
                <c:pt idx="742">
                  <c:v>11.1104</c:v>
                </c:pt>
                <c:pt idx="743">
                  <c:v>10.0419</c:v>
                </c:pt>
                <c:pt idx="744">
                  <c:v>8.8977599999999999</c:v>
                </c:pt>
                <c:pt idx="745">
                  <c:v>9.6149400000000007</c:v>
                </c:pt>
                <c:pt idx="746">
                  <c:v>9.2723800000000001</c:v>
                </c:pt>
                <c:pt idx="747">
                  <c:v>8.6862399999999997</c:v>
                </c:pt>
                <c:pt idx="748">
                  <c:v>8.2305100000000007</c:v>
                </c:pt>
                <c:pt idx="749">
                  <c:v>9.6415400000000009</c:v>
                </c:pt>
                <c:pt idx="750">
                  <c:v>11.972300000000001</c:v>
                </c:pt>
                <c:pt idx="751">
                  <c:v>20.238</c:v>
                </c:pt>
                <c:pt idx="752">
                  <c:v>25.088999999999999</c:v>
                </c:pt>
                <c:pt idx="753">
                  <c:v>26.049800000000001</c:v>
                </c:pt>
                <c:pt idx="754">
                  <c:v>26.0853</c:v>
                </c:pt>
                <c:pt idx="755">
                  <c:v>16.374400000000001</c:v>
                </c:pt>
                <c:pt idx="756">
                  <c:v>12.494400000000001</c:v>
                </c:pt>
                <c:pt idx="757">
                  <c:v>12.609500000000001</c:v>
                </c:pt>
                <c:pt idx="758">
                  <c:v>13.094200000000001</c:v>
                </c:pt>
                <c:pt idx="759">
                  <c:v>14.0914</c:v>
                </c:pt>
                <c:pt idx="760">
                  <c:v>14.8363</c:v>
                </c:pt>
                <c:pt idx="761">
                  <c:v>21.636800000000001</c:v>
                </c:pt>
                <c:pt idx="762">
                  <c:v>26.679099999999998</c:v>
                </c:pt>
                <c:pt idx="763">
                  <c:v>18.679300000000001</c:v>
                </c:pt>
                <c:pt idx="764">
                  <c:v>13.464700000000001</c:v>
                </c:pt>
                <c:pt idx="765">
                  <c:v>12.8284</c:v>
                </c:pt>
                <c:pt idx="766">
                  <c:v>13.350899999999999</c:v>
                </c:pt>
                <c:pt idx="767">
                  <c:v>10.646599999999999</c:v>
                </c:pt>
                <c:pt idx="768">
                  <c:v>11.188599999999999</c:v>
                </c:pt>
                <c:pt idx="769">
                  <c:v>9.5340399999999992</c:v>
                </c:pt>
                <c:pt idx="770">
                  <c:v>10.3592</c:v>
                </c:pt>
                <c:pt idx="771">
                  <c:v>10.7584</c:v>
                </c:pt>
                <c:pt idx="772">
                  <c:v>12.2722</c:v>
                </c:pt>
                <c:pt idx="773">
                  <c:v>14.1036</c:v>
                </c:pt>
                <c:pt idx="774">
                  <c:v>17.415700000000001</c:v>
                </c:pt>
                <c:pt idx="775">
                  <c:v>18.560700000000001</c:v>
                </c:pt>
                <c:pt idx="776">
                  <c:v>17.288799999999998</c:v>
                </c:pt>
                <c:pt idx="777">
                  <c:v>16.240300000000001</c:v>
                </c:pt>
                <c:pt idx="778">
                  <c:v>15.3193</c:v>
                </c:pt>
                <c:pt idx="779">
                  <c:v>16.150700000000001</c:v>
                </c:pt>
                <c:pt idx="780">
                  <c:v>19.047799999999999</c:v>
                </c:pt>
                <c:pt idx="781">
                  <c:v>17.028600000000001</c:v>
                </c:pt>
                <c:pt idx="782">
                  <c:v>17.1004</c:v>
                </c:pt>
                <c:pt idx="783">
                  <c:v>20.443999999999999</c:v>
                </c:pt>
                <c:pt idx="784">
                  <c:v>19.0153</c:v>
                </c:pt>
                <c:pt idx="785">
                  <c:v>17.4377</c:v>
                </c:pt>
                <c:pt idx="786">
                  <c:v>15.622199999999999</c:v>
                </c:pt>
                <c:pt idx="787">
                  <c:v>14.173</c:v>
                </c:pt>
                <c:pt idx="788">
                  <c:v>10.5334</c:v>
                </c:pt>
                <c:pt idx="789">
                  <c:v>8.5514899999999994</c:v>
                </c:pt>
                <c:pt idx="790">
                  <c:v>7.5418900000000004</c:v>
                </c:pt>
                <c:pt idx="791">
                  <c:v>6.2427099999999998</c:v>
                </c:pt>
                <c:pt idx="792">
                  <c:v>5.7222099999999996</c:v>
                </c:pt>
                <c:pt idx="793">
                  <c:v>5.4018899999999999</c:v>
                </c:pt>
                <c:pt idx="794">
                  <c:v>4.6155799999999996</c:v>
                </c:pt>
                <c:pt idx="795">
                  <c:v>4.1399999999999997</c:v>
                </c:pt>
                <c:pt idx="796">
                  <c:v>4.4298000000000002</c:v>
                </c:pt>
                <c:pt idx="797">
                  <c:v>5.9950000000000001</c:v>
                </c:pt>
                <c:pt idx="798">
                  <c:v>8.2658299999999993</c:v>
                </c:pt>
                <c:pt idx="799">
                  <c:v>8.9108400000000003</c:v>
                </c:pt>
                <c:pt idx="800">
                  <c:v>11.0556</c:v>
                </c:pt>
                <c:pt idx="801">
                  <c:v>28.884499999999999</c:v>
                </c:pt>
                <c:pt idx="802">
                  <c:v>32.9251</c:v>
                </c:pt>
                <c:pt idx="803">
                  <c:v>24.654699999999998</c:v>
                </c:pt>
                <c:pt idx="804">
                  <c:v>31.093</c:v>
                </c:pt>
                <c:pt idx="805">
                  <c:v>30.1174</c:v>
                </c:pt>
                <c:pt idx="806">
                  <c:v>33.579000000000001</c:v>
                </c:pt>
                <c:pt idx="807">
                  <c:v>32.870800000000003</c:v>
                </c:pt>
                <c:pt idx="808">
                  <c:v>32.1113</c:v>
                </c:pt>
                <c:pt idx="809">
                  <c:v>27.117999999999999</c:v>
                </c:pt>
                <c:pt idx="810">
                  <c:v>29.3019</c:v>
                </c:pt>
                <c:pt idx="811">
                  <c:v>24.352900000000002</c:v>
                </c:pt>
                <c:pt idx="812">
                  <c:v>23.1401</c:v>
                </c:pt>
                <c:pt idx="813">
                  <c:v>17.1206</c:v>
                </c:pt>
                <c:pt idx="814">
                  <c:v>11.9771</c:v>
                </c:pt>
                <c:pt idx="815">
                  <c:v>5.6530899999999997</c:v>
                </c:pt>
                <c:pt idx="816">
                  <c:v>5.5929099999999998</c:v>
                </c:pt>
                <c:pt idx="817">
                  <c:v>4.8907699999999998</c:v>
                </c:pt>
                <c:pt idx="818">
                  <c:v>4.5519100000000003</c:v>
                </c:pt>
                <c:pt idx="819">
                  <c:v>4.3704900000000002</c:v>
                </c:pt>
                <c:pt idx="820">
                  <c:v>4.5416600000000003</c:v>
                </c:pt>
                <c:pt idx="821">
                  <c:v>4.9430899999999998</c:v>
                </c:pt>
                <c:pt idx="822">
                  <c:v>7.4882499999999999</c:v>
                </c:pt>
                <c:pt idx="823">
                  <c:v>7.0407999999999999</c:v>
                </c:pt>
                <c:pt idx="824">
                  <c:v>7.6572399999999998</c:v>
                </c:pt>
                <c:pt idx="825">
                  <c:v>11.6897</c:v>
                </c:pt>
                <c:pt idx="826">
                  <c:v>15.647399999999999</c:v>
                </c:pt>
                <c:pt idx="827">
                  <c:v>19.637599999999999</c:v>
                </c:pt>
                <c:pt idx="828">
                  <c:v>20.504899999999999</c:v>
                </c:pt>
                <c:pt idx="829">
                  <c:v>21.116700000000002</c:v>
                </c:pt>
                <c:pt idx="830">
                  <c:v>23.965599999999998</c:v>
                </c:pt>
                <c:pt idx="831">
                  <c:v>25.493500000000001</c:v>
                </c:pt>
                <c:pt idx="832">
                  <c:v>24.552</c:v>
                </c:pt>
                <c:pt idx="833">
                  <c:v>25.039300000000001</c:v>
                </c:pt>
                <c:pt idx="834">
                  <c:v>24.485499999999998</c:v>
                </c:pt>
                <c:pt idx="835">
                  <c:v>18.2181</c:v>
                </c:pt>
                <c:pt idx="836">
                  <c:v>11.739000000000001</c:v>
                </c:pt>
                <c:pt idx="837">
                  <c:v>9.7948400000000007</c:v>
                </c:pt>
                <c:pt idx="838">
                  <c:v>6.8776900000000003</c:v>
                </c:pt>
                <c:pt idx="839">
                  <c:v>4.5324999999999998</c:v>
                </c:pt>
                <c:pt idx="840">
                  <c:v>4.61951</c:v>
                </c:pt>
                <c:pt idx="841">
                  <c:v>5.3140099999999997</c:v>
                </c:pt>
                <c:pt idx="842">
                  <c:v>6.0120100000000001</c:v>
                </c:pt>
                <c:pt idx="843">
                  <c:v>6.0874600000000001</c:v>
                </c:pt>
                <c:pt idx="844">
                  <c:v>6.2723699999999996</c:v>
                </c:pt>
                <c:pt idx="845">
                  <c:v>6.7603799999999996</c:v>
                </c:pt>
                <c:pt idx="846">
                  <c:v>9.9941399999999998</c:v>
                </c:pt>
                <c:pt idx="847">
                  <c:v>12.388999999999999</c:v>
                </c:pt>
                <c:pt idx="848">
                  <c:v>7.5015499999999999</c:v>
                </c:pt>
                <c:pt idx="849">
                  <c:v>3.8556599999999999</c:v>
                </c:pt>
                <c:pt idx="850">
                  <c:v>3.49281</c:v>
                </c:pt>
                <c:pt idx="851">
                  <c:v>3.3833500000000001</c:v>
                </c:pt>
                <c:pt idx="852">
                  <c:v>3.8717899999999998</c:v>
                </c:pt>
                <c:pt idx="853">
                  <c:v>3.91126</c:v>
                </c:pt>
                <c:pt idx="854">
                  <c:v>3.3820399999999999</c:v>
                </c:pt>
                <c:pt idx="855">
                  <c:v>3.2963499999999999</c:v>
                </c:pt>
                <c:pt idx="856">
                  <c:v>3.5608499999999998</c:v>
                </c:pt>
                <c:pt idx="857">
                  <c:v>5.1744599999999998</c:v>
                </c:pt>
                <c:pt idx="858">
                  <c:v>3.6785999999999999</c:v>
                </c:pt>
                <c:pt idx="859">
                  <c:v>3.0335899999999998</c:v>
                </c:pt>
                <c:pt idx="860">
                  <c:v>2.59748</c:v>
                </c:pt>
                <c:pt idx="861">
                  <c:v>2.55016</c:v>
                </c:pt>
                <c:pt idx="862">
                  <c:v>1.60554</c:v>
                </c:pt>
                <c:pt idx="863">
                  <c:v>1.4001300000000001</c:v>
                </c:pt>
                <c:pt idx="864">
                  <c:v>1.54209</c:v>
                </c:pt>
                <c:pt idx="865">
                  <c:v>1.8055000000000001</c:v>
                </c:pt>
                <c:pt idx="866">
                  <c:v>1.52573</c:v>
                </c:pt>
                <c:pt idx="867">
                  <c:v>1.3713500000000001</c:v>
                </c:pt>
                <c:pt idx="868">
                  <c:v>1.5409999999999999</c:v>
                </c:pt>
                <c:pt idx="869">
                  <c:v>1.65526</c:v>
                </c:pt>
                <c:pt idx="870">
                  <c:v>3.0388199999999999</c:v>
                </c:pt>
                <c:pt idx="871">
                  <c:v>5.0678299999999998</c:v>
                </c:pt>
                <c:pt idx="872">
                  <c:v>12.442500000000001</c:v>
                </c:pt>
                <c:pt idx="873">
                  <c:v>11.231999999999999</c:v>
                </c:pt>
                <c:pt idx="874">
                  <c:v>13.410600000000001</c:v>
                </c:pt>
                <c:pt idx="875">
                  <c:v>10.946</c:v>
                </c:pt>
                <c:pt idx="876">
                  <c:v>13.765599999999999</c:v>
                </c:pt>
                <c:pt idx="877">
                  <c:v>16.123000000000001</c:v>
                </c:pt>
                <c:pt idx="878">
                  <c:v>13.536</c:v>
                </c:pt>
                <c:pt idx="879">
                  <c:v>10.1479</c:v>
                </c:pt>
                <c:pt idx="880">
                  <c:v>10.636799999999999</c:v>
                </c:pt>
                <c:pt idx="881">
                  <c:v>13.8718</c:v>
                </c:pt>
                <c:pt idx="882">
                  <c:v>14.466900000000001</c:v>
                </c:pt>
                <c:pt idx="883">
                  <c:v>13.663399999999999</c:v>
                </c:pt>
                <c:pt idx="884">
                  <c:v>12.956200000000001</c:v>
                </c:pt>
                <c:pt idx="885">
                  <c:v>6.9064699999999997</c:v>
                </c:pt>
                <c:pt idx="886">
                  <c:v>3.49499</c:v>
                </c:pt>
                <c:pt idx="887">
                  <c:v>2.0263900000000001</c:v>
                </c:pt>
                <c:pt idx="888">
                  <c:v>1.9986999999999999</c:v>
                </c:pt>
                <c:pt idx="889">
                  <c:v>1.9529099999999999</c:v>
                </c:pt>
                <c:pt idx="890">
                  <c:v>1.7773699999999999</c:v>
                </c:pt>
                <c:pt idx="891">
                  <c:v>1.73092</c:v>
                </c:pt>
                <c:pt idx="892">
                  <c:v>1.7411700000000001</c:v>
                </c:pt>
                <c:pt idx="893">
                  <c:v>1.93306</c:v>
                </c:pt>
                <c:pt idx="894">
                  <c:v>3.9845299999999999</c:v>
                </c:pt>
                <c:pt idx="895">
                  <c:v>10.111700000000001</c:v>
                </c:pt>
                <c:pt idx="896">
                  <c:v>18.018799999999999</c:v>
                </c:pt>
                <c:pt idx="897">
                  <c:v>14.151999999999999</c:v>
                </c:pt>
                <c:pt idx="898">
                  <c:v>9.4939199999999992</c:v>
                </c:pt>
                <c:pt idx="1030">
                  <c:v>16.160399999999999</c:v>
                </c:pt>
                <c:pt idx="1031">
                  <c:v>14.8315</c:v>
                </c:pt>
                <c:pt idx="1032">
                  <c:v>16.617699999999999</c:v>
                </c:pt>
                <c:pt idx="1033">
                  <c:v>16.343900000000001</c:v>
                </c:pt>
                <c:pt idx="1034">
                  <c:v>12.7888</c:v>
                </c:pt>
                <c:pt idx="1035">
                  <c:v>11.8226</c:v>
                </c:pt>
                <c:pt idx="1036">
                  <c:v>11.856199999999999</c:v>
                </c:pt>
                <c:pt idx="1037">
                  <c:v>13.584199999999999</c:v>
                </c:pt>
                <c:pt idx="1038">
                  <c:v>20.495799999999999</c:v>
                </c:pt>
                <c:pt idx="1039">
                  <c:v>21.1815</c:v>
                </c:pt>
                <c:pt idx="1046">
                  <c:v>54.180399999999999</c:v>
                </c:pt>
                <c:pt idx="1047">
                  <c:v>52.416600000000003</c:v>
                </c:pt>
                <c:pt idx="1048">
                  <c:v>47.277000000000001</c:v>
                </c:pt>
                <c:pt idx="1049">
                  <c:v>41.918500000000002</c:v>
                </c:pt>
                <c:pt idx="1050">
                  <c:v>38.0794</c:v>
                </c:pt>
                <c:pt idx="1051">
                  <c:v>31.561199999999999</c:v>
                </c:pt>
                <c:pt idx="1052">
                  <c:v>29.756699999999999</c:v>
                </c:pt>
                <c:pt idx="1053">
                  <c:v>17.620200000000001</c:v>
                </c:pt>
                <c:pt idx="1054">
                  <c:v>13.0124</c:v>
                </c:pt>
                <c:pt idx="1055">
                  <c:v>13.9175</c:v>
                </c:pt>
                <c:pt idx="1056">
                  <c:v>13.793200000000001</c:v>
                </c:pt>
                <c:pt idx="1057">
                  <c:v>13.048500000000001</c:v>
                </c:pt>
                <c:pt idx="1058">
                  <c:v>11.118600000000001</c:v>
                </c:pt>
                <c:pt idx="1059">
                  <c:v>10.221299999999999</c:v>
                </c:pt>
                <c:pt idx="1060">
                  <c:v>9.7557899999999993</c:v>
                </c:pt>
                <c:pt idx="1061">
                  <c:v>11.484500000000001</c:v>
                </c:pt>
                <c:pt idx="1062">
                  <c:v>15.1282</c:v>
                </c:pt>
                <c:pt idx="1063">
                  <c:v>21.856300000000001</c:v>
                </c:pt>
                <c:pt idx="1064">
                  <c:v>23.295000000000002</c:v>
                </c:pt>
                <c:pt idx="1065">
                  <c:v>27.2713</c:v>
                </c:pt>
                <c:pt idx="1066">
                  <c:v>24.828900000000001</c:v>
                </c:pt>
                <c:pt idx="1067">
                  <c:v>24.2225</c:v>
                </c:pt>
                <c:pt idx="1068">
                  <c:v>27.046099999999999</c:v>
                </c:pt>
                <c:pt idx="1069">
                  <c:v>29.463799999999999</c:v>
                </c:pt>
                <c:pt idx="1070">
                  <c:v>24.658999999999999</c:v>
                </c:pt>
                <c:pt idx="1071">
                  <c:v>21.417300000000001</c:v>
                </c:pt>
                <c:pt idx="1072">
                  <c:v>21.852599999999999</c:v>
                </c:pt>
                <c:pt idx="1073">
                  <c:v>18.296600000000002</c:v>
                </c:pt>
                <c:pt idx="1074">
                  <c:v>19.001899999999999</c:v>
                </c:pt>
                <c:pt idx="1075">
                  <c:v>15.984400000000001</c:v>
                </c:pt>
                <c:pt idx="1076">
                  <c:v>15.787100000000001</c:v>
                </c:pt>
                <c:pt idx="1077">
                  <c:v>18.161899999999999</c:v>
                </c:pt>
                <c:pt idx="1078">
                  <c:v>16.569900000000001</c:v>
                </c:pt>
                <c:pt idx="1079">
                  <c:v>10.933199999999999</c:v>
                </c:pt>
                <c:pt idx="1080">
                  <c:v>12.822100000000001</c:v>
                </c:pt>
                <c:pt idx="1081">
                  <c:v>10.4057</c:v>
                </c:pt>
                <c:pt idx="1082">
                  <c:v>8.8330099999999998</c:v>
                </c:pt>
                <c:pt idx="1083">
                  <c:v>6.4517600000000002</c:v>
                </c:pt>
                <c:pt idx="1084">
                  <c:v>5.98733</c:v>
                </c:pt>
                <c:pt idx="1085">
                  <c:v>6.3672399999999998</c:v>
                </c:pt>
                <c:pt idx="1086">
                  <c:v>8.4300499999999996</c:v>
                </c:pt>
                <c:pt idx="1087">
                  <c:v>16.615600000000001</c:v>
                </c:pt>
                <c:pt idx="1088">
                  <c:v>14.0589</c:v>
                </c:pt>
                <c:pt idx="1089">
                  <c:v>11.771699999999999</c:v>
                </c:pt>
                <c:pt idx="1090">
                  <c:v>18.967400000000001</c:v>
                </c:pt>
                <c:pt idx="1091">
                  <c:v>26.316299999999998</c:v>
                </c:pt>
                <c:pt idx="1092">
                  <c:v>25.137499999999999</c:v>
                </c:pt>
                <c:pt idx="1093">
                  <c:v>14.327</c:v>
                </c:pt>
                <c:pt idx="1094">
                  <c:v>13.354699999999999</c:v>
                </c:pt>
                <c:pt idx="1095">
                  <c:v>14.6709</c:v>
                </c:pt>
                <c:pt idx="1096">
                  <c:v>15.3261</c:v>
                </c:pt>
                <c:pt idx="1097">
                  <c:v>17.929400000000001</c:v>
                </c:pt>
                <c:pt idx="1098">
                  <c:v>14.532400000000001</c:v>
                </c:pt>
                <c:pt idx="1099">
                  <c:v>17.252800000000001</c:v>
                </c:pt>
                <c:pt idx="1100">
                  <c:v>16.020499999999998</c:v>
                </c:pt>
                <c:pt idx="1101">
                  <c:v>12.7552</c:v>
                </c:pt>
                <c:pt idx="1102">
                  <c:v>11.955</c:v>
                </c:pt>
                <c:pt idx="1103">
                  <c:v>8.8213600000000003</c:v>
                </c:pt>
                <c:pt idx="1104">
                  <c:v>7.16974</c:v>
                </c:pt>
                <c:pt idx="1105">
                  <c:v>7.6291399999999996</c:v>
                </c:pt>
                <c:pt idx="1106">
                  <c:v>8.7386900000000001</c:v>
                </c:pt>
                <c:pt idx="1107">
                  <c:v>8.2435299999999998</c:v>
                </c:pt>
                <c:pt idx="1108">
                  <c:v>9.6993600000000004</c:v>
                </c:pt>
                <c:pt idx="1109">
                  <c:v>10.938499999999999</c:v>
                </c:pt>
                <c:pt idx="1110">
                  <c:v>16.0562</c:v>
                </c:pt>
                <c:pt idx="1111">
                  <c:v>18.942499999999999</c:v>
                </c:pt>
                <c:pt idx="1112">
                  <c:v>31.618200000000002</c:v>
                </c:pt>
                <c:pt idx="1113">
                  <c:v>29.098600000000001</c:v>
                </c:pt>
                <c:pt idx="1114">
                  <c:v>26.7041</c:v>
                </c:pt>
                <c:pt idx="1115">
                  <c:v>31.889299999999999</c:v>
                </c:pt>
                <c:pt idx="1116">
                  <c:v>29.790299999999998</c:v>
                </c:pt>
                <c:pt idx="1117">
                  <c:v>29.7075</c:v>
                </c:pt>
                <c:pt idx="1118">
                  <c:v>31.4129</c:v>
                </c:pt>
                <c:pt idx="1119">
                  <c:v>30.067</c:v>
                </c:pt>
                <c:pt idx="1120">
                  <c:v>33.431699999999999</c:v>
                </c:pt>
                <c:pt idx="1121">
                  <c:v>31.0457</c:v>
                </c:pt>
                <c:pt idx="1122">
                  <c:v>31.238700000000001</c:v>
                </c:pt>
                <c:pt idx="1123">
                  <c:v>30.567499999999999</c:v>
                </c:pt>
                <c:pt idx="1124">
                  <c:v>21.230799999999999</c:v>
                </c:pt>
                <c:pt idx="1125">
                  <c:v>19.909199999999998</c:v>
                </c:pt>
                <c:pt idx="1126">
                  <c:v>23.155799999999999</c:v>
                </c:pt>
                <c:pt idx="1127">
                  <c:v>19.7378</c:v>
                </c:pt>
                <c:pt idx="1128">
                  <c:v>13.551</c:v>
                </c:pt>
                <c:pt idx="1129">
                  <c:v>12.5395</c:v>
                </c:pt>
                <c:pt idx="1130">
                  <c:v>11.9145</c:v>
                </c:pt>
                <c:pt idx="1131">
                  <c:v>11.0169</c:v>
                </c:pt>
                <c:pt idx="1132">
                  <c:v>10.091200000000001</c:v>
                </c:pt>
                <c:pt idx="1133">
                  <c:v>9.1445900000000009</c:v>
                </c:pt>
                <c:pt idx="1134">
                  <c:v>9.6961899999999996</c:v>
                </c:pt>
                <c:pt idx="1135">
                  <c:v>11.1904</c:v>
                </c:pt>
                <c:pt idx="1136">
                  <c:v>26.628900000000002</c:v>
                </c:pt>
                <c:pt idx="1137">
                  <c:v>33.942999999999998</c:v>
                </c:pt>
                <c:pt idx="1138">
                  <c:v>48.865400000000001</c:v>
                </c:pt>
                <c:pt idx="1139">
                  <c:v>50.275599999999997</c:v>
                </c:pt>
                <c:pt idx="1140">
                  <c:v>52.899299999999997</c:v>
                </c:pt>
                <c:pt idx="1141">
                  <c:v>52.652900000000002</c:v>
                </c:pt>
                <c:pt idx="1142">
                  <c:v>49.5229</c:v>
                </c:pt>
                <c:pt idx="1143">
                  <c:v>48.285400000000003</c:v>
                </c:pt>
                <c:pt idx="1144">
                  <c:v>48.206499999999998</c:v>
                </c:pt>
                <c:pt idx="1145">
                  <c:v>46.375900000000001</c:v>
                </c:pt>
                <c:pt idx="1146">
                  <c:v>39.923900000000003</c:v>
                </c:pt>
                <c:pt idx="1147">
                  <c:v>32.296399999999998</c:v>
                </c:pt>
                <c:pt idx="1148">
                  <c:v>17.532</c:v>
                </c:pt>
                <c:pt idx="1149">
                  <c:v>10.440099999999999</c:v>
                </c:pt>
                <c:pt idx="1150">
                  <c:v>9.1496200000000005</c:v>
                </c:pt>
                <c:pt idx="1151">
                  <c:v>9.7462599999999995</c:v>
                </c:pt>
                <c:pt idx="1152">
                  <c:v>8.0246899999999997</c:v>
                </c:pt>
                <c:pt idx="1153">
                  <c:v>10.6028</c:v>
                </c:pt>
                <c:pt idx="1154">
                  <c:v>11.272600000000001</c:v>
                </c:pt>
                <c:pt idx="1155">
                  <c:v>10.5938</c:v>
                </c:pt>
                <c:pt idx="1156">
                  <c:v>10.0266</c:v>
                </c:pt>
                <c:pt idx="1157">
                  <c:v>7.2746500000000003</c:v>
                </c:pt>
                <c:pt idx="1158">
                  <c:v>7.8869300000000004</c:v>
                </c:pt>
                <c:pt idx="1159">
                  <c:v>26.138999999999999</c:v>
                </c:pt>
                <c:pt idx="1160">
                  <c:v>29.7605</c:v>
                </c:pt>
                <c:pt idx="1161">
                  <c:v>35.872</c:v>
                </c:pt>
                <c:pt idx="1162">
                  <c:v>33.314300000000003</c:v>
                </c:pt>
                <c:pt idx="1163">
                  <c:v>32.387</c:v>
                </c:pt>
                <c:pt idx="1164">
                  <c:v>35.373899999999999</c:v>
                </c:pt>
                <c:pt idx="1165">
                  <c:v>36.319299999999998</c:v>
                </c:pt>
                <c:pt idx="1166">
                  <c:v>36.9178</c:v>
                </c:pt>
                <c:pt idx="1167">
                  <c:v>33.597299999999997</c:v>
                </c:pt>
                <c:pt idx="1168">
                  <c:v>32.703299999999999</c:v>
                </c:pt>
                <c:pt idx="1169">
                  <c:v>37.856999999999999</c:v>
                </c:pt>
                <c:pt idx="1170">
                  <c:v>43.242600000000003</c:v>
                </c:pt>
                <c:pt idx="1171">
                  <c:v>45.646599999999999</c:v>
                </c:pt>
                <c:pt idx="1172">
                  <c:v>19.834800000000001</c:v>
                </c:pt>
                <c:pt idx="1173">
                  <c:v>11.8933</c:v>
                </c:pt>
                <c:pt idx="1174">
                  <c:v>10.8741</c:v>
                </c:pt>
                <c:pt idx="1175">
                  <c:v>10.177</c:v>
                </c:pt>
                <c:pt idx="1176">
                  <c:v>7.4784300000000004</c:v>
                </c:pt>
                <c:pt idx="1177">
                  <c:v>6.8085699999999996</c:v>
                </c:pt>
                <c:pt idx="1178">
                  <c:v>5.9300199999999998</c:v>
                </c:pt>
                <c:pt idx="1179">
                  <c:v>6.1687900000000004</c:v>
                </c:pt>
                <c:pt idx="1180">
                  <c:v>6.7470800000000004</c:v>
                </c:pt>
                <c:pt idx="1181">
                  <c:v>7.7791300000000003</c:v>
                </c:pt>
                <c:pt idx="1182">
                  <c:v>10.398</c:v>
                </c:pt>
                <c:pt idx="1183">
                  <c:v>13.780900000000001</c:v>
                </c:pt>
                <c:pt idx="1184">
                  <c:v>23.389500000000002</c:v>
                </c:pt>
                <c:pt idx="1185">
                  <c:v>26.089500000000001</c:v>
                </c:pt>
                <c:pt idx="1186">
                  <c:v>26.1464</c:v>
                </c:pt>
                <c:pt idx="1187">
                  <c:v>28.110800000000001</c:v>
                </c:pt>
                <c:pt idx="1188">
                  <c:v>36.2378</c:v>
                </c:pt>
                <c:pt idx="1189">
                  <c:v>31.994</c:v>
                </c:pt>
                <c:pt idx="1190">
                  <c:v>39.402200000000001</c:v>
                </c:pt>
                <c:pt idx="1191">
                  <c:v>43.715600000000002</c:v>
                </c:pt>
                <c:pt idx="1192">
                  <c:v>45.207299999999996</c:v>
                </c:pt>
                <c:pt idx="1193">
                  <c:v>47.857500000000002</c:v>
                </c:pt>
                <c:pt idx="1194">
                  <c:v>50.338299999999997</c:v>
                </c:pt>
                <c:pt idx="1195">
                  <c:v>30.670200000000001</c:v>
                </c:pt>
                <c:pt idx="1196">
                  <c:v>25.670999999999999</c:v>
                </c:pt>
                <c:pt idx="1197">
                  <c:v>11.1394</c:v>
                </c:pt>
                <c:pt idx="1198">
                  <c:v>8.7185199999999998</c:v>
                </c:pt>
                <c:pt idx="1199">
                  <c:v>6.9662199999999999</c:v>
                </c:pt>
                <c:pt idx="1200">
                  <c:v>6.8155400000000004</c:v>
                </c:pt>
                <c:pt idx="1201">
                  <c:v>7.0181199999999997</c:v>
                </c:pt>
                <c:pt idx="1202">
                  <c:v>8.26234</c:v>
                </c:pt>
                <c:pt idx="1203">
                  <c:v>7.7928699999999997</c:v>
                </c:pt>
                <c:pt idx="1204">
                  <c:v>8.5776500000000002</c:v>
                </c:pt>
                <c:pt idx="1205">
                  <c:v>10.0229</c:v>
                </c:pt>
                <c:pt idx="1206">
                  <c:v>13.3286</c:v>
                </c:pt>
                <c:pt idx="1207">
                  <c:v>19.128900000000002</c:v>
                </c:pt>
                <c:pt idx="1208">
                  <c:v>23.608699999999999</c:v>
                </c:pt>
                <c:pt idx="1209">
                  <c:v>26.308599999999998</c:v>
                </c:pt>
                <c:pt idx="1210">
                  <c:v>28.787700000000001</c:v>
                </c:pt>
                <c:pt idx="1211">
                  <c:v>31.5413</c:v>
                </c:pt>
                <c:pt idx="1212">
                  <c:v>26.7517</c:v>
                </c:pt>
                <c:pt idx="1213">
                  <c:v>24.501999999999999</c:v>
                </c:pt>
                <c:pt idx="1214">
                  <c:v>24.107299999999999</c:v>
                </c:pt>
                <c:pt idx="1215">
                  <c:v>24.696999999999999</c:v>
                </c:pt>
                <c:pt idx="1216">
                  <c:v>23.888000000000002</c:v>
                </c:pt>
                <c:pt idx="1217">
                  <c:v>16.651199999999999</c:v>
                </c:pt>
                <c:pt idx="1218">
                  <c:v>8.6844999999999999</c:v>
                </c:pt>
                <c:pt idx="1219">
                  <c:v>8.9265399999999993</c:v>
                </c:pt>
                <c:pt idx="1220">
                  <c:v>14.7933</c:v>
                </c:pt>
                <c:pt idx="1221">
                  <c:v>18.2576</c:v>
                </c:pt>
                <c:pt idx="1222">
                  <c:v>18.144600000000001</c:v>
                </c:pt>
                <c:pt idx="1223">
                  <c:v>17.940300000000001</c:v>
                </c:pt>
                <c:pt idx="1224">
                  <c:v>15.116</c:v>
                </c:pt>
                <c:pt idx="1225">
                  <c:v>16.100300000000001</c:v>
                </c:pt>
                <c:pt idx="1226">
                  <c:v>16.434000000000001</c:v>
                </c:pt>
                <c:pt idx="1227">
                  <c:v>13.7325</c:v>
                </c:pt>
                <c:pt idx="1228">
                  <c:v>13.7157</c:v>
                </c:pt>
                <c:pt idx="1229">
                  <c:v>10.624499999999999</c:v>
                </c:pt>
                <c:pt idx="1230">
                  <c:v>13.231</c:v>
                </c:pt>
                <c:pt idx="1231">
                  <c:v>14.0199</c:v>
                </c:pt>
                <c:pt idx="1232">
                  <c:v>13.207599999999999</c:v>
                </c:pt>
                <c:pt idx="1233">
                  <c:v>15.3171</c:v>
                </c:pt>
                <c:pt idx="1234">
                  <c:v>19.327400000000001</c:v>
                </c:pt>
                <c:pt idx="1235">
                  <c:v>20.904299999999999</c:v>
                </c:pt>
                <c:pt idx="1236">
                  <c:v>22.105799999999999</c:v>
                </c:pt>
                <c:pt idx="1237">
                  <c:v>23.310400000000001</c:v>
                </c:pt>
                <c:pt idx="1238">
                  <c:v>24.951699999999999</c:v>
                </c:pt>
                <c:pt idx="1239">
                  <c:v>23.657499999999999</c:v>
                </c:pt>
                <c:pt idx="1240">
                  <c:v>24.310099999999998</c:v>
                </c:pt>
                <c:pt idx="1241">
                  <c:v>29.758500000000002</c:v>
                </c:pt>
                <c:pt idx="1242">
                  <c:v>25.651199999999999</c:v>
                </c:pt>
                <c:pt idx="1243">
                  <c:v>19.150300000000001</c:v>
                </c:pt>
                <c:pt idx="1244">
                  <c:v>15.246700000000001</c:v>
                </c:pt>
                <c:pt idx="1245">
                  <c:v>7.2514399999999997</c:v>
                </c:pt>
                <c:pt idx="1246">
                  <c:v>3.2860999999999998</c:v>
                </c:pt>
                <c:pt idx="1247">
                  <c:v>3.98584</c:v>
                </c:pt>
                <c:pt idx="1248">
                  <c:v>4.9699200000000001</c:v>
                </c:pt>
                <c:pt idx="1249">
                  <c:v>5.3436700000000004</c:v>
                </c:pt>
                <c:pt idx="1250">
                  <c:v>5.3909900000000004</c:v>
                </c:pt>
                <c:pt idx="1251">
                  <c:v>4.8744100000000001</c:v>
                </c:pt>
                <c:pt idx="1252">
                  <c:v>3.9455</c:v>
                </c:pt>
                <c:pt idx="1253">
                  <c:v>3.5006599999999999</c:v>
                </c:pt>
                <c:pt idx="1254">
                  <c:v>4.1269200000000001</c:v>
                </c:pt>
                <c:pt idx="1255">
                  <c:v>5.8445400000000003</c:v>
                </c:pt>
                <c:pt idx="1256">
                  <c:v>14.804399999999999</c:v>
                </c:pt>
                <c:pt idx="1257">
                  <c:v>27.216000000000001</c:v>
                </c:pt>
                <c:pt idx="1258">
                  <c:v>30.423500000000001</c:v>
                </c:pt>
                <c:pt idx="1259">
                  <c:v>25.071200000000001</c:v>
                </c:pt>
                <c:pt idx="1260">
                  <c:v>20.535399999999999</c:v>
                </c:pt>
                <c:pt idx="1261">
                  <c:v>17.814699999999998</c:v>
                </c:pt>
                <c:pt idx="1262">
                  <c:v>20.343699999999998</c:v>
                </c:pt>
                <c:pt idx="1263">
                  <c:v>22.189800000000002</c:v>
                </c:pt>
                <c:pt idx="1264">
                  <c:v>26.077000000000002</c:v>
                </c:pt>
                <c:pt idx="1265">
                  <c:v>33.007100000000001</c:v>
                </c:pt>
                <c:pt idx="1266">
                  <c:v>41.982500000000002</c:v>
                </c:pt>
                <c:pt idx="1267">
                  <c:v>57.991</c:v>
                </c:pt>
                <c:pt idx="1268">
                  <c:v>38.831800000000001</c:v>
                </c:pt>
                <c:pt idx="1269">
                  <c:v>12.410399999999999</c:v>
                </c:pt>
                <c:pt idx="1270">
                  <c:v>9.4625199999999996</c:v>
                </c:pt>
                <c:pt idx="1271">
                  <c:v>7.2019399999999996</c:v>
                </c:pt>
                <c:pt idx="1272">
                  <c:v>5.4378700000000002</c:v>
                </c:pt>
                <c:pt idx="1273">
                  <c:v>4.3807400000000003</c:v>
                </c:pt>
                <c:pt idx="1274">
                  <c:v>4.2501199999999999</c:v>
                </c:pt>
                <c:pt idx="1275">
                  <c:v>4.3628600000000004</c:v>
                </c:pt>
                <c:pt idx="1276">
                  <c:v>4.7093499999999997</c:v>
                </c:pt>
                <c:pt idx="1277">
                  <c:v>5.6380400000000002</c:v>
                </c:pt>
                <c:pt idx="1278">
                  <c:v>9.87988</c:v>
                </c:pt>
                <c:pt idx="1279">
                  <c:v>13.071099999999999</c:v>
                </c:pt>
                <c:pt idx="1280">
                  <c:v>16.234500000000001</c:v>
                </c:pt>
                <c:pt idx="1281">
                  <c:v>18.9377</c:v>
                </c:pt>
                <c:pt idx="1282">
                  <c:v>20.594899999999999</c:v>
                </c:pt>
                <c:pt idx="1283">
                  <c:v>21.973700000000001</c:v>
                </c:pt>
                <c:pt idx="1284">
                  <c:v>26.700900000000001</c:v>
                </c:pt>
                <c:pt idx="1285">
                  <c:v>30.108000000000001</c:v>
                </c:pt>
                <c:pt idx="1286">
                  <c:v>28.612200000000001</c:v>
                </c:pt>
                <c:pt idx="1287">
                  <c:v>26.463200000000001</c:v>
                </c:pt>
                <c:pt idx="1288">
                  <c:v>27.509499999999999</c:v>
                </c:pt>
                <c:pt idx="1289">
                  <c:v>29.1647</c:v>
                </c:pt>
                <c:pt idx="1290">
                  <c:v>24.822800000000001</c:v>
                </c:pt>
                <c:pt idx="1291">
                  <c:v>19.124600000000001</c:v>
                </c:pt>
                <c:pt idx="1292">
                  <c:v>16.229900000000001</c:v>
                </c:pt>
                <c:pt idx="1293">
                  <c:v>13.4819</c:v>
                </c:pt>
                <c:pt idx="1294">
                  <c:v>11.055</c:v>
                </c:pt>
                <c:pt idx="1295">
                  <c:v>7.8840199999999996</c:v>
                </c:pt>
                <c:pt idx="1296">
                  <c:v>6.7690999999999999</c:v>
                </c:pt>
                <c:pt idx="1297">
                  <c:v>6.4433199999999999</c:v>
                </c:pt>
                <c:pt idx="1298">
                  <c:v>6.9073500000000001</c:v>
                </c:pt>
                <c:pt idx="1299">
                  <c:v>8.2355199999999993</c:v>
                </c:pt>
                <c:pt idx="1300">
                  <c:v>9.8218800000000002</c:v>
                </c:pt>
                <c:pt idx="1301">
                  <c:v>10.3855</c:v>
                </c:pt>
                <c:pt idx="1302">
                  <c:v>13.736800000000001</c:v>
                </c:pt>
                <c:pt idx="1303">
                  <c:v>17.4878</c:v>
                </c:pt>
                <c:pt idx="1304">
                  <c:v>18.6219</c:v>
                </c:pt>
                <c:pt idx="1305">
                  <c:v>20.052</c:v>
                </c:pt>
                <c:pt idx="1306">
                  <c:v>23.581</c:v>
                </c:pt>
                <c:pt idx="1307">
                  <c:v>30.144200000000001</c:v>
                </c:pt>
                <c:pt idx="1308">
                  <c:v>38.989899999999999</c:v>
                </c:pt>
                <c:pt idx="1309">
                  <c:v>42.571399999999997</c:v>
                </c:pt>
                <c:pt idx="1310">
                  <c:v>43.022799999999997</c:v>
                </c:pt>
                <c:pt idx="1311">
                  <c:v>39.717100000000002</c:v>
                </c:pt>
                <c:pt idx="1312">
                  <c:v>38.1556</c:v>
                </c:pt>
                <c:pt idx="1313">
                  <c:v>46.263800000000003</c:v>
                </c:pt>
                <c:pt idx="1314">
                  <c:v>34.795999999999999</c:v>
                </c:pt>
                <c:pt idx="1315">
                  <c:v>27.136099999999999</c:v>
                </c:pt>
                <c:pt idx="1316">
                  <c:v>20.590499999999999</c:v>
                </c:pt>
                <c:pt idx="1317">
                  <c:v>17.989799999999999</c:v>
                </c:pt>
                <c:pt idx="1318">
                  <c:v>14.9734</c:v>
                </c:pt>
                <c:pt idx="1319">
                  <c:v>15.63</c:v>
                </c:pt>
                <c:pt idx="1320">
                  <c:v>14.779199999999999</c:v>
                </c:pt>
                <c:pt idx="1321">
                  <c:v>13.708299999999999</c:v>
                </c:pt>
                <c:pt idx="1322">
                  <c:v>9.0488700000000009</c:v>
                </c:pt>
                <c:pt idx="1323">
                  <c:v>12.842599999999999</c:v>
                </c:pt>
                <c:pt idx="1324">
                  <c:v>17.262799999999999</c:v>
                </c:pt>
                <c:pt idx="1325">
                  <c:v>25.479600000000001</c:v>
                </c:pt>
                <c:pt idx="1326">
                  <c:v>28.001999999999999</c:v>
                </c:pt>
                <c:pt idx="1327">
                  <c:v>31.7014</c:v>
                </c:pt>
                <c:pt idx="1328">
                  <c:v>30.526</c:v>
                </c:pt>
                <c:pt idx="1342">
                  <c:v>35.660800000000002</c:v>
                </c:pt>
                <c:pt idx="1343">
                  <c:v>24.160799999999998</c:v>
                </c:pt>
                <c:pt idx="1344">
                  <c:v>17.285900000000002</c:v>
                </c:pt>
                <c:pt idx="1345">
                  <c:v>13.638299999999999</c:v>
                </c:pt>
                <c:pt idx="1346">
                  <c:v>3.22831</c:v>
                </c:pt>
                <c:pt idx="1347">
                  <c:v>4.9138799999999998</c:v>
                </c:pt>
                <c:pt idx="1348">
                  <c:v>7.0069999999999997</c:v>
                </c:pt>
                <c:pt idx="1349">
                  <c:v>10.8888</c:v>
                </c:pt>
                <c:pt idx="1350">
                  <c:v>11.835000000000001</c:v>
                </c:pt>
                <c:pt idx="1351">
                  <c:v>13.158099999999999</c:v>
                </c:pt>
                <c:pt idx="1352">
                  <c:v>16.115200000000002</c:v>
                </c:pt>
                <c:pt idx="1353">
                  <c:v>17.463000000000001</c:v>
                </c:pt>
                <c:pt idx="1354">
                  <c:v>26.675799999999999</c:v>
                </c:pt>
                <c:pt idx="1355">
                  <c:v>31.361000000000001</c:v>
                </c:pt>
                <c:pt idx="1356">
                  <c:v>34.787300000000002</c:v>
                </c:pt>
                <c:pt idx="1357">
                  <c:v>34.938000000000002</c:v>
                </c:pt>
                <c:pt idx="1358">
                  <c:v>33.182400000000001</c:v>
                </c:pt>
                <c:pt idx="1359">
                  <c:v>32.269799999999996</c:v>
                </c:pt>
                <c:pt idx="1360">
                  <c:v>31.267600000000002</c:v>
                </c:pt>
                <c:pt idx="1361">
                  <c:v>30.267900000000001</c:v>
                </c:pt>
                <c:pt idx="1362">
                  <c:v>19.1069</c:v>
                </c:pt>
                <c:pt idx="1363">
                  <c:v>12.4071</c:v>
                </c:pt>
                <c:pt idx="1364">
                  <c:v>11.716799999999999</c:v>
                </c:pt>
                <c:pt idx="1365">
                  <c:v>6.8718000000000004</c:v>
                </c:pt>
                <c:pt idx="1366">
                  <c:v>4.6581000000000001</c:v>
                </c:pt>
                <c:pt idx="1367">
                  <c:v>5.34999</c:v>
                </c:pt>
                <c:pt idx="1368">
                  <c:v>4.3737599999999999</c:v>
                </c:pt>
                <c:pt idx="1369">
                  <c:v>3.15788</c:v>
                </c:pt>
                <c:pt idx="1370">
                  <c:v>4.0540900000000004</c:v>
                </c:pt>
                <c:pt idx="1371">
                  <c:v>4.5272699999999997</c:v>
                </c:pt>
                <c:pt idx="1372">
                  <c:v>4.7856699999999996</c:v>
                </c:pt>
                <c:pt idx="1373">
                  <c:v>6.6267100000000001</c:v>
                </c:pt>
                <c:pt idx="1374">
                  <c:v>10.3428</c:v>
                </c:pt>
                <c:pt idx="1375">
                  <c:v>11.7475</c:v>
                </c:pt>
                <c:pt idx="1376">
                  <c:v>15.047800000000001</c:v>
                </c:pt>
                <c:pt idx="1377">
                  <c:v>18.3675</c:v>
                </c:pt>
                <c:pt idx="1378">
                  <c:v>20.615400000000001</c:v>
                </c:pt>
                <c:pt idx="1379">
                  <c:v>25.090599999999998</c:v>
                </c:pt>
                <c:pt idx="1380">
                  <c:v>31.0947</c:v>
                </c:pt>
                <c:pt idx="1381">
                  <c:v>33.1325</c:v>
                </c:pt>
                <c:pt idx="1382">
                  <c:v>29.183</c:v>
                </c:pt>
                <c:pt idx="1383">
                  <c:v>24.2881</c:v>
                </c:pt>
                <c:pt idx="1384">
                  <c:v>18.553699999999999</c:v>
                </c:pt>
                <c:pt idx="1385">
                  <c:v>15.4756</c:v>
                </c:pt>
                <c:pt idx="1386">
                  <c:v>14.089</c:v>
                </c:pt>
                <c:pt idx="1387">
                  <c:v>8.3170699999999993</c:v>
                </c:pt>
                <c:pt idx="1388">
                  <c:v>5.4141000000000004</c:v>
                </c:pt>
                <c:pt idx="1389">
                  <c:v>3.8907699999999998</c:v>
                </c:pt>
                <c:pt idx="1390">
                  <c:v>3.1572300000000002</c:v>
                </c:pt>
                <c:pt idx="1391">
                  <c:v>3.62561</c:v>
                </c:pt>
                <c:pt idx="1392">
                  <c:v>3.3081200000000002</c:v>
                </c:pt>
                <c:pt idx="1393">
                  <c:v>3.0896300000000001</c:v>
                </c:pt>
                <c:pt idx="1394">
                  <c:v>3.3336299999999999</c:v>
                </c:pt>
                <c:pt idx="1395">
                  <c:v>3.5673900000000001</c:v>
                </c:pt>
                <c:pt idx="1396">
                  <c:v>4.1766399999999999</c:v>
                </c:pt>
                <c:pt idx="1397">
                  <c:v>4.5806899999999997</c:v>
                </c:pt>
                <c:pt idx="1398">
                  <c:v>5.97363</c:v>
                </c:pt>
                <c:pt idx="1399">
                  <c:v>15.1267</c:v>
                </c:pt>
                <c:pt idx="1400">
                  <c:v>20.370799999999999</c:v>
                </c:pt>
                <c:pt idx="1401">
                  <c:v>16.538900000000002</c:v>
                </c:pt>
                <c:pt idx="1402">
                  <c:v>13.0982</c:v>
                </c:pt>
                <c:pt idx="1403">
                  <c:v>9.4559800000000003</c:v>
                </c:pt>
                <c:pt idx="1404">
                  <c:v>8.0955300000000001</c:v>
                </c:pt>
                <c:pt idx="1405">
                  <c:v>11.892300000000001</c:v>
                </c:pt>
                <c:pt idx="1406">
                  <c:v>12.234400000000001</c:v>
                </c:pt>
                <c:pt idx="1407">
                  <c:v>7.2856699999999996</c:v>
                </c:pt>
                <c:pt idx="1408">
                  <c:v>6.9716699999999996</c:v>
                </c:pt>
                <c:pt idx="1409">
                  <c:v>6.9003699999999997</c:v>
                </c:pt>
                <c:pt idx="1410">
                  <c:v>5.2444499999999996</c:v>
                </c:pt>
                <c:pt idx="1411">
                  <c:v>4.7649499999999998</c:v>
                </c:pt>
                <c:pt idx="1412">
                  <c:v>9.68079</c:v>
                </c:pt>
                <c:pt idx="1413">
                  <c:v>14.7569</c:v>
                </c:pt>
                <c:pt idx="1414">
                  <c:v>17.047599999999999</c:v>
                </c:pt>
                <c:pt idx="1415">
                  <c:v>12.1594</c:v>
                </c:pt>
                <c:pt idx="1416">
                  <c:v>10.4603</c:v>
                </c:pt>
                <c:pt idx="1417">
                  <c:v>8.2444600000000001</c:v>
                </c:pt>
                <c:pt idx="1418">
                  <c:v>9.5392799999999998</c:v>
                </c:pt>
                <c:pt idx="1419">
                  <c:v>6.6772999999999998</c:v>
                </c:pt>
                <c:pt idx="1420">
                  <c:v>7.70303</c:v>
                </c:pt>
                <c:pt idx="1421">
                  <c:v>8.0144099999999998</c:v>
                </c:pt>
                <c:pt idx="1422">
                  <c:v>7.8657000000000004</c:v>
                </c:pt>
                <c:pt idx="1423">
                  <c:v>10.2464</c:v>
                </c:pt>
                <c:pt idx="1424">
                  <c:v>12.8642</c:v>
                </c:pt>
                <c:pt idx="1425">
                  <c:v>13.567600000000001</c:v>
                </c:pt>
                <c:pt idx="1426">
                  <c:v>15.287000000000001</c:v>
                </c:pt>
                <c:pt idx="1427">
                  <c:v>16.931100000000001</c:v>
                </c:pt>
                <c:pt idx="1428">
                  <c:v>19.7851</c:v>
                </c:pt>
                <c:pt idx="1429">
                  <c:v>22.572199999999999</c:v>
                </c:pt>
                <c:pt idx="1430">
                  <c:v>21.779800000000002</c:v>
                </c:pt>
                <c:pt idx="1431">
                  <c:v>23.158999999999999</c:v>
                </c:pt>
                <c:pt idx="1432">
                  <c:v>23.850300000000001</c:v>
                </c:pt>
                <c:pt idx="1433">
                  <c:v>26.859400000000001</c:v>
                </c:pt>
                <c:pt idx="1434">
                  <c:v>26.301200000000001</c:v>
                </c:pt>
                <c:pt idx="1435">
                  <c:v>19.359200000000001</c:v>
                </c:pt>
                <c:pt idx="1436">
                  <c:v>15.057600000000001</c:v>
                </c:pt>
                <c:pt idx="1437">
                  <c:v>11.2896</c:v>
                </c:pt>
                <c:pt idx="1438">
                  <c:v>10.305099999999999</c:v>
                </c:pt>
                <c:pt idx="1439">
                  <c:v>11.2118</c:v>
                </c:pt>
                <c:pt idx="1440">
                  <c:v>11.4573</c:v>
                </c:pt>
                <c:pt idx="1441">
                  <c:v>11.441800000000001</c:v>
                </c:pt>
                <c:pt idx="1442">
                  <c:v>11.925000000000001</c:v>
                </c:pt>
                <c:pt idx="1443">
                  <c:v>10.992000000000001</c:v>
                </c:pt>
                <c:pt idx="1444">
                  <c:v>9.7726000000000006</c:v>
                </c:pt>
                <c:pt idx="1445">
                  <c:v>11.175599999999999</c:v>
                </c:pt>
                <c:pt idx="1446">
                  <c:v>13.718500000000001</c:v>
                </c:pt>
                <c:pt idx="1447">
                  <c:v>19.7028</c:v>
                </c:pt>
                <c:pt idx="1448">
                  <c:v>25.8215</c:v>
                </c:pt>
                <c:pt idx="1449">
                  <c:v>28.4344</c:v>
                </c:pt>
                <c:pt idx="1450">
                  <c:v>36.097999999999999</c:v>
                </c:pt>
                <c:pt idx="1451">
                  <c:v>25.9772</c:v>
                </c:pt>
                <c:pt idx="1452">
                  <c:v>25.7729</c:v>
                </c:pt>
                <c:pt idx="1453">
                  <c:v>14.749700000000001</c:v>
                </c:pt>
                <c:pt idx="1454">
                  <c:v>7.2335599999999998</c:v>
                </c:pt>
                <c:pt idx="1455">
                  <c:v>6.1709699999999996</c:v>
                </c:pt>
                <c:pt idx="1456">
                  <c:v>5.88706</c:v>
                </c:pt>
                <c:pt idx="1457">
                  <c:v>8.9088799999999999</c:v>
                </c:pt>
                <c:pt idx="1458">
                  <c:v>12.173</c:v>
                </c:pt>
                <c:pt idx="1459">
                  <c:v>12.0471</c:v>
                </c:pt>
                <c:pt idx="1460">
                  <c:v>11.037100000000001</c:v>
                </c:pt>
                <c:pt idx="1461">
                  <c:v>8.8988499999999995</c:v>
                </c:pt>
                <c:pt idx="1462">
                  <c:v>10.225899999999999</c:v>
                </c:pt>
                <c:pt idx="1463">
                  <c:v>6.9420200000000003</c:v>
                </c:pt>
                <c:pt idx="1464">
                  <c:v>5.6330299999999998</c:v>
                </c:pt>
                <c:pt idx="1465">
                  <c:v>6.5335999999999999</c:v>
                </c:pt>
                <c:pt idx="1466">
                  <c:v>4.90625</c:v>
                </c:pt>
                <c:pt idx="1467">
                  <c:v>5.2289700000000003</c:v>
                </c:pt>
                <c:pt idx="1468">
                  <c:v>3.8776799999999998</c:v>
                </c:pt>
                <c:pt idx="1469">
                  <c:v>4.0623800000000001</c:v>
                </c:pt>
                <c:pt idx="1470">
                  <c:v>3.9688300000000001</c:v>
                </c:pt>
                <c:pt idx="1471">
                  <c:v>9.0809200000000008</c:v>
                </c:pt>
                <c:pt idx="1472">
                  <c:v>6.9657799999999996</c:v>
                </c:pt>
                <c:pt idx="1473">
                  <c:v>8.52379</c:v>
                </c:pt>
                <c:pt idx="1474">
                  <c:v>7.4019000000000004</c:v>
                </c:pt>
                <c:pt idx="1475">
                  <c:v>8.5527899999999999</c:v>
                </c:pt>
                <c:pt idx="1476">
                  <c:v>7.3837999999999999</c:v>
                </c:pt>
                <c:pt idx="1477">
                  <c:v>6.8552299999999997</c:v>
                </c:pt>
                <c:pt idx="1478">
                  <c:v>6.5484299999999998</c:v>
                </c:pt>
                <c:pt idx="1479">
                  <c:v>6.6650900000000002</c:v>
                </c:pt>
                <c:pt idx="1480">
                  <c:v>6.1794799999999999</c:v>
                </c:pt>
                <c:pt idx="1481">
                  <c:v>5.4182399999999999</c:v>
                </c:pt>
                <c:pt idx="1482">
                  <c:v>5.8728899999999999</c:v>
                </c:pt>
                <c:pt idx="1483">
                  <c:v>8.0377500000000008</c:v>
                </c:pt>
                <c:pt idx="1484">
                  <c:v>11.0436</c:v>
                </c:pt>
                <c:pt idx="1485">
                  <c:v>17.654599999999999</c:v>
                </c:pt>
                <c:pt idx="1486">
                  <c:v>20.034300000000002</c:v>
                </c:pt>
                <c:pt idx="1487">
                  <c:v>18.097300000000001</c:v>
                </c:pt>
                <c:pt idx="1488">
                  <c:v>15.9747</c:v>
                </c:pt>
                <c:pt idx="1489">
                  <c:v>15.9069</c:v>
                </c:pt>
                <c:pt idx="1490">
                  <c:v>14.9857</c:v>
                </c:pt>
                <c:pt idx="1491">
                  <c:v>12.9017</c:v>
                </c:pt>
                <c:pt idx="1492">
                  <c:v>10.1775</c:v>
                </c:pt>
                <c:pt idx="1493">
                  <c:v>8.38598</c:v>
                </c:pt>
                <c:pt idx="1494">
                  <c:v>7.5922599999999996</c:v>
                </c:pt>
                <c:pt idx="1495">
                  <c:v>7.7339900000000004</c:v>
                </c:pt>
                <c:pt idx="1496">
                  <c:v>9.1611700000000003</c:v>
                </c:pt>
                <c:pt idx="1497">
                  <c:v>14.078799999999999</c:v>
                </c:pt>
                <c:pt idx="1498">
                  <c:v>20.193000000000001</c:v>
                </c:pt>
                <c:pt idx="1499">
                  <c:v>19.151399999999999</c:v>
                </c:pt>
                <c:pt idx="1500">
                  <c:v>15.536899999999999</c:v>
                </c:pt>
                <c:pt idx="1501">
                  <c:v>13.2065</c:v>
                </c:pt>
                <c:pt idx="1502">
                  <c:v>12.6671</c:v>
                </c:pt>
                <c:pt idx="1503">
                  <c:v>12.303100000000001</c:v>
                </c:pt>
                <c:pt idx="1504">
                  <c:v>12.3614</c:v>
                </c:pt>
                <c:pt idx="1505">
                  <c:v>12.763199999999999</c:v>
                </c:pt>
                <c:pt idx="1506">
                  <c:v>9.6254100000000005</c:v>
                </c:pt>
                <c:pt idx="1507">
                  <c:v>9.3249300000000002</c:v>
                </c:pt>
                <c:pt idx="1508">
                  <c:v>10.5617</c:v>
                </c:pt>
                <c:pt idx="1509">
                  <c:v>10.444599999999999</c:v>
                </c:pt>
                <c:pt idx="1510">
                  <c:v>10.939399999999999</c:v>
                </c:pt>
                <c:pt idx="1511">
                  <c:v>12.922000000000001</c:v>
                </c:pt>
                <c:pt idx="1512">
                  <c:v>13.686</c:v>
                </c:pt>
                <c:pt idx="1513">
                  <c:v>13.9582</c:v>
                </c:pt>
                <c:pt idx="1514">
                  <c:v>14.9316</c:v>
                </c:pt>
                <c:pt idx="1515">
                  <c:v>14.5166</c:v>
                </c:pt>
                <c:pt idx="1516">
                  <c:v>14.989800000000001</c:v>
                </c:pt>
                <c:pt idx="1517">
                  <c:v>14.6976</c:v>
                </c:pt>
                <c:pt idx="1518">
                  <c:v>15.8969</c:v>
                </c:pt>
                <c:pt idx="1519">
                  <c:v>21.722300000000001</c:v>
                </c:pt>
                <c:pt idx="1520">
                  <c:v>30.107399999999998</c:v>
                </c:pt>
                <c:pt idx="1521">
                  <c:v>29.8461</c:v>
                </c:pt>
                <c:pt idx="1522">
                  <c:v>25.6968</c:v>
                </c:pt>
                <c:pt idx="1523">
                  <c:v>27.632400000000001</c:v>
                </c:pt>
                <c:pt idx="1524">
                  <c:v>31.117799999999999</c:v>
                </c:pt>
                <c:pt idx="1525">
                  <c:v>34.8568</c:v>
                </c:pt>
                <c:pt idx="1526">
                  <c:v>34.519500000000001</c:v>
                </c:pt>
                <c:pt idx="1527">
                  <c:v>36.238399999999999</c:v>
                </c:pt>
                <c:pt idx="1528">
                  <c:v>37.6325</c:v>
                </c:pt>
                <c:pt idx="1529">
                  <c:v>43.161900000000003</c:v>
                </c:pt>
                <c:pt idx="1530">
                  <c:v>40.573999999999998</c:v>
                </c:pt>
                <c:pt idx="1531">
                  <c:v>30.967199999999998</c:v>
                </c:pt>
                <c:pt idx="1532">
                  <c:v>27.742100000000001</c:v>
                </c:pt>
                <c:pt idx="1533">
                  <c:v>28.6693</c:v>
                </c:pt>
                <c:pt idx="1534">
                  <c:v>23.363800000000001</c:v>
                </c:pt>
                <c:pt idx="1535">
                  <c:v>20.224900000000002</c:v>
                </c:pt>
                <c:pt idx="1536">
                  <c:v>13.134399999999999</c:v>
                </c:pt>
                <c:pt idx="1537">
                  <c:v>7.9309000000000003</c:v>
                </c:pt>
                <c:pt idx="1538">
                  <c:v>6.8565399999999999</c:v>
                </c:pt>
                <c:pt idx="1539">
                  <c:v>7.1155900000000001</c:v>
                </c:pt>
                <c:pt idx="1540">
                  <c:v>6.5813499999999996</c:v>
                </c:pt>
                <c:pt idx="1541">
                  <c:v>7.7337800000000003</c:v>
                </c:pt>
                <c:pt idx="1542">
                  <c:v>10.303100000000001</c:v>
                </c:pt>
                <c:pt idx="1543">
                  <c:v>14.5999</c:v>
                </c:pt>
                <c:pt idx="1544">
                  <c:v>17.969100000000001</c:v>
                </c:pt>
                <c:pt idx="1545">
                  <c:v>24.233599999999999</c:v>
                </c:pt>
                <c:pt idx="1546">
                  <c:v>23.9</c:v>
                </c:pt>
                <c:pt idx="1547">
                  <c:v>29.9894</c:v>
                </c:pt>
                <c:pt idx="1548">
                  <c:v>33.869300000000003</c:v>
                </c:pt>
                <c:pt idx="1549">
                  <c:v>36.931199999999997</c:v>
                </c:pt>
                <c:pt idx="1550">
                  <c:v>36.060899999999997</c:v>
                </c:pt>
                <c:pt idx="1551">
                  <c:v>35.226399999999998</c:v>
                </c:pt>
                <c:pt idx="1552">
                  <c:v>35.915900000000001</c:v>
                </c:pt>
                <c:pt idx="1553">
                  <c:v>36.848599999999998</c:v>
                </c:pt>
                <c:pt idx="1554">
                  <c:v>47.121400000000001</c:v>
                </c:pt>
                <c:pt idx="1555">
                  <c:v>51.645099999999999</c:v>
                </c:pt>
                <c:pt idx="1556">
                  <c:v>64.248999999999995</c:v>
                </c:pt>
                <c:pt idx="1557">
                  <c:v>31.584499999999998</c:v>
                </c:pt>
                <c:pt idx="1558">
                  <c:v>23.537600000000001</c:v>
                </c:pt>
                <c:pt idx="1559">
                  <c:v>16.172499999999999</c:v>
                </c:pt>
                <c:pt idx="1560">
                  <c:v>15.892300000000001</c:v>
                </c:pt>
                <c:pt idx="1561">
                  <c:v>11.707000000000001</c:v>
                </c:pt>
                <c:pt idx="1562">
                  <c:v>9.6847200000000004</c:v>
                </c:pt>
                <c:pt idx="1563">
                  <c:v>7.7538400000000003</c:v>
                </c:pt>
                <c:pt idx="1564">
                  <c:v>7.1465500000000004</c:v>
                </c:pt>
                <c:pt idx="1565">
                  <c:v>9.1498299999999997</c:v>
                </c:pt>
                <c:pt idx="1566">
                  <c:v>13.326000000000001</c:v>
                </c:pt>
                <c:pt idx="1567">
                  <c:v>25.565300000000001</c:v>
                </c:pt>
                <c:pt idx="1568">
                  <c:v>35.914200000000001</c:v>
                </c:pt>
                <c:pt idx="1569">
                  <c:v>34.476100000000002</c:v>
                </c:pt>
                <c:pt idx="1570">
                  <c:v>32.706600000000002</c:v>
                </c:pt>
                <c:pt idx="1571">
                  <c:v>23.460799999999999</c:v>
                </c:pt>
                <c:pt idx="1572">
                  <c:v>23.215299999999999</c:v>
                </c:pt>
                <c:pt idx="1573">
                  <c:v>26.910699999999999</c:v>
                </c:pt>
                <c:pt idx="1574">
                  <c:v>30.106100000000001</c:v>
                </c:pt>
                <c:pt idx="1575">
                  <c:v>30.3398</c:v>
                </c:pt>
                <c:pt idx="1576">
                  <c:v>33.041499999999999</c:v>
                </c:pt>
                <c:pt idx="1577">
                  <c:v>38.0182</c:v>
                </c:pt>
                <c:pt idx="1578">
                  <c:v>38.992699999999999</c:v>
                </c:pt>
                <c:pt idx="1579">
                  <c:v>34.502899999999997</c:v>
                </c:pt>
                <c:pt idx="1580">
                  <c:v>27.601500000000001</c:v>
                </c:pt>
                <c:pt idx="1581">
                  <c:v>19.543199999999999</c:v>
                </c:pt>
                <c:pt idx="1582">
                  <c:v>15.8736</c:v>
                </c:pt>
                <c:pt idx="1583">
                  <c:v>13.8893</c:v>
                </c:pt>
                <c:pt idx="1584">
                  <c:v>9.4527099999999997</c:v>
                </c:pt>
                <c:pt idx="1585">
                  <c:v>8.4186899999999998</c:v>
                </c:pt>
                <c:pt idx="1586">
                  <c:v>8.4640400000000007</c:v>
                </c:pt>
                <c:pt idx="1587">
                  <c:v>7.6633399999999998</c:v>
                </c:pt>
                <c:pt idx="1588">
                  <c:v>8.2182999999999993</c:v>
                </c:pt>
                <c:pt idx="1589">
                  <c:v>10.1136</c:v>
                </c:pt>
                <c:pt idx="1590">
                  <c:v>11.1119</c:v>
                </c:pt>
                <c:pt idx="1591">
                  <c:v>14.608599999999999</c:v>
                </c:pt>
                <c:pt idx="1592">
                  <c:v>13.932700000000001</c:v>
                </c:pt>
                <c:pt idx="1593">
                  <c:v>14.0578</c:v>
                </c:pt>
                <c:pt idx="1594">
                  <c:v>14.458399999999999</c:v>
                </c:pt>
                <c:pt idx="1595">
                  <c:v>15.1211</c:v>
                </c:pt>
                <c:pt idx="1596">
                  <c:v>18.093399999999999</c:v>
                </c:pt>
                <c:pt idx="1597">
                  <c:v>20.159199999999998</c:v>
                </c:pt>
                <c:pt idx="1598">
                  <c:v>19.500699999999998</c:v>
                </c:pt>
                <c:pt idx="1599">
                  <c:v>20.620899999999999</c:v>
                </c:pt>
                <c:pt idx="1600">
                  <c:v>20.6874</c:v>
                </c:pt>
                <c:pt idx="1601">
                  <c:v>20.706299999999999</c:v>
                </c:pt>
                <c:pt idx="1602">
                  <c:v>19.314900000000002</c:v>
                </c:pt>
                <c:pt idx="1603">
                  <c:v>13.91</c:v>
                </c:pt>
                <c:pt idx="1604">
                  <c:v>10.374000000000001</c:v>
                </c:pt>
                <c:pt idx="1605">
                  <c:v>9.00657</c:v>
                </c:pt>
                <c:pt idx="1606">
                  <c:v>7.5654399999999997</c:v>
                </c:pt>
                <c:pt idx="1607">
                  <c:v>6.3233899999999998</c:v>
                </c:pt>
                <c:pt idx="1608">
                  <c:v>5.3595899999999999</c:v>
                </c:pt>
                <c:pt idx="1609">
                  <c:v>6.0529999999999999</c:v>
                </c:pt>
                <c:pt idx="1610">
                  <c:v>8.2172099999999997</c:v>
                </c:pt>
                <c:pt idx="1611">
                  <c:v>11.382300000000001</c:v>
                </c:pt>
                <c:pt idx="1612">
                  <c:v>13.574</c:v>
                </c:pt>
                <c:pt idx="1613">
                  <c:v>9.8912200000000006</c:v>
                </c:pt>
                <c:pt idx="1614">
                  <c:v>3.3759399999999999</c:v>
                </c:pt>
                <c:pt idx="1615">
                  <c:v>5.11144</c:v>
                </c:pt>
                <c:pt idx="1616">
                  <c:v>3.6655099999999998</c:v>
                </c:pt>
                <c:pt idx="1617">
                  <c:v>3.14676</c:v>
                </c:pt>
                <c:pt idx="1618">
                  <c:v>3.3089900000000001</c:v>
                </c:pt>
                <c:pt idx="1619">
                  <c:v>0.80615099999999995</c:v>
                </c:pt>
                <c:pt idx="1620">
                  <c:v>2.4389500000000002</c:v>
                </c:pt>
                <c:pt idx="1621">
                  <c:v>2.5939899999999998</c:v>
                </c:pt>
                <c:pt idx="1622">
                  <c:v>1.20868</c:v>
                </c:pt>
                <c:pt idx="1623">
                  <c:v>0.90405800000000003</c:v>
                </c:pt>
                <c:pt idx="1624">
                  <c:v>1.8059400000000001</c:v>
                </c:pt>
                <c:pt idx="1625">
                  <c:v>3.1463199999999998</c:v>
                </c:pt>
                <c:pt idx="1626">
                  <c:v>5.2206900000000003</c:v>
                </c:pt>
                <c:pt idx="1627">
                  <c:v>4.76037</c:v>
                </c:pt>
                <c:pt idx="1628">
                  <c:v>3.3031100000000002</c:v>
                </c:pt>
                <c:pt idx="1629">
                  <c:v>2.8401700000000001</c:v>
                </c:pt>
                <c:pt idx="1630">
                  <c:v>3.4321899999999999</c:v>
                </c:pt>
                <c:pt idx="1631">
                  <c:v>3.4184600000000001</c:v>
                </c:pt>
                <c:pt idx="1632">
                  <c:v>3.3864000000000001</c:v>
                </c:pt>
                <c:pt idx="1633">
                  <c:v>4.2143600000000001</c:v>
                </c:pt>
                <c:pt idx="1634">
                  <c:v>4.63957</c:v>
                </c:pt>
                <c:pt idx="1635">
                  <c:v>3.86896</c:v>
                </c:pt>
                <c:pt idx="1636">
                  <c:v>4.0119999999999996</c:v>
                </c:pt>
                <c:pt idx="1637">
                  <c:v>4.0883200000000004</c:v>
                </c:pt>
                <c:pt idx="1638">
                  <c:v>4.6724899999999998</c:v>
                </c:pt>
                <c:pt idx="1639">
                  <c:v>13.495200000000001</c:v>
                </c:pt>
                <c:pt idx="1640">
                  <c:v>7.4599000000000002</c:v>
                </c:pt>
                <c:pt idx="1641">
                  <c:v>9.4245800000000006</c:v>
                </c:pt>
                <c:pt idx="1642">
                  <c:v>14.942500000000001</c:v>
                </c:pt>
                <c:pt idx="1643">
                  <c:v>19.097300000000001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39-4B86-80A2-466671C6E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864992"/>
        <c:axId val="164631904"/>
      </c:lineChart>
      <c:catAx>
        <c:axId val="17886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631904"/>
        <c:crosses val="autoZero"/>
        <c:auto val="0"/>
        <c:lblAlgn val="ctr"/>
        <c:lblOffset val="100"/>
        <c:noMultiLvlLbl val="0"/>
      </c:catAx>
      <c:valAx>
        <c:axId val="1646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baseline="0" dirty="0">
                    <a:effectLst/>
                  </a:rPr>
                  <a:t>Stężenie µg/m</a:t>
                </a:r>
                <a:r>
                  <a:rPr lang="pl-PL" sz="1000" b="0" i="0" u="none" strike="noStrike" baseline="30000" dirty="0">
                    <a:effectLst/>
                  </a:rPr>
                  <a:t>3</a:t>
                </a:r>
                <a:endParaRPr lang="pl-PL" baseline="30000" dirty="0"/>
              </a:p>
            </c:rich>
          </c:tx>
          <c:layout>
            <c:manualLayout>
              <c:xMode val="edge"/>
              <c:yMode val="edge"/>
              <c:x val="3.7639168702708723E-3"/>
              <c:y val="0.31761884876167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86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08907924844305"/>
          <c:y val="7.5803901844639227E-2"/>
          <c:w val="0.19999877813979303"/>
          <c:h val="9.3202527026868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PM10</a:t>
            </a:r>
          </a:p>
        </c:rich>
      </c:tx>
      <c:layout>
        <c:manualLayout>
          <c:xMode val="edge"/>
          <c:yMode val="edge"/>
          <c:x val="0.46133427049333486"/>
          <c:y val="1.7157621575371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8644047412681264E-2"/>
          <c:y val="0.12920933325135883"/>
          <c:w val="0.91357590089580376"/>
          <c:h val="0.76476167054906963"/>
        </c:manualLayout>
      </c:layout>
      <c:lineChart>
        <c:grouping val="standard"/>
        <c:varyColors val="0"/>
        <c:ser>
          <c:idx val="0"/>
          <c:order val="0"/>
          <c:tx>
            <c:v>dane ze stacji badawczej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Arkusz1!$A$3:$A$2843</c:f>
              <c:numCache>
                <c:formatCode>General</c:formatCode>
                <c:ptCount val="2841"/>
                <c:pt idx="0" formatCode="m/d/yyyy">
                  <c:v>43972</c:v>
                </c:pt>
                <c:pt idx="49" formatCode="m/d/yyyy">
                  <c:v>43974</c:v>
                </c:pt>
                <c:pt idx="97" formatCode="m/d/yyyy">
                  <c:v>43976</c:v>
                </c:pt>
                <c:pt idx="145" formatCode="m/d/yyyy">
                  <c:v>43978</c:v>
                </c:pt>
                <c:pt idx="193" formatCode="m/d/yyyy">
                  <c:v>43980</c:v>
                </c:pt>
                <c:pt idx="241" formatCode="m/d/yyyy">
                  <c:v>43982</c:v>
                </c:pt>
                <c:pt idx="289" formatCode="m/d/yyyy">
                  <c:v>43984</c:v>
                </c:pt>
                <c:pt idx="337" formatCode="m/d/yyyy">
                  <c:v>43986</c:v>
                </c:pt>
                <c:pt idx="385" formatCode="m/d/yyyy">
                  <c:v>43988</c:v>
                </c:pt>
                <c:pt idx="433" formatCode="m/d/yyyy">
                  <c:v>43990</c:v>
                </c:pt>
                <c:pt idx="481" formatCode="m/d/yyyy">
                  <c:v>43992</c:v>
                </c:pt>
                <c:pt idx="529" formatCode="m/d/yyyy">
                  <c:v>43994</c:v>
                </c:pt>
                <c:pt idx="577" formatCode="m/d/yyyy">
                  <c:v>43996</c:v>
                </c:pt>
                <c:pt idx="625" formatCode="m/d/yyyy">
                  <c:v>43998</c:v>
                </c:pt>
                <c:pt idx="673" formatCode="m/d/yyyy">
                  <c:v>44000</c:v>
                </c:pt>
                <c:pt idx="721" formatCode="m/d/yyyy">
                  <c:v>44002</c:v>
                </c:pt>
                <c:pt idx="769" formatCode="m/d/yyyy">
                  <c:v>44004</c:v>
                </c:pt>
                <c:pt idx="817" formatCode="m/d/yyyy">
                  <c:v>44006</c:v>
                </c:pt>
                <c:pt idx="865" formatCode="m/d/yyyy">
                  <c:v>44008</c:v>
                </c:pt>
                <c:pt idx="913" formatCode="m/d/yyyy">
                  <c:v>44010</c:v>
                </c:pt>
                <c:pt idx="961" formatCode="m/d/yyyy">
                  <c:v>44012</c:v>
                </c:pt>
                <c:pt idx="1009" formatCode="m/d/yyyy">
                  <c:v>44014</c:v>
                </c:pt>
                <c:pt idx="1057" formatCode="m/d/yyyy">
                  <c:v>44016</c:v>
                </c:pt>
                <c:pt idx="1105" formatCode="m/d/yyyy">
                  <c:v>44018</c:v>
                </c:pt>
                <c:pt idx="1153" formatCode="m/d/yyyy">
                  <c:v>44020</c:v>
                </c:pt>
                <c:pt idx="1201" formatCode="m/d/yyyy">
                  <c:v>44022</c:v>
                </c:pt>
                <c:pt idx="1249" formatCode="m/d/yyyy">
                  <c:v>44024</c:v>
                </c:pt>
                <c:pt idx="1297" formatCode="m/d/yyyy">
                  <c:v>44026</c:v>
                </c:pt>
                <c:pt idx="1345" formatCode="m/d/yyyy">
                  <c:v>44028</c:v>
                </c:pt>
                <c:pt idx="1393" formatCode="m/d/yyyy">
                  <c:v>44030</c:v>
                </c:pt>
                <c:pt idx="1441" formatCode="m/d/yyyy">
                  <c:v>44032</c:v>
                </c:pt>
                <c:pt idx="1489" formatCode="m/d/yyyy">
                  <c:v>44034</c:v>
                </c:pt>
                <c:pt idx="1537" formatCode="m/d/yyyy">
                  <c:v>44036</c:v>
                </c:pt>
                <c:pt idx="1585" formatCode="m/d/yyyy">
                  <c:v>44038</c:v>
                </c:pt>
                <c:pt idx="1633" formatCode="m/d/yyyy">
                  <c:v>44040</c:v>
                </c:pt>
                <c:pt idx="1681" formatCode="m/d/yyyy">
                  <c:v>44042</c:v>
                </c:pt>
                <c:pt idx="1729" formatCode="m/d/yyyy">
                  <c:v>44044</c:v>
                </c:pt>
                <c:pt idx="1777" formatCode="m/d/yyyy">
                  <c:v>44046</c:v>
                </c:pt>
                <c:pt idx="1825" formatCode="m/d/yyyy">
                  <c:v>44048</c:v>
                </c:pt>
                <c:pt idx="1873" formatCode="m/d/yyyy">
                  <c:v>44050</c:v>
                </c:pt>
                <c:pt idx="1921" formatCode="m/d/yyyy">
                  <c:v>44052</c:v>
                </c:pt>
                <c:pt idx="1969" formatCode="m/d/yyyy">
                  <c:v>44054</c:v>
                </c:pt>
                <c:pt idx="2017" formatCode="m/d/yyyy">
                  <c:v>44056</c:v>
                </c:pt>
                <c:pt idx="2065" formatCode="m/d/yyyy">
                  <c:v>44058</c:v>
                </c:pt>
                <c:pt idx="2113" formatCode="m/d/yyyy">
                  <c:v>44060</c:v>
                </c:pt>
                <c:pt idx="2161" formatCode="m/d/yyyy">
                  <c:v>44062</c:v>
                </c:pt>
                <c:pt idx="2209" formatCode="m/d/yyyy">
                  <c:v>44064</c:v>
                </c:pt>
                <c:pt idx="2257" formatCode="m/d/yyyy">
                  <c:v>44066</c:v>
                </c:pt>
                <c:pt idx="2305" formatCode="m/d/yyyy">
                  <c:v>44068</c:v>
                </c:pt>
                <c:pt idx="2353" formatCode="m/d/yyyy">
                  <c:v>44070</c:v>
                </c:pt>
                <c:pt idx="2401" formatCode="m/d/yyyy">
                  <c:v>44072</c:v>
                </c:pt>
                <c:pt idx="2449" formatCode="m/d/yyyy">
                  <c:v>44074</c:v>
                </c:pt>
                <c:pt idx="2497" formatCode="m/d/yyyy">
                  <c:v>44076</c:v>
                </c:pt>
                <c:pt idx="2545" formatCode="m/d/yyyy">
                  <c:v>44078</c:v>
                </c:pt>
                <c:pt idx="2593" formatCode="m/d/yyyy">
                  <c:v>44080</c:v>
                </c:pt>
                <c:pt idx="2641" formatCode="m/d/yyyy">
                  <c:v>44082.041666666664</c:v>
                </c:pt>
                <c:pt idx="2689" formatCode="m/d/yyyy">
                  <c:v>44084.041666666664</c:v>
                </c:pt>
                <c:pt idx="2737" formatCode="m/d/yyyy">
                  <c:v>44086.041666666664</c:v>
                </c:pt>
                <c:pt idx="2785" formatCode="m/d/yyyy">
                  <c:v>44088.041666666664</c:v>
                </c:pt>
                <c:pt idx="2833" formatCode="m/d/yyyy">
                  <c:v>44090.041666666664</c:v>
                </c:pt>
              </c:numCache>
            </c:numRef>
          </c:cat>
          <c:val>
            <c:numRef>
              <c:f>Arkusz1!$F$3:$F$2843</c:f>
              <c:numCache>
                <c:formatCode>General</c:formatCode>
                <c:ptCount val="2841"/>
                <c:pt idx="11">
                  <c:v>15.081099999999999</c:v>
                </c:pt>
                <c:pt idx="12">
                  <c:v>11.994199999999999</c:v>
                </c:pt>
                <c:pt idx="13">
                  <c:v>18.007200000000001</c:v>
                </c:pt>
                <c:pt idx="14">
                  <c:v>37.104199999999999</c:v>
                </c:pt>
                <c:pt idx="15">
                  <c:v>23.101900000000001</c:v>
                </c:pt>
                <c:pt idx="16">
                  <c:v>18.2897</c:v>
                </c:pt>
                <c:pt idx="17">
                  <c:v>15.7811</c:v>
                </c:pt>
                <c:pt idx="18">
                  <c:v>18.277200000000001</c:v>
                </c:pt>
                <c:pt idx="19">
                  <c:v>16.5533</c:v>
                </c:pt>
                <c:pt idx="20">
                  <c:v>18.963899999999999</c:v>
                </c:pt>
                <c:pt idx="21">
                  <c:v>30.077500000000001</c:v>
                </c:pt>
                <c:pt idx="22">
                  <c:v>19.2758</c:v>
                </c:pt>
                <c:pt idx="23">
                  <c:v>23.105</c:v>
                </c:pt>
                <c:pt idx="24">
                  <c:v>20.8094</c:v>
                </c:pt>
                <c:pt idx="25">
                  <c:v>24.702500000000001</c:v>
                </c:pt>
                <c:pt idx="26">
                  <c:v>23.358899999999998</c:v>
                </c:pt>
                <c:pt idx="27">
                  <c:v>26.887499999999999</c:v>
                </c:pt>
                <c:pt idx="28">
                  <c:v>25.462499999999999</c:v>
                </c:pt>
                <c:pt idx="29">
                  <c:v>23.4406</c:v>
                </c:pt>
                <c:pt idx="30">
                  <c:v>32.790599999999998</c:v>
                </c:pt>
                <c:pt idx="31">
                  <c:v>33.071399999999997</c:v>
                </c:pt>
                <c:pt idx="32">
                  <c:v>37.549999999999997</c:v>
                </c:pt>
                <c:pt idx="33">
                  <c:v>25.5519</c:v>
                </c:pt>
                <c:pt idx="34">
                  <c:v>21.914999999999999</c:v>
                </c:pt>
                <c:pt idx="35">
                  <c:v>17.362500000000001</c:v>
                </c:pt>
                <c:pt idx="36">
                  <c:v>16.272500000000001</c:v>
                </c:pt>
                <c:pt idx="37">
                  <c:v>16.000599999999999</c:v>
                </c:pt>
                <c:pt idx="38">
                  <c:v>16.786100000000001</c:v>
                </c:pt>
                <c:pt idx="39">
                  <c:v>18.7364</c:v>
                </c:pt>
                <c:pt idx="40">
                  <c:v>19.508299999999998</c:v>
                </c:pt>
                <c:pt idx="41">
                  <c:v>17.411899999999999</c:v>
                </c:pt>
                <c:pt idx="42">
                  <c:v>18.929200000000002</c:v>
                </c:pt>
                <c:pt idx="43">
                  <c:v>17.311399999999999</c:v>
                </c:pt>
                <c:pt idx="44">
                  <c:v>18.299199999999999</c:v>
                </c:pt>
                <c:pt idx="45">
                  <c:v>23.453900000000001</c:v>
                </c:pt>
                <c:pt idx="46">
                  <c:v>23.618600000000001</c:v>
                </c:pt>
                <c:pt idx="47">
                  <c:v>28.328600000000002</c:v>
                </c:pt>
                <c:pt idx="48">
                  <c:v>34.4208</c:v>
                </c:pt>
                <c:pt idx="49">
                  <c:v>33.9861</c:v>
                </c:pt>
                <c:pt idx="50">
                  <c:v>33.718600000000002</c:v>
                </c:pt>
                <c:pt idx="51">
                  <c:v>37.2408</c:v>
                </c:pt>
                <c:pt idx="52">
                  <c:v>32.177799999999998</c:v>
                </c:pt>
                <c:pt idx="53">
                  <c:v>33.514699999999998</c:v>
                </c:pt>
                <c:pt idx="54">
                  <c:v>30.008099999999999</c:v>
                </c:pt>
                <c:pt idx="55">
                  <c:v>20.782800000000002</c:v>
                </c:pt>
                <c:pt idx="56">
                  <c:v>26.879200000000001</c:v>
                </c:pt>
                <c:pt idx="57">
                  <c:v>35.5792</c:v>
                </c:pt>
                <c:pt idx="58">
                  <c:v>30.0258</c:v>
                </c:pt>
                <c:pt idx="59">
                  <c:v>24.593599999999999</c:v>
                </c:pt>
                <c:pt idx="60">
                  <c:v>21.6447</c:v>
                </c:pt>
                <c:pt idx="61">
                  <c:v>17.797799999999999</c:v>
                </c:pt>
                <c:pt idx="62">
                  <c:v>15.3992</c:v>
                </c:pt>
                <c:pt idx="63">
                  <c:v>16.206700000000001</c:v>
                </c:pt>
                <c:pt idx="64">
                  <c:v>17.7669</c:v>
                </c:pt>
                <c:pt idx="65">
                  <c:v>16.600300000000001</c:v>
                </c:pt>
                <c:pt idx="66">
                  <c:v>14.9236</c:v>
                </c:pt>
                <c:pt idx="67">
                  <c:v>16.4939</c:v>
                </c:pt>
                <c:pt idx="68">
                  <c:v>22.215299999999999</c:v>
                </c:pt>
                <c:pt idx="69">
                  <c:v>26.638100000000001</c:v>
                </c:pt>
                <c:pt idx="70">
                  <c:v>13.635</c:v>
                </c:pt>
                <c:pt idx="71">
                  <c:v>13.2064</c:v>
                </c:pt>
                <c:pt idx="72">
                  <c:v>9.3874999999999993</c:v>
                </c:pt>
                <c:pt idx="73">
                  <c:v>7.9788899999999998</c:v>
                </c:pt>
                <c:pt idx="74">
                  <c:v>9.02806</c:v>
                </c:pt>
                <c:pt idx="75">
                  <c:v>13.5411</c:v>
                </c:pt>
                <c:pt idx="76">
                  <c:v>18.299399999999999</c:v>
                </c:pt>
                <c:pt idx="77">
                  <c:v>15.5639</c:v>
                </c:pt>
                <c:pt idx="78">
                  <c:v>13.595800000000001</c:v>
                </c:pt>
                <c:pt idx="79">
                  <c:v>15.4506</c:v>
                </c:pt>
                <c:pt idx="80">
                  <c:v>16.862500000000001</c:v>
                </c:pt>
                <c:pt idx="81">
                  <c:v>16.251100000000001</c:v>
                </c:pt>
                <c:pt idx="82">
                  <c:v>14.997199999999999</c:v>
                </c:pt>
                <c:pt idx="83">
                  <c:v>16.123899999999999</c:v>
                </c:pt>
                <c:pt idx="84">
                  <c:v>18.029199999999999</c:v>
                </c:pt>
                <c:pt idx="85">
                  <c:v>11.2356</c:v>
                </c:pt>
                <c:pt idx="86">
                  <c:v>9.6008300000000002</c:v>
                </c:pt>
                <c:pt idx="87">
                  <c:v>8.9461099999999991</c:v>
                </c:pt>
                <c:pt idx="88">
                  <c:v>9.1102799999999995</c:v>
                </c:pt>
                <c:pt idx="89">
                  <c:v>6.2222200000000001</c:v>
                </c:pt>
                <c:pt idx="90">
                  <c:v>7.9569400000000003</c:v>
                </c:pt>
                <c:pt idx="91">
                  <c:v>8.2752800000000004</c:v>
                </c:pt>
                <c:pt idx="92">
                  <c:v>6.9158299999999997</c:v>
                </c:pt>
                <c:pt idx="93">
                  <c:v>9.6441700000000008</c:v>
                </c:pt>
                <c:pt idx="94">
                  <c:v>10.9511</c:v>
                </c:pt>
                <c:pt idx="95">
                  <c:v>11.975</c:v>
                </c:pt>
                <c:pt idx="96">
                  <c:v>14.217499999999999</c:v>
                </c:pt>
                <c:pt idx="97">
                  <c:v>13.794700000000001</c:v>
                </c:pt>
                <c:pt idx="98">
                  <c:v>11.3828</c:v>
                </c:pt>
                <c:pt idx="99">
                  <c:v>9.8883299999999998</c:v>
                </c:pt>
                <c:pt idx="100">
                  <c:v>9.4316700000000004</c:v>
                </c:pt>
                <c:pt idx="101">
                  <c:v>8.9502799999999993</c:v>
                </c:pt>
                <c:pt idx="102">
                  <c:v>10.196899999999999</c:v>
                </c:pt>
                <c:pt idx="103">
                  <c:v>11.6869</c:v>
                </c:pt>
                <c:pt idx="104">
                  <c:v>11.8383</c:v>
                </c:pt>
                <c:pt idx="105">
                  <c:v>13.41</c:v>
                </c:pt>
                <c:pt idx="106">
                  <c:v>12.3628</c:v>
                </c:pt>
                <c:pt idx="107">
                  <c:v>11.585800000000001</c:v>
                </c:pt>
                <c:pt idx="108">
                  <c:v>12.667199999999999</c:v>
                </c:pt>
                <c:pt idx="109">
                  <c:v>10.834199999999999</c:v>
                </c:pt>
                <c:pt idx="110">
                  <c:v>9.7794399999999992</c:v>
                </c:pt>
                <c:pt idx="111">
                  <c:v>4.3594400000000002</c:v>
                </c:pt>
                <c:pt idx="112">
                  <c:v>6.8422200000000002</c:v>
                </c:pt>
                <c:pt idx="113">
                  <c:v>8.6288900000000002</c:v>
                </c:pt>
                <c:pt idx="114">
                  <c:v>5.9230600000000004</c:v>
                </c:pt>
                <c:pt idx="115">
                  <c:v>10.2278</c:v>
                </c:pt>
                <c:pt idx="116">
                  <c:v>10.296099999999999</c:v>
                </c:pt>
                <c:pt idx="117">
                  <c:v>10.004200000000001</c:v>
                </c:pt>
                <c:pt idx="118">
                  <c:v>11.017799999999999</c:v>
                </c:pt>
                <c:pt idx="119">
                  <c:v>10.145300000000001</c:v>
                </c:pt>
                <c:pt idx="120">
                  <c:v>9.3813899999999997</c:v>
                </c:pt>
                <c:pt idx="121">
                  <c:v>12.2469</c:v>
                </c:pt>
                <c:pt idx="122">
                  <c:v>13.3375</c:v>
                </c:pt>
                <c:pt idx="123">
                  <c:v>13.1517</c:v>
                </c:pt>
                <c:pt idx="124">
                  <c:v>16.831900000000001</c:v>
                </c:pt>
                <c:pt idx="125">
                  <c:v>17.8383</c:v>
                </c:pt>
                <c:pt idx="126">
                  <c:v>20.2319</c:v>
                </c:pt>
                <c:pt idx="127">
                  <c:v>22.2333</c:v>
                </c:pt>
                <c:pt idx="128">
                  <c:v>23.635000000000002</c:v>
                </c:pt>
                <c:pt idx="129">
                  <c:v>19.232500000000002</c:v>
                </c:pt>
                <c:pt idx="130">
                  <c:v>17.3233</c:v>
                </c:pt>
                <c:pt idx="131">
                  <c:v>15.795299999999999</c:v>
                </c:pt>
                <c:pt idx="132">
                  <c:v>13.971399999999999</c:v>
                </c:pt>
                <c:pt idx="133">
                  <c:v>18.001899999999999</c:v>
                </c:pt>
                <c:pt idx="134">
                  <c:v>18.972100000000001</c:v>
                </c:pt>
                <c:pt idx="135">
                  <c:v>18.933299999999999</c:v>
                </c:pt>
                <c:pt idx="136">
                  <c:v>17.436699999999998</c:v>
                </c:pt>
                <c:pt idx="137">
                  <c:v>16.435300000000002</c:v>
                </c:pt>
                <c:pt idx="138">
                  <c:v>19.601099999999999</c:v>
                </c:pt>
                <c:pt idx="139">
                  <c:v>19.998000000000001</c:v>
                </c:pt>
                <c:pt idx="140">
                  <c:v>24.172999999999998</c:v>
                </c:pt>
                <c:pt idx="141">
                  <c:v>28.620200000000001</c:v>
                </c:pt>
                <c:pt idx="142">
                  <c:v>33.567399999999999</c:v>
                </c:pt>
                <c:pt idx="143">
                  <c:v>28.8264</c:v>
                </c:pt>
                <c:pt idx="144">
                  <c:v>30.123200000000001</c:v>
                </c:pt>
                <c:pt idx="145">
                  <c:v>31.677399999999999</c:v>
                </c:pt>
                <c:pt idx="146">
                  <c:v>29.600300000000001</c:v>
                </c:pt>
                <c:pt idx="147">
                  <c:v>26.506499999999999</c:v>
                </c:pt>
                <c:pt idx="148">
                  <c:v>26.3672</c:v>
                </c:pt>
                <c:pt idx="149">
                  <c:v>28.798100000000002</c:v>
                </c:pt>
                <c:pt idx="150">
                  <c:v>35.654000000000003</c:v>
                </c:pt>
                <c:pt idx="151">
                  <c:v>34.579099999999997</c:v>
                </c:pt>
                <c:pt idx="152">
                  <c:v>30.212700000000002</c:v>
                </c:pt>
                <c:pt idx="153">
                  <c:v>21.690300000000001</c:v>
                </c:pt>
                <c:pt idx="154">
                  <c:v>17.412500000000001</c:v>
                </c:pt>
                <c:pt idx="155">
                  <c:v>12.3612</c:v>
                </c:pt>
                <c:pt idx="156">
                  <c:v>11.1997</c:v>
                </c:pt>
                <c:pt idx="157">
                  <c:v>10.6942</c:v>
                </c:pt>
                <c:pt idx="158">
                  <c:v>11.765599999999999</c:v>
                </c:pt>
                <c:pt idx="159">
                  <c:v>11.3089</c:v>
                </c:pt>
                <c:pt idx="160">
                  <c:v>12.1493</c:v>
                </c:pt>
                <c:pt idx="161">
                  <c:v>13.2</c:v>
                </c:pt>
                <c:pt idx="162">
                  <c:v>12.8551</c:v>
                </c:pt>
                <c:pt idx="163">
                  <c:v>16.4938</c:v>
                </c:pt>
                <c:pt idx="164">
                  <c:v>26.4922</c:v>
                </c:pt>
                <c:pt idx="165">
                  <c:v>29.323699999999999</c:v>
                </c:pt>
                <c:pt idx="166">
                  <c:v>24.225200000000001</c:v>
                </c:pt>
                <c:pt idx="167">
                  <c:v>27.912299999999998</c:v>
                </c:pt>
                <c:pt idx="168">
                  <c:v>24.181799999999999</c:v>
                </c:pt>
                <c:pt idx="169">
                  <c:v>28.454999999999998</c:v>
                </c:pt>
                <c:pt idx="170">
                  <c:v>25.574000000000002</c:v>
                </c:pt>
                <c:pt idx="171">
                  <c:v>25.7468</c:v>
                </c:pt>
                <c:pt idx="172">
                  <c:v>25.7455</c:v>
                </c:pt>
                <c:pt idx="173">
                  <c:v>27.230599999999999</c:v>
                </c:pt>
                <c:pt idx="174">
                  <c:v>28.1036</c:v>
                </c:pt>
                <c:pt idx="175">
                  <c:v>23.9314</c:v>
                </c:pt>
                <c:pt idx="176">
                  <c:v>22.0869</c:v>
                </c:pt>
                <c:pt idx="177">
                  <c:v>30.169799999999999</c:v>
                </c:pt>
                <c:pt idx="178">
                  <c:v>26.536999999999999</c:v>
                </c:pt>
                <c:pt idx="179">
                  <c:v>20.6798</c:v>
                </c:pt>
                <c:pt idx="180">
                  <c:v>18.399999999999999</c:v>
                </c:pt>
                <c:pt idx="181">
                  <c:v>16.5107</c:v>
                </c:pt>
                <c:pt idx="182">
                  <c:v>14.888500000000001</c:v>
                </c:pt>
                <c:pt idx="183">
                  <c:v>12.695</c:v>
                </c:pt>
                <c:pt idx="184">
                  <c:v>10.4183</c:v>
                </c:pt>
                <c:pt idx="185">
                  <c:v>10.631500000000001</c:v>
                </c:pt>
                <c:pt idx="186">
                  <c:v>11.9184</c:v>
                </c:pt>
                <c:pt idx="187">
                  <c:v>11.0571</c:v>
                </c:pt>
                <c:pt idx="188">
                  <c:v>14.6334</c:v>
                </c:pt>
                <c:pt idx="189">
                  <c:v>14.2789</c:v>
                </c:pt>
                <c:pt idx="190">
                  <c:v>17.001000000000001</c:v>
                </c:pt>
                <c:pt idx="191">
                  <c:v>19.090599999999998</c:v>
                </c:pt>
                <c:pt idx="192">
                  <c:v>18.9678</c:v>
                </c:pt>
                <c:pt idx="193">
                  <c:v>18.479900000000001</c:v>
                </c:pt>
                <c:pt idx="194">
                  <c:v>17.849</c:v>
                </c:pt>
                <c:pt idx="195">
                  <c:v>17.018699999999999</c:v>
                </c:pt>
                <c:pt idx="196">
                  <c:v>13.513500000000001</c:v>
                </c:pt>
                <c:pt idx="197">
                  <c:v>14.529400000000001</c:v>
                </c:pt>
                <c:pt idx="198">
                  <c:v>12.404</c:v>
                </c:pt>
                <c:pt idx="199">
                  <c:v>12.120900000000001</c:v>
                </c:pt>
                <c:pt idx="200">
                  <c:v>14.024800000000001</c:v>
                </c:pt>
                <c:pt idx="201">
                  <c:v>17.162500000000001</c:v>
                </c:pt>
                <c:pt idx="202">
                  <c:v>20.6325</c:v>
                </c:pt>
                <c:pt idx="203">
                  <c:v>21.5336</c:v>
                </c:pt>
                <c:pt idx="204">
                  <c:v>24.417200000000001</c:v>
                </c:pt>
                <c:pt idx="205">
                  <c:v>21.4498</c:v>
                </c:pt>
                <c:pt idx="206">
                  <c:v>18.190999999999999</c:v>
                </c:pt>
                <c:pt idx="207">
                  <c:v>16.2682</c:v>
                </c:pt>
                <c:pt idx="208">
                  <c:v>16.745699999999999</c:v>
                </c:pt>
                <c:pt idx="209">
                  <c:v>18.564499999999999</c:v>
                </c:pt>
                <c:pt idx="210">
                  <c:v>21.0502</c:v>
                </c:pt>
                <c:pt idx="211">
                  <c:v>23.5944</c:v>
                </c:pt>
                <c:pt idx="212">
                  <c:v>30.040600000000001</c:v>
                </c:pt>
                <c:pt idx="213">
                  <c:v>37.423400000000001</c:v>
                </c:pt>
                <c:pt idx="214">
                  <c:v>28.340900000000001</c:v>
                </c:pt>
                <c:pt idx="215">
                  <c:v>25.326799999999999</c:v>
                </c:pt>
                <c:pt idx="216">
                  <c:v>20.762699999999999</c:v>
                </c:pt>
                <c:pt idx="217">
                  <c:v>17.424299999999999</c:v>
                </c:pt>
                <c:pt idx="218">
                  <c:v>12.6813</c:v>
                </c:pt>
                <c:pt idx="219">
                  <c:v>9.6173800000000007</c:v>
                </c:pt>
                <c:pt idx="220">
                  <c:v>8.5808599999999995</c:v>
                </c:pt>
                <c:pt idx="221">
                  <c:v>10.347</c:v>
                </c:pt>
                <c:pt idx="222">
                  <c:v>9.7335499999999993</c:v>
                </c:pt>
                <c:pt idx="223">
                  <c:v>8.8656799999999993</c:v>
                </c:pt>
                <c:pt idx="224">
                  <c:v>9.2980199999999993</c:v>
                </c:pt>
                <c:pt idx="225">
                  <c:v>11.0983</c:v>
                </c:pt>
                <c:pt idx="226">
                  <c:v>14.045199999999999</c:v>
                </c:pt>
                <c:pt idx="227">
                  <c:v>14.5807</c:v>
                </c:pt>
                <c:pt idx="228">
                  <c:v>19.385200000000001</c:v>
                </c:pt>
                <c:pt idx="229">
                  <c:v>18.847899999999999</c:v>
                </c:pt>
                <c:pt idx="230">
                  <c:v>15.099299999999999</c:v>
                </c:pt>
                <c:pt idx="231">
                  <c:v>16.924800000000001</c:v>
                </c:pt>
                <c:pt idx="232">
                  <c:v>15.6447</c:v>
                </c:pt>
                <c:pt idx="233">
                  <c:v>14.5898</c:v>
                </c:pt>
                <c:pt idx="234">
                  <c:v>16.336200000000002</c:v>
                </c:pt>
                <c:pt idx="235">
                  <c:v>18.540099999999999</c:v>
                </c:pt>
                <c:pt idx="236">
                  <c:v>21.4892</c:v>
                </c:pt>
                <c:pt idx="237">
                  <c:v>13.9655</c:v>
                </c:pt>
                <c:pt idx="238">
                  <c:v>14.124000000000001</c:v>
                </c:pt>
                <c:pt idx="239">
                  <c:v>12.774699999999999</c:v>
                </c:pt>
                <c:pt idx="240">
                  <c:v>13.3147</c:v>
                </c:pt>
                <c:pt idx="241">
                  <c:v>7.8102299999999998</c:v>
                </c:pt>
                <c:pt idx="242">
                  <c:v>8.2937100000000008</c:v>
                </c:pt>
                <c:pt idx="243">
                  <c:v>8.1345399999999994</c:v>
                </c:pt>
                <c:pt idx="244">
                  <c:v>8.6784300000000005</c:v>
                </c:pt>
                <c:pt idx="245">
                  <c:v>6.6947400000000004</c:v>
                </c:pt>
                <c:pt idx="246">
                  <c:v>7.0602</c:v>
                </c:pt>
                <c:pt idx="247">
                  <c:v>5.5388900000000003</c:v>
                </c:pt>
                <c:pt idx="248">
                  <c:v>5.6822900000000001</c:v>
                </c:pt>
                <c:pt idx="249">
                  <c:v>7.6300299999999996</c:v>
                </c:pt>
                <c:pt idx="250">
                  <c:v>11.0779</c:v>
                </c:pt>
                <c:pt idx="251">
                  <c:v>13.013400000000001</c:v>
                </c:pt>
                <c:pt idx="252">
                  <c:v>15.4549</c:v>
                </c:pt>
                <c:pt idx="253">
                  <c:v>19.787299999999998</c:v>
                </c:pt>
                <c:pt idx="254">
                  <c:v>20.3231</c:v>
                </c:pt>
                <c:pt idx="255">
                  <c:v>20.0825</c:v>
                </c:pt>
                <c:pt idx="256">
                  <c:v>28.174600000000002</c:v>
                </c:pt>
                <c:pt idx="257">
                  <c:v>30.8066</c:v>
                </c:pt>
                <c:pt idx="258">
                  <c:v>32.4129</c:v>
                </c:pt>
                <c:pt idx="259">
                  <c:v>35.759599999999999</c:v>
                </c:pt>
                <c:pt idx="260">
                  <c:v>35.183500000000002</c:v>
                </c:pt>
                <c:pt idx="261">
                  <c:v>35.690800000000003</c:v>
                </c:pt>
                <c:pt idx="262">
                  <c:v>36.406199999999998</c:v>
                </c:pt>
                <c:pt idx="263">
                  <c:v>34.6203</c:v>
                </c:pt>
                <c:pt idx="264">
                  <c:v>40.997999999999998</c:v>
                </c:pt>
                <c:pt idx="265">
                  <c:v>29.498000000000001</c:v>
                </c:pt>
                <c:pt idx="266">
                  <c:v>20.890499999999999</c:v>
                </c:pt>
                <c:pt idx="267">
                  <c:v>18.0181</c:v>
                </c:pt>
                <c:pt idx="268">
                  <c:v>16.583400000000001</c:v>
                </c:pt>
                <c:pt idx="269">
                  <c:v>16.191700000000001</c:v>
                </c:pt>
                <c:pt idx="270">
                  <c:v>18.833600000000001</c:v>
                </c:pt>
                <c:pt idx="271">
                  <c:v>21.031600000000001</c:v>
                </c:pt>
                <c:pt idx="272">
                  <c:v>25.373799999999999</c:v>
                </c:pt>
                <c:pt idx="273">
                  <c:v>24.747499999999999</c:v>
                </c:pt>
                <c:pt idx="274">
                  <c:v>23.5063</c:v>
                </c:pt>
                <c:pt idx="275">
                  <c:v>24.713999999999999</c:v>
                </c:pt>
                <c:pt idx="276">
                  <c:v>22.654699999999998</c:v>
                </c:pt>
                <c:pt idx="277">
                  <c:v>20.3611</c:v>
                </c:pt>
                <c:pt idx="278">
                  <c:v>19.912500000000001</c:v>
                </c:pt>
                <c:pt idx="279">
                  <c:v>19.703900000000001</c:v>
                </c:pt>
                <c:pt idx="280">
                  <c:v>19.1477</c:v>
                </c:pt>
                <c:pt idx="281">
                  <c:v>21.978400000000001</c:v>
                </c:pt>
                <c:pt idx="282">
                  <c:v>22.228100000000001</c:v>
                </c:pt>
                <c:pt idx="283">
                  <c:v>16.2197</c:v>
                </c:pt>
                <c:pt idx="284">
                  <c:v>16.679300000000001</c:v>
                </c:pt>
                <c:pt idx="285">
                  <c:v>21.419699999999999</c:v>
                </c:pt>
                <c:pt idx="286">
                  <c:v>25.5413</c:v>
                </c:pt>
                <c:pt idx="287">
                  <c:v>18.793399999999998</c:v>
                </c:pt>
                <c:pt idx="288">
                  <c:v>17.928000000000001</c:v>
                </c:pt>
                <c:pt idx="289">
                  <c:v>17.789899999999999</c:v>
                </c:pt>
                <c:pt idx="290">
                  <c:v>15.017300000000001</c:v>
                </c:pt>
                <c:pt idx="291">
                  <c:v>13.8652</c:v>
                </c:pt>
                <c:pt idx="292">
                  <c:v>17.676500000000001</c:v>
                </c:pt>
                <c:pt idx="293">
                  <c:v>16.439399999999999</c:v>
                </c:pt>
                <c:pt idx="294">
                  <c:v>14.4977</c:v>
                </c:pt>
                <c:pt idx="295">
                  <c:v>12.9884</c:v>
                </c:pt>
                <c:pt idx="296">
                  <c:v>13.518800000000001</c:v>
                </c:pt>
                <c:pt idx="297">
                  <c:v>13.5389</c:v>
                </c:pt>
                <c:pt idx="298">
                  <c:v>12.764099999999999</c:v>
                </c:pt>
                <c:pt idx="299">
                  <c:v>12.020099999999999</c:v>
                </c:pt>
                <c:pt idx="300">
                  <c:v>11.180899999999999</c:v>
                </c:pt>
                <c:pt idx="301">
                  <c:v>10.4749</c:v>
                </c:pt>
                <c:pt idx="302">
                  <c:v>10.7857</c:v>
                </c:pt>
                <c:pt idx="303">
                  <c:v>11.276199999999999</c:v>
                </c:pt>
                <c:pt idx="304">
                  <c:v>13.898999999999999</c:v>
                </c:pt>
                <c:pt idx="305">
                  <c:v>12.965299999999999</c:v>
                </c:pt>
                <c:pt idx="306">
                  <c:v>14.3118</c:v>
                </c:pt>
                <c:pt idx="307">
                  <c:v>10.8779</c:v>
                </c:pt>
                <c:pt idx="308">
                  <c:v>10.004200000000001</c:v>
                </c:pt>
                <c:pt idx="309">
                  <c:v>14.1549</c:v>
                </c:pt>
                <c:pt idx="310">
                  <c:v>10.698700000000001</c:v>
                </c:pt>
                <c:pt idx="311">
                  <c:v>12.385899999999999</c:v>
                </c:pt>
                <c:pt idx="312">
                  <c:v>13.961600000000001</c:v>
                </c:pt>
                <c:pt idx="313">
                  <c:v>14.361800000000001</c:v>
                </c:pt>
                <c:pt idx="314">
                  <c:v>13.876300000000001</c:v>
                </c:pt>
                <c:pt idx="315">
                  <c:v>13.580299999999999</c:v>
                </c:pt>
                <c:pt idx="316">
                  <c:v>15.4595</c:v>
                </c:pt>
                <c:pt idx="317">
                  <c:v>16.729199999999999</c:v>
                </c:pt>
                <c:pt idx="318">
                  <c:v>40.046700000000001</c:v>
                </c:pt>
                <c:pt idx="319">
                  <c:v>28.005199999999999</c:v>
                </c:pt>
                <c:pt idx="320">
                  <c:v>33.056100000000001</c:v>
                </c:pt>
                <c:pt idx="321">
                  <c:v>28.060300000000002</c:v>
                </c:pt>
                <c:pt idx="322">
                  <c:v>12.785399999999999</c:v>
                </c:pt>
                <c:pt idx="323">
                  <c:v>11.6508</c:v>
                </c:pt>
                <c:pt idx="324">
                  <c:v>10.8513</c:v>
                </c:pt>
                <c:pt idx="325">
                  <c:v>9.8185400000000005</c:v>
                </c:pt>
                <c:pt idx="326">
                  <c:v>8.7200699999999998</c:v>
                </c:pt>
                <c:pt idx="327">
                  <c:v>10.1655</c:v>
                </c:pt>
                <c:pt idx="328">
                  <c:v>14.339700000000001</c:v>
                </c:pt>
                <c:pt idx="329">
                  <c:v>11.4846</c:v>
                </c:pt>
                <c:pt idx="330">
                  <c:v>12.058299999999999</c:v>
                </c:pt>
                <c:pt idx="331">
                  <c:v>13.9123</c:v>
                </c:pt>
                <c:pt idx="332">
                  <c:v>18.107500000000002</c:v>
                </c:pt>
                <c:pt idx="333">
                  <c:v>22.148700000000002</c:v>
                </c:pt>
                <c:pt idx="334">
                  <c:v>22.0977</c:v>
                </c:pt>
                <c:pt idx="335">
                  <c:v>23.762599999999999</c:v>
                </c:pt>
                <c:pt idx="336">
                  <c:v>29.295400000000001</c:v>
                </c:pt>
                <c:pt idx="337">
                  <c:v>26.030200000000001</c:v>
                </c:pt>
                <c:pt idx="338">
                  <c:v>27.0578</c:v>
                </c:pt>
                <c:pt idx="339">
                  <c:v>27.794699999999999</c:v>
                </c:pt>
                <c:pt idx="340">
                  <c:v>27.527000000000001</c:v>
                </c:pt>
                <c:pt idx="341">
                  <c:v>28.796700000000001</c:v>
                </c:pt>
                <c:pt idx="342">
                  <c:v>30.899000000000001</c:v>
                </c:pt>
                <c:pt idx="343">
                  <c:v>40.404600000000002</c:v>
                </c:pt>
                <c:pt idx="344">
                  <c:v>30.545400000000001</c:v>
                </c:pt>
                <c:pt idx="345">
                  <c:v>17.749199999999998</c:v>
                </c:pt>
                <c:pt idx="346">
                  <c:v>17.270199999999999</c:v>
                </c:pt>
                <c:pt idx="347">
                  <c:v>20.218399999999999</c:v>
                </c:pt>
                <c:pt idx="348">
                  <c:v>21.252400000000002</c:v>
                </c:pt>
                <c:pt idx="349">
                  <c:v>25.729099999999999</c:v>
                </c:pt>
                <c:pt idx="350">
                  <c:v>19.595800000000001</c:v>
                </c:pt>
                <c:pt idx="351">
                  <c:v>18.6662</c:v>
                </c:pt>
                <c:pt idx="352">
                  <c:v>25.6709</c:v>
                </c:pt>
                <c:pt idx="353">
                  <c:v>14.5783</c:v>
                </c:pt>
                <c:pt idx="354">
                  <c:v>15.1957</c:v>
                </c:pt>
                <c:pt idx="355">
                  <c:v>11.0602</c:v>
                </c:pt>
                <c:pt idx="356">
                  <c:v>12.577999999999999</c:v>
                </c:pt>
                <c:pt idx="357">
                  <c:v>18.590800000000002</c:v>
                </c:pt>
                <c:pt idx="358">
                  <c:v>21.870699999999999</c:v>
                </c:pt>
                <c:pt idx="359">
                  <c:v>24.8049</c:v>
                </c:pt>
                <c:pt idx="360">
                  <c:v>22.918399999999998</c:v>
                </c:pt>
                <c:pt idx="361">
                  <c:v>17.367100000000001</c:v>
                </c:pt>
                <c:pt idx="362">
                  <c:v>17.633199999999999</c:v>
                </c:pt>
                <c:pt idx="363">
                  <c:v>12.1685</c:v>
                </c:pt>
                <c:pt idx="364">
                  <c:v>10.4467</c:v>
                </c:pt>
                <c:pt idx="365">
                  <c:v>11.010199999999999</c:v>
                </c:pt>
                <c:pt idx="366">
                  <c:v>11.8201</c:v>
                </c:pt>
                <c:pt idx="367">
                  <c:v>11.901300000000001</c:v>
                </c:pt>
                <c:pt idx="368">
                  <c:v>11.7829</c:v>
                </c:pt>
                <c:pt idx="369">
                  <c:v>12.3264</c:v>
                </c:pt>
                <c:pt idx="370">
                  <c:v>11.526300000000001</c:v>
                </c:pt>
                <c:pt idx="371">
                  <c:v>10.4026</c:v>
                </c:pt>
                <c:pt idx="372">
                  <c:v>8.1131600000000006</c:v>
                </c:pt>
                <c:pt idx="373">
                  <c:v>6.6157899999999996</c:v>
                </c:pt>
                <c:pt idx="374">
                  <c:v>6.7483399999999998</c:v>
                </c:pt>
                <c:pt idx="375">
                  <c:v>9.26417</c:v>
                </c:pt>
                <c:pt idx="376">
                  <c:v>11.1112</c:v>
                </c:pt>
                <c:pt idx="377">
                  <c:v>11.676299999999999</c:v>
                </c:pt>
                <c:pt idx="378">
                  <c:v>13.629799999999999</c:v>
                </c:pt>
                <c:pt idx="379">
                  <c:v>14.051299999999999</c:v>
                </c:pt>
                <c:pt idx="380">
                  <c:v>14.3376</c:v>
                </c:pt>
                <c:pt idx="381">
                  <c:v>17.458400000000001</c:v>
                </c:pt>
                <c:pt idx="382">
                  <c:v>17.776900000000001</c:v>
                </c:pt>
                <c:pt idx="383">
                  <c:v>17.0396</c:v>
                </c:pt>
                <c:pt idx="384">
                  <c:v>17.664200000000001</c:v>
                </c:pt>
                <c:pt idx="385">
                  <c:v>16.2043</c:v>
                </c:pt>
                <c:pt idx="386">
                  <c:v>14.6869</c:v>
                </c:pt>
                <c:pt idx="387">
                  <c:v>14.3878</c:v>
                </c:pt>
                <c:pt idx="388">
                  <c:v>15.2355</c:v>
                </c:pt>
                <c:pt idx="389">
                  <c:v>14.264699999999999</c:v>
                </c:pt>
                <c:pt idx="390">
                  <c:v>11.737500000000001</c:v>
                </c:pt>
                <c:pt idx="391">
                  <c:v>9.4986899999999999</c:v>
                </c:pt>
                <c:pt idx="392">
                  <c:v>10.079499999999999</c:v>
                </c:pt>
                <c:pt idx="393">
                  <c:v>7.6354300000000004</c:v>
                </c:pt>
                <c:pt idx="394">
                  <c:v>9.21767</c:v>
                </c:pt>
                <c:pt idx="395">
                  <c:v>9.0194100000000006</c:v>
                </c:pt>
                <c:pt idx="396">
                  <c:v>7.29671</c:v>
                </c:pt>
                <c:pt idx="397">
                  <c:v>6.7659000000000002</c:v>
                </c:pt>
                <c:pt idx="398">
                  <c:v>6.0559200000000004</c:v>
                </c:pt>
                <c:pt idx="399">
                  <c:v>5.7287100000000004</c:v>
                </c:pt>
                <c:pt idx="400">
                  <c:v>6.6316800000000002</c:v>
                </c:pt>
                <c:pt idx="401">
                  <c:v>6.6390700000000002</c:v>
                </c:pt>
                <c:pt idx="402">
                  <c:v>6.61111</c:v>
                </c:pt>
                <c:pt idx="403">
                  <c:v>9.1085200000000004</c:v>
                </c:pt>
                <c:pt idx="404">
                  <c:v>34.089500000000001</c:v>
                </c:pt>
                <c:pt idx="405">
                  <c:v>24.493099999999998</c:v>
                </c:pt>
                <c:pt idx="406">
                  <c:v>15.7987</c:v>
                </c:pt>
                <c:pt idx="407">
                  <c:v>15.831799999999999</c:v>
                </c:pt>
                <c:pt idx="408">
                  <c:v>7.25082</c:v>
                </c:pt>
                <c:pt idx="409">
                  <c:v>13.6911</c:v>
                </c:pt>
                <c:pt idx="410">
                  <c:v>10.375400000000001</c:v>
                </c:pt>
                <c:pt idx="411">
                  <c:v>5.7287100000000004</c:v>
                </c:pt>
                <c:pt idx="412">
                  <c:v>7.14459</c:v>
                </c:pt>
                <c:pt idx="413">
                  <c:v>9.2263999999999999</c:v>
                </c:pt>
                <c:pt idx="414">
                  <c:v>9.7256599999999995</c:v>
                </c:pt>
                <c:pt idx="415">
                  <c:v>10.1036</c:v>
                </c:pt>
                <c:pt idx="416">
                  <c:v>13.195399999999999</c:v>
                </c:pt>
                <c:pt idx="417">
                  <c:v>12.7974</c:v>
                </c:pt>
                <c:pt idx="418">
                  <c:v>13.1715</c:v>
                </c:pt>
                <c:pt idx="419">
                  <c:v>13.9053</c:v>
                </c:pt>
                <c:pt idx="420">
                  <c:v>13.287599999999999</c:v>
                </c:pt>
                <c:pt idx="421">
                  <c:v>14.4253</c:v>
                </c:pt>
                <c:pt idx="422">
                  <c:v>15.652900000000001</c:v>
                </c:pt>
                <c:pt idx="423">
                  <c:v>22.588100000000001</c:v>
                </c:pt>
                <c:pt idx="424">
                  <c:v>23.184899999999999</c:v>
                </c:pt>
                <c:pt idx="425">
                  <c:v>13.804600000000001</c:v>
                </c:pt>
                <c:pt idx="426">
                  <c:v>11.0695</c:v>
                </c:pt>
                <c:pt idx="427">
                  <c:v>11.826000000000001</c:v>
                </c:pt>
                <c:pt idx="428">
                  <c:v>15.6092</c:v>
                </c:pt>
                <c:pt idx="429">
                  <c:v>21.991800000000001</c:v>
                </c:pt>
                <c:pt idx="430">
                  <c:v>24.5383</c:v>
                </c:pt>
                <c:pt idx="431">
                  <c:v>23.715199999999999</c:v>
                </c:pt>
                <c:pt idx="432">
                  <c:v>10.377000000000001</c:v>
                </c:pt>
                <c:pt idx="433">
                  <c:v>8.3491800000000005</c:v>
                </c:pt>
                <c:pt idx="434">
                  <c:v>8.2157900000000001</c:v>
                </c:pt>
                <c:pt idx="435">
                  <c:v>5.54833</c:v>
                </c:pt>
                <c:pt idx="436">
                  <c:v>5.5071899999999996</c:v>
                </c:pt>
                <c:pt idx="437">
                  <c:v>6.8240100000000004</c:v>
                </c:pt>
                <c:pt idx="438">
                  <c:v>7.9473500000000001</c:v>
                </c:pt>
                <c:pt idx="439">
                  <c:v>7.1933299999999996</c:v>
                </c:pt>
                <c:pt idx="440">
                  <c:v>5.9184799999999997</c:v>
                </c:pt>
                <c:pt idx="441">
                  <c:v>5.6725500000000002</c:v>
                </c:pt>
                <c:pt idx="442">
                  <c:v>8.6572399999999998</c:v>
                </c:pt>
                <c:pt idx="443">
                  <c:v>11.2593</c:v>
                </c:pt>
                <c:pt idx="444">
                  <c:v>13.707599999999999</c:v>
                </c:pt>
                <c:pt idx="445">
                  <c:v>15.2296</c:v>
                </c:pt>
                <c:pt idx="446">
                  <c:v>15.7661</c:v>
                </c:pt>
                <c:pt idx="447">
                  <c:v>15.923500000000001</c:v>
                </c:pt>
                <c:pt idx="448">
                  <c:v>16.687100000000001</c:v>
                </c:pt>
                <c:pt idx="449">
                  <c:v>15.6256</c:v>
                </c:pt>
                <c:pt idx="450">
                  <c:v>16.5625</c:v>
                </c:pt>
                <c:pt idx="451">
                  <c:v>18.646699999999999</c:v>
                </c:pt>
                <c:pt idx="452">
                  <c:v>20.9819</c:v>
                </c:pt>
                <c:pt idx="453">
                  <c:v>22.638000000000002</c:v>
                </c:pt>
                <c:pt idx="454">
                  <c:v>26.573</c:v>
                </c:pt>
                <c:pt idx="455">
                  <c:v>24.6829</c:v>
                </c:pt>
                <c:pt idx="456">
                  <c:v>23.332999999999998</c:v>
                </c:pt>
                <c:pt idx="457">
                  <c:v>22.4087</c:v>
                </c:pt>
                <c:pt idx="458">
                  <c:v>15.414199999999999</c:v>
                </c:pt>
                <c:pt idx="459">
                  <c:v>17.8444</c:v>
                </c:pt>
                <c:pt idx="460">
                  <c:v>17.777000000000001</c:v>
                </c:pt>
                <c:pt idx="461">
                  <c:v>16.247900000000001</c:v>
                </c:pt>
                <c:pt idx="462">
                  <c:v>11.0762</c:v>
                </c:pt>
                <c:pt idx="463">
                  <c:v>14.0168</c:v>
                </c:pt>
                <c:pt idx="464">
                  <c:v>18.9819</c:v>
                </c:pt>
                <c:pt idx="465">
                  <c:v>20.57</c:v>
                </c:pt>
                <c:pt idx="466">
                  <c:v>17.4452</c:v>
                </c:pt>
                <c:pt idx="467">
                  <c:v>14.4254</c:v>
                </c:pt>
                <c:pt idx="468">
                  <c:v>14.4452</c:v>
                </c:pt>
                <c:pt idx="469">
                  <c:v>14.938000000000001</c:v>
                </c:pt>
                <c:pt idx="470">
                  <c:v>17.374300000000002</c:v>
                </c:pt>
                <c:pt idx="471">
                  <c:v>14.9239</c:v>
                </c:pt>
                <c:pt idx="472">
                  <c:v>11.198700000000001</c:v>
                </c:pt>
                <c:pt idx="473">
                  <c:v>12.152100000000001</c:v>
                </c:pt>
                <c:pt idx="474">
                  <c:v>9.7433800000000002</c:v>
                </c:pt>
                <c:pt idx="475">
                  <c:v>14.4092</c:v>
                </c:pt>
                <c:pt idx="476">
                  <c:v>16.3202</c:v>
                </c:pt>
                <c:pt idx="477">
                  <c:v>21.513400000000001</c:v>
                </c:pt>
                <c:pt idx="478">
                  <c:v>27.2698</c:v>
                </c:pt>
                <c:pt idx="479">
                  <c:v>27.898299999999999</c:v>
                </c:pt>
                <c:pt idx="480">
                  <c:v>30.138400000000001</c:v>
                </c:pt>
                <c:pt idx="481">
                  <c:v>31.869900000000001</c:v>
                </c:pt>
                <c:pt idx="482">
                  <c:v>33.729199999999999</c:v>
                </c:pt>
                <c:pt idx="483">
                  <c:v>33.948500000000003</c:v>
                </c:pt>
                <c:pt idx="484">
                  <c:v>31.8611</c:v>
                </c:pt>
                <c:pt idx="485">
                  <c:v>29.626799999999999</c:v>
                </c:pt>
                <c:pt idx="486">
                  <c:v>26.294699999999999</c:v>
                </c:pt>
                <c:pt idx="487">
                  <c:v>22.698399999999999</c:v>
                </c:pt>
                <c:pt idx="488">
                  <c:v>22.552199999999999</c:v>
                </c:pt>
                <c:pt idx="489">
                  <c:v>25.014800000000001</c:v>
                </c:pt>
                <c:pt idx="490">
                  <c:v>23.6539</c:v>
                </c:pt>
                <c:pt idx="491">
                  <c:v>19.859400000000001</c:v>
                </c:pt>
                <c:pt idx="492">
                  <c:v>15.578099999999999</c:v>
                </c:pt>
                <c:pt idx="493">
                  <c:v>20.8247</c:v>
                </c:pt>
                <c:pt idx="494">
                  <c:v>24.721900000000002</c:v>
                </c:pt>
                <c:pt idx="495">
                  <c:v>23.977599999999999</c:v>
                </c:pt>
                <c:pt idx="496">
                  <c:v>26.4221</c:v>
                </c:pt>
                <c:pt idx="497">
                  <c:v>22.8414</c:v>
                </c:pt>
                <c:pt idx="498">
                  <c:v>24.668600000000001</c:v>
                </c:pt>
                <c:pt idx="499">
                  <c:v>23.843599999999999</c:v>
                </c:pt>
                <c:pt idx="500">
                  <c:v>25.335599999999999</c:v>
                </c:pt>
                <c:pt idx="501">
                  <c:v>28.0364</c:v>
                </c:pt>
                <c:pt idx="502">
                  <c:v>29.297699999999999</c:v>
                </c:pt>
                <c:pt idx="503">
                  <c:v>29.565999999999999</c:v>
                </c:pt>
                <c:pt idx="504">
                  <c:v>29.0608</c:v>
                </c:pt>
                <c:pt idx="505">
                  <c:v>31.779900000000001</c:v>
                </c:pt>
                <c:pt idx="506">
                  <c:v>36.170999999999999</c:v>
                </c:pt>
                <c:pt idx="507">
                  <c:v>37.728900000000003</c:v>
                </c:pt>
                <c:pt idx="508">
                  <c:v>36.299300000000002</c:v>
                </c:pt>
                <c:pt idx="509">
                  <c:v>35.235100000000003</c:v>
                </c:pt>
                <c:pt idx="510">
                  <c:v>38.796700000000001</c:v>
                </c:pt>
                <c:pt idx="511">
                  <c:v>47.5974</c:v>
                </c:pt>
                <c:pt idx="512">
                  <c:v>34.767400000000002</c:v>
                </c:pt>
                <c:pt idx="513">
                  <c:v>30.787299999999998</c:v>
                </c:pt>
                <c:pt idx="514">
                  <c:v>17.919699999999999</c:v>
                </c:pt>
                <c:pt idx="515">
                  <c:v>12.719200000000001</c:v>
                </c:pt>
                <c:pt idx="516">
                  <c:v>9.38185</c:v>
                </c:pt>
                <c:pt idx="517">
                  <c:v>10.1663</c:v>
                </c:pt>
                <c:pt idx="518">
                  <c:v>6.6294700000000004</c:v>
                </c:pt>
                <c:pt idx="519">
                  <c:v>5.28599</c:v>
                </c:pt>
                <c:pt idx="520">
                  <c:v>6.9840499999999999</c:v>
                </c:pt>
                <c:pt idx="521">
                  <c:v>7.29406</c:v>
                </c:pt>
                <c:pt idx="522">
                  <c:v>7.50847</c:v>
                </c:pt>
                <c:pt idx="523">
                  <c:v>10.710599999999999</c:v>
                </c:pt>
                <c:pt idx="524">
                  <c:v>12.722799999999999</c:v>
                </c:pt>
                <c:pt idx="525">
                  <c:v>15.3095</c:v>
                </c:pt>
                <c:pt idx="526">
                  <c:v>16.0566</c:v>
                </c:pt>
                <c:pt idx="527">
                  <c:v>17.0578</c:v>
                </c:pt>
                <c:pt idx="528">
                  <c:v>19.245699999999999</c:v>
                </c:pt>
                <c:pt idx="529">
                  <c:v>20.818100000000001</c:v>
                </c:pt>
                <c:pt idx="530">
                  <c:v>21.151599999999998</c:v>
                </c:pt>
                <c:pt idx="531">
                  <c:v>23.215499999999999</c:v>
                </c:pt>
                <c:pt idx="532">
                  <c:v>23.6586</c:v>
                </c:pt>
                <c:pt idx="533">
                  <c:v>20.724299999999999</c:v>
                </c:pt>
                <c:pt idx="534">
                  <c:v>21.616399999999999</c:v>
                </c:pt>
                <c:pt idx="535">
                  <c:v>29.3611</c:v>
                </c:pt>
                <c:pt idx="536">
                  <c:v>38.759700000000002</c:v>
                </c:pt>
                <c:pt idx="537">
                  <c:v>34.153300000000002</c:v>
                </c:pt>
                <c:pt idx="538">
                  <c:v>28.0565</c:v>
                </c:pt>
                <c:pt idx="539">
                  <c:v>27.178699999999999</c:v>
                </c:pt>
                <c:pt idx="540">
                  <c:v>28.598199999999999</c:v>
                </c:pt>
                <c:pt idx="541">
                  <c:v>27.668199999999999</c:v>
                </c:pt>
                <c:pt idx="542">
                  <c:v>23.448599999999999</c:v>
                </c:pt>
                <c:pt idx="543">
                  <c:v>20.898</c:v>
                </c:pt>
                <c:pt idx="544">
                  <c:v>20.354700000000001</c:v>
                </c:pt>
                <c:pt idx="545">
                  <c:v>19.000800000000002</c:v>
                </c:pt>
                <c:pt idx="546">
                  <c:v>21.764900000000001</c:v>
                </c:pt>
                <c:pt idx="547">
                  <c:v>22.8475</c:v>
                </c:pt>
                <c:pt idx="548">
                  <c:v>20.127800000000001</c:v>
                </c:pt>
                <c:pt idx="549">
                  <c:v>24.8764</c:v>
                </c:pt>
                <c:pt idx="550">
                  <c:v>35.514200000000002</c:v>
                </c:pt>
                <c:pt idx="551">
                  <c:v>27.965399999999999</c:v>
                </c:pt>
                <c:pt idx="552">
                  <c:v>26.7666</c:v>
                </c:pt>
                <c:pt idx="553">
                  <c:v>27.4069</c:v>
                </c:pt>
                <c:pt idx="554">
                  <c:v>29.590900000000001</c:v>
                </c:pt>
                <c:pt idx="555">
                  <c:v>29.683700000000002</c:v>
                </c:pt>
                <c:pt idx="556">
                  <c:v>29.3522</c:v>
                </c:pt>
                <c:pt idx="557">
                  <c:v>35.256399999999999</c:v>
                </c:pt>
                <c:pt idx="558">
                  <c:v>38.263100000000001</c:v>
                </c:pt>
                <c:pt idx="559">
                  <c:v>40.830300000000001</c:v>
                </c:pt>
                <c:pt idx="560">
                  <c:v>37.507199999999997</c:v>
                </c:pt>
                <c:pt idx="561">
                  <c:v>34.2819</c:v>
                </c:pt>
                <c:pt idx="562">
                  <c:v>29.5625</c:v>
                </c:pt>
                <c:pt idx="563">
                  <c:v>26.4511</c:v>
                </c:pt>
                <c:pt idx="564">
                  <c:v>27.375599999999999</c:v>
                </c:pt>
                <c:pt idx="565">
                  <c:v>27.223299999999998</c:v>
                </c:pt>
                <c:pt idx="566">
                  <c:v>24.338899999999999</c:v>
                </c:pt>
                <c:pt idx="567">
                  <c:v>24.0669</c:v>
                </c:pt>
                <c:pt idx="568">
                  <c:v>26.738299999999999</c:v>
                </c:pt>
                <c:pt idx="569">
                  <c:v>33.7761</c:v>
                </c:pt>
                <c:pt idx="570">
                  <c:v>26.3644</c:v>
                </c:pt>
                <c:pt idx="571">
                  <c:v>29.0792</c:v>
                </c:pt>
                <c:pt idx="572">
                  <c:v>38.017200000000003</c:v>
                </c:pt>
                <c:pt idx="573">
                  <c:v>32.609400000000001</c:v>
                </c:pt>
                <c:pt idx="574">
                  <c:v>28.148900000000001</c:v>
                </c:pt>
                <c:pt idx="575">
                  <c:v>28.817499999999999</c:v>
                </c:pt>
                <c:pt idx="576">
                  <c:v>29.261700000000001</c:v>
                </c:pt>
                <c:pt idx="577">
                  <c:v>30.51</c:v>
                </c:pt>
                <c:pt idx="578">
                  <c:v>30.765000000000001</c:v>
                </c:pt>
                <c:pt idx="579">
                  <c:v>29.4069</c:v>
                </c:pt>
                <c:pt idx="580">
                  <c:v>28.652200000000001</c:v>
                </c:pt>
                <c:pt idx="581">
                  <c:v>27.2864</c:v>
                </c:pt>
                <c:pt idx="582">
                  <c:v>26.6692</c:v>
                </c:pt>
                <c:pt idx="583">
                  <c:v>26.558900000000001</c:v>
                </c:pt>
                <c:pt idx="584">
                  <c:v>28.180599999999998</c:v>
                </c:pt>
                <c:pt idx="585">
                  <c:v>30.152200000000001</c:v>
                </c:pt>
                <c:pt idx="586">
                  <c:v>29.015799999999999</c:v>
                </c:pt>
                <c:pt idx="587">
                  <c:v>26.1069</c:v>
                </c:pt>
                <c:pt idx="588">
                  <c:v>23.1172</c:v>
                </c:pt>
                <c:pt idx="589">
                  <c:v>23.020800000000001</c:v>
                </c:pt>
                <c:pt idx="590">
                  <c:v>22.418600000000001</c:v>
                </c:pt>
                <c:pt idx="591">
                  <c:v>19.287500000000001</c:v>
                </c:pt>
                <c:pt idx="592">
                  <c:v>14.7758</c:v>
                </c:pt>
                <c:pt idx="593">
                  <c:v>14.911099999999999</c:v>
                </c:pt>
                <c:pt idx="594">
                  <c:v>17.970800000000001</c:v>
                </c:pt>
                <c:pt idx="595">
                  <c:v>18.400300000000001</c:v>
                </c:pt>
                <c:pt idx="596">
                  <c:v>18.656099999999999</c:v>
                </c:pt>
                <c:pt idx="597">
                  <c:v>26.591899999999999</c:v>
                </c:pt>
                <c:pt idx="598">
                  <c:v>20.738299999999999</c:v>
                </c:pt>
                <c:pt idx="599">
                  <c:v>22.711400000000001</c:v>
                </c:pt>
                <c:pt idx="600">
                  <c:v>24.461099999999998</c:v>
                </c:pt>
                <c:pt idx="601">
                  <c:v>25.971900000000002</c:v>
                </c:pt>
                <c:pt idx="602">
                  <c:v>26.96</c:v>
                </c:pt>
                <c:pt idx="603">
                  <c:v>28.072199999999999</c:v>
                </c:pt>
                <c:pt idx="604">
                  <c:v>29.27</c:v>
                </c:pt>
                <c:pt idx="605">
                  <c:v>31.354700000000001</c:v>
                </c:pt>
                <c:pt idx="606">
                  <c:v>34.130800000000001</c:v>
                </c:pt>
                <c:pt idx="607">
                  <c:v>34.0533</c:v>
                </c:pt>
                <c:pt idx="608">
                  <c:v>26.681699999999999</c:v>
                </c:pt>
                <c:pt idx="609">
                  <c:v>30.364999999999998</c:v>
                </c:pt>
                <c:pt idx="610">
                  <c:v>26.625599999999999</c:v>
                </c:pt>
                <c:pt idx="611">
                  <c:v>19.351700000000001</c:v>
                </c:pt>
                <c:pt idx="612">
                  <c:v>13.8217</c:v>
                </c:pt>
                <c:pt idx="613">
                  <c:v>11.5747</c:v>
                </c:pt>
                <c:pt idx="614">
                  <c:v>11.5844</c:v>
                </c:pt>
                <c:pt idx="615">
                  <c:v>12.613099999999999</c:v>
                </c:pt>
                <c:pt idx="616">
                  <c:v>12.263299999999999</c:v>
                </c:pt>
                <c:pt idx="617">
                  <c:v>12.9544</c:v>
                </c:pt>
                <c:pt idx="618">
                  <c:v>21.378900000000002</c:v>
                </c:pt>
                <c:pt idx="619">
                  <c:v>19.311699999999998</c:v>
                </c:pt>
                <c:pt idx="620">
                  <c:v>35.447800000000001</c:v>
                </c:pt>
                <c:pt idx="621">
                  <c:v>25.202500000000001</c:v>
                </c:pt>
                <c:pt idx="622">
                  <c:v>24.569400000000002</c:v>
                </c:pt>
                <c:pt idx="623">
                  <c:v>20.283300000000001</c:v>
                </c:pt>
                <c:pt idx="624">
                  <c:v>19.916899999999998</c:v>
                </c:pt>
                <c:pt idx="625">
                  <c:v>20.786899999999999</c:v>
                </c:pt>
                <c:pt idx="626">
                  <c:v>20.8169</c:v>
                </c:pt>
                <c:pt idx="627">
                  <c:v>21.685600000000001</c:v>
                </c:pt>
                <c:pt idx="628">
                  <c:v>24.1036</c:v>
                </c:pt>
                <c:pt idx="629">
                  <c:v>26.701899999999998</c:v>
                </c:pt>
                <c:pt idx="630">
                  <c:v>30.0672</c:v>
                </c:pt>
                <c:pt idx="631">
                  <c:v>27.725300000000001</c:v>
                </c:pt>
                <c:pt idx="632">
                  <c:v>25.54</c:v>
                </c:pt>
                <c:pt idx="633">
                  <c:v>26.306699999999999</c:v>
                </c:pt>
                <c:pt idx="634">
                  <c:v>21.555</c:v>
                </c:pt>
                <c:pt idx="635">
                  <c:v>17.023099999999999</c:v>
                </c:pt>
                <c:pt idx="636">
                  <c:v>21.119700000000002</c:v>
                </c:pt>
                <c:pt idx="637">
                  <c:v>19.2089</c:v>
                </c:pt>
                <c:pt idx="638">
                  <c:v>23.3614</c:v>
                </c:pt>
                <c:pt idx="639">
                  <c:v>21.975000000000001</c:v>
                </c:pt>
                <c:pt idx="640">
                  <c:v>22.796399999999998</c:v>
                </c:pt>
                <c:pt idx="641">
                  <c:v>26.243099999999998</c:v>
                </c:pt>
                <c:pt idx="642">
                  <c:v>24.779399999999999</c:v>
                </c:pt>
                <c:pt idx="643">
                  <c:v>22.934200000000001</c:v>
                </c:pt>
                <c:pt idx="644">
                  <c:v>27.723099999999999</c:v>
                </c:pt>
                <c:pt idx="645">
                  <c:v>30.3353</c:v>
                </c:pt>
                <c:pt idx="646">
                  <c:v>33.093899999999998</c:v>
                </c:pt>
                <c:pt idx="647">
                  <c:v>33.056899999999999</c:v>
                </c:pt>
                <c:pt idx="648">
                  <c:v>30.552199999999999</c:v>
                </c:pt>
                <c:pt idx="649">
                  <c:v>30.517800000000001</c:v>
                </c:pt>
                <c:pt idx="650">
                  <c:v>34.264400000000002</c:v>
                </c:pt>
                <c:pt idx="651">
                  <c:v>41.543599999999998</c:v>
                </c:pt>
                <c:pt idx="652">
                  <c:v>39.673299999999998</c:v>
                </c:pt>
                <c:pt idx="653">
                  <c:v>39.996899999999997</c:v>
                </c:pt>
                <c:pt idx="654">
                  <c:v>41.604199999999999</c:v>
                </c:pt>
                <c:pt idx="655">
                  <c:v>31.431899999999999</c:v>
                </c:pt>
                <c:pt idx="656">
                  <c:v>20.8428</c:v>
                </c:pt>
                <c:pt idx="657">
                  <c:v>17.531099999999999</c:v>
                </c:pt>
                <c:pt idx="658">
                  <c:v>23.8706</c:v>
                </c:pt>
                <c:pt idx="659">
                  <c:v>29.204999999999998</c:v>
                </c:pt>
                <c:pt idx="660">
                  <c:v>28.235600000000002</c:v>
                </c:pt>
                <c:pt idx="661">
                  <c:v>29.095800000000001</c:v>
                </c:pt>
                <c:pt idx="662">
                  <c:v>24.083600000000001</c:v>
                </c:pt>
                <c:pt idx="663">
                  <c:v>21.3903</c:v>
                </c:pt>
                <c:pt idx="664">
                  <c:v>20.508299999999998</c:v>
                </c:pt>
                <c:pt idx="665">
                  <c:v>18.936900000000001</c:v>
                </c:pt>
                <c:pt idx="666">
                  <c:v>19.4633</c:v>
                </c:pt>
                <c:pt idx="667">
                  <c:v>17.558900000000001</c:v>
                </c:pt>
                <c:pt idx="668">
                  <c:v>17.1675</c:v>
                </c:pt>
                <c:pt idx="669">
                  <c:v>18.641100000000002</c:v>
                </c:pt>
                <c:pt idx="670">
                  <c:v>21.316099999999999</c:v>
                </c:pt>
                <c:pt idx="671">
                  <c:v>25.175000000000001</c:v>
                </c:pt>
                <c:pt idx="672">
                  <c:v>29.931100000000001</c:v>
                </c:pt>
                <c:pt idx="673">
                  <c:v>31.004999999999999</c:v>
                </c:pt>
                <c:pt idx="674">
                  <c:v>30.168299999999999</c:v>
                </c:pt>
                <c:pt idx="675">
                  <c:v>31.168900000000001</c:v>
                </c:pt>
                <c:pt idx="676">
                  <c:v>36.344700000000003</c:v>
                </c:pt>
                <c:pt idx="677">
                  <c:v>33.9953</c:v>
                </c:pt>
                <c:pt idx="678">
                  <c:v>39.7425</c:v>
                </c:pt>
                <c:pt idx="679">
                  <c:v>33.370800000000003</c:v>
                </c:pt>
                <c:pt idx="680">
                  <c:v>26.006900000000002</c:v>
                </c:pt>
                <c:pt idx="681">
                  <c:v>27.527200000000001</c:v>
                </c:pt>
                <c:pt idx="682">
                  <c:v>26.785599999999999</c:v>
                </c:pt>
                <c:pt idx="683">
                  <c:v>31.502500000000001</c:v>
                </c:pt>
                <c:pt idx="684">
                  <c:v>32.6967</c:v>
                </c:pt>
                <c:pt idx="685">
                  <c:v>35.651400000000002</c:v>
                </c:pt>
                <c:pt idx="686">
                  <c:v>31.810600000000001</c:v>
                </c:pt>
                <c:pt idx="687">
                  <c:v>29.1525</c:v>
                </c:pt>
                <c:pt idx="688">
                  <c:v>25.8156</c:v>
                </c:pt>
                <c:pt idx="689">
                  <c:v>21.265599999999999</c:v>
                </c:pt>
                <c:pt idx="690">
                  <c:v>22.684999999999999</c:v>
                </c:pt>
                <c:pt idx="691">
                  <c:v>18.761399999999998</c:v>
                </c:pt>
                <c:pt idx="692">
                  <c:v>18.048100000000002</c:v>
                </c:pt>
                <c:pt idx="693">
                  <c:v>20.250800000000002</c:v>
                </c:pt>
                <c:pt idx="694">
                  <c:v>36.963099999999997</c:v>
                </c:pt>
                <c:pt idx="695">
                  <c:v>39.336399999999998</c:v>
                </c:pt>
                <c:pt idx="696">
                  <c:v>23.906700000000001</c:v>
                </c:pt>
                <c:pt idx="697">
                  <c:v>21.2422</c:v>
                </c:pt>
                <c:pt idx="698">
                  <c:v>24.5381</c:v>
                </c:pt>
                <c:pt idx="699">
                  <c:v>26.532499999999999</c:v>
                </c:pt>
                <c:pt idx="700">
                  <c:v>25.2928</c:v>
                </c:pt>
                <c:pt idx="701">
                  <c:v>25.510300000000001</c:v>
                </c:pt>
                <c:pt idx="702">
                  <c:v>16.656099999999999</c:v>
                </c:pt>
                <c:pt idx="703">
                  <c:v>16.0533</c:v>
                </c:pt>
                <c:pt idx="704">
                  <c:v>18.767199999999999</c:v>
                </c:pt>
                <c:pt idx="705">
                  <c:v>19.373100000000001</c:v>
                </c:pt>
                <c:pt idx="706">
                  <c:v>21.940799999999999</c:v>
                </c:pt>
                <c:pt idx="707">
                  <c:v>18.766400000000001</c:v>
                </c:pt>
                <c:pt idx="708">
                  <c:v>20.7011</c:v>
                </c:pt>
                <c:pt idx="709">
                  <c:v>12.7217</c:v>
                </c:pt>
                <c:pt idx="710">
                  <c:v>14.664199999999999</c:v>
                </c:pt>
                <c:pt idx="711">
                  <c:v>17.0428</c:v>
                </c:pt>
                <c:pt idx="712">
                  <c:v>16.8706</c:v>
                </c:pt>
                <c:pt idx="713">
                  <c:v>14.5283</c:v>
                </c:pt>
                <c:pt idx="714">
                  <c:v>16.682500000000001</c:v>
                </c:pt>
                <c:pt idx="715">
                  <c:v>19.041699999999999</c:v>
                </c:pt>
                <c:pt idx="716">
                  <c:v>20.2361</c:v>
                </c:pt>
                <c:pt idx="717">
                  <c:v>20.931899999999999</c:v>
                </c:pt>
                <c:pt idx="718">
                  <c:v>20.135000000000002</c:v>
                </c:pt>
                <c:pt idx="719">
                  <c:v>17.060600000000001</c:v>
                </c:pt>
                <c:pt idx="720">
                  <c:v>10.0222</c:v>
                </c:pt>
                <c:pt idx="721">
                  <c:v>10.6067</c:v>
                </c:pt>
                <c:pt idx="722">
                  <c:v>10.519399999999999</c:v>
                </c:pt>
                <c:pt idx="723">
                  <c:v>8.5861099999999997</c:v>
                </c:pt>
                <c:pt idx="724">
                  <c:v>5.8338900000000002</c:v>
                </c:pt>
                <c:pt idx="725">
                  <c:v>6.2113899999999997</c:v>
                </c:pt>
                <c:pt idx="726">
                  <c:v>3.7197200000000001</c:v>
                </c:pt>
                <c:pt idx="727">
                  <c:v>4.2130599999999996</c:v>
                </c:pt>
                <c:pt idx="728">
                  <c:v>6.9419399999999998</c:v>
                </c:pt>
                <c:pt idx="729">
                  <c:v>6.98</c:v>
                </c:pt>
                <c:pt idx="730">
                  <c:v>4.2791699999999997</c:v>
                </c:pt>
                <c:pt idx="731">
                  <c:v>7.1758300000000004</c:v>
                </c:pt>
                <c:pt idx="732">
                  <c:v>7.8222199999999997</c:v>
                </c:pt>
                <c:pt idx="733">
                  <c:v>7.8241699999999996</c:v>
                </c:pt>
                <c:pt idx="734">
                  <c:v>8.64222</c:v>
                </c:pt>
                <c:pt idx="735">
                  <c:v>12.005800000000001</c:v>
                </c:pt>
                <c:pt idx="736">
                  <c:v>7.2933300000000001</c:v>
                </c:pt>
                <c:pt idx="737">
                  <c:v>6.3219399999999997</c:v>
                </c:pt>
                <c:pt idx="738">
                  <c:v>8.7758299999999991</c:v>
                </c:pt>
                <c:pt idx="739">
                  <c:v>14.887499999999999</c:v>
                </c:pt>
                <c:pt idx="740">
                  <c:v>12.9025</c:v>
                </c:pt>
                <c:pt idx="741">
                  <c:v>10.2272</c:v>
                </c:pt>
                <c:pt idx="742">
                  <c:v>9.01417</c:v>
                </c:pt>
                <c:pt idx="743">
                  <c:v>6.47</c:v>
                </c:pt>
                <c:pt idx="744">
                  <c:v>4.2858299999999998</c:v>
                </c:pt>
                <c:pt idx="745">
                  <c:v>7.5133299999999998</c:v>
                </c:pt>
                <c:pt idx="746">
                  <c:v>9.8777799999999996</c:v>
                </c:pt>
                <c:pt idx="747">
                  <c:v>7.5525000000000002</c:v>
                </c:pt>
                <c:pt idx="748">
                  <c:v>5.7452800000000002</c:v>
                </c:pt>
                <c:pt idx="749">
                  <c:v>3.9016700000000002</c:v>
                </c:pt>
                <c:pt idx="750">
                  <c:v>5.9325000000000001</c:v>
                </c:pt>
                <c:pt idx="751">
                  <c:v>5.5197200000000004</c:v>
                </c:pt>
                <c:pt idx="752">
                  <c:v>3.5783299999999998</c:v>
                </c:pt>
                <c:pt idx="753">
                  <c:v>3.6850000000000001</c:v>
                </c:pt>
                <c:pt idx="754">
                  <c:v>5.5655599999999996</c:v>
                </c:pt>
                <c:pt idx="755">
                  <c:v>9.45444</c:v>
                </c:pt>
                <c:pt idx="756">
                  <c:v>10.5878</c:v>
                </c:pt>
                <c:pt idx="757">
                  <c:v>10.345599999999999</c:v>
                </c:pt>
                <c:pt idx="758">
                  <c:v>15.9567</c:v>
                </c:pt>
                <c:pt idx="759">
                  <c:v>17.133099999999999</c:v>
                </c:pt>
                <c:pt idx="760">
                  <c:v>17.779199999999999</c:v>
                </c:pt>
                <c:pt idx="761">
                  <c:v>15.4275</c:v>
                </c:pt>
                <c:pt idx="762">
                  <c:v>14.5097</c:v>
                </c:pt>
                <c:pt idx="763">
                  <c:v>13.6875</c:v>
                </c:pt>
                <c:pt idx="764">
                  <c:v>14.6122</c:v>
                </c:pt>
                <c:pt idx="765">
                  <c:v>18.738600000000002</c:v>
                </c:pt>
                <c:pt idx="766">
                  <c:v>20.811900000000001</c:v>
                </c:pt>
                <c:pt idx="767">
                  <c:v>21.238099999999999</c:v>
                </c:pt>
                <c:pt idx="768">
                  <c:v>18.462499999999999</c:v>
                </c:pt>
                <c:pt idx="769">
                  <c:v>22.868099999999998</c:v>
                </c:pt>
                <c:pt idx="770">
                  <c:v>23.657499999999999</c:v>
                </c:pt>
                <c:pt idx="771">
                  <c:v>15.591699999999999</c:v>
                </c:pt>
                <c:pt idx="772">
                  <c:v>8.3838899999999992</c:v>
                </c:pt>
                <c:pt idx="773">
                  <c:v>4.7994399999999997</c:v>
                </c:pt>
                <c:pt idx="774">
                  <c:v>12.581099999999999</c:v>
                </c:pt>
                <c:pt idx="775">
                  <c:v>15.9422</c:v>
                </c:pt>
                <c:pt idx="776">
                  <c:v>11.54</c:v>
                </c:pt>
                <c:pt idx="777">
                  <c:v>13.8286</c:v>
                </c:pt>
                <c:pt idx="778">
                  <c:v>15.25</c:v>
                </c:pt>
                <c:pt idx="779">
                  <c:v>18.791899999999998</c:v>
                </c:pt>
                <c:pt idx="780">
                  <c:v>25.328099999999999</c:v>
                </c:pt>
                <c:pt idx="781">
                  <c:v>22.583600000000001</c:v>
                </c:pt>
                <c:pt idx="782">
                  <c:v>24.803899999999999</c:v>
                </c:pt>
                <c:pt idx="783">
                  <c:v>20.9633</c:v>
                </c:pt>
                <c:pt idx="784">
                  <c:v>17.360600000000002</c:v>
                </c:pt>
                <c:pt idx="785">
                  <c:v>17.719200000000001</c:v>
                </c:pt>
                <c:pt idx="786">
                  <c:v>11.8467</c:v>
                </c:pt>
                <c:pt idx="787">
                  <c:v>13.471399999999999</c:v>
                </c:pt>
                <c:pt idx="788">
                  <c:v>19.878900000000002</c:v>
                </c:pt>
                <c:pt idx="789">
                  <c:v>18.559699999999999</c:v>
                </c:pt>
                <c:pt idx="790">
                  <c:v>17.186900000000001</c:v>
                </c:pt>
                <c:pt idx="791">
                  <c:v>22.378299999999999</c:v>
                </c:pt>
                <c:pt idx="792">
                  <c:v>26.283300000000001</c:v>
                </c:pt>
                <c:pt idx="793">
                  <c:v>22.367799999999999</c:v>
                </c:pt>
                <c:pt idx="794">
                  <c:v>20.944199999999999</c:v>
                </c:pt>
                <c:pt idx="795">
                  <c:v>21.470800000000001</c:v>
                </c:pt>
                <c:pt idx="796">
                  <c:v>18.258600000000001</c:v>
                </c:pt>
                <c:pt idx="797">
                  <c:v>17.5489</c:v>
                </c:pt>
                <c:pt idx="798">
                  <c:v>15.975300000000001</c:v>
                </c:pt>
                <c:pt idx="799">
                  <c:v>14.161099999999999</c:v>
                </c:pt>
                <c:pt idx="800">
                  <c:v>14.613099999999999</c:v>
                </c:pt>
                <c:pt idx="801">
                  <c:v>12.8847</c:v>
                </c:pt>
                <c:pt idx="802">
                  <c:v>12.6197</c:v>
                </c:pt>
                <c:pt idx="803">
                  <c:v>9.4102800000000002</c:v>
                </c:pt>
                <c:pt idx="804">
                  <c:v>8.9844399999999993</c:v>
                </c:pt>
                <c:pt idx="805">
                  <c:v>9.5297199999999993</c:v>
                </c:pt>
                <c:pt idx="806">
                  <c:v>9.8091699999999999</c:v>
                </c:pt>
                <c:pt idx="807">
                  <c:v>9.7880599999999998</c:v>
                </c:pt>
                <c:pt idx="808">
                  <c:v>9.7886100000000003</c:v>
                </c:pt>
                <c:pt idx="809">
                  <c:v>10.5067</c:v>
                </c:pt>
                <c:pt idx="810">
                  <c:v>15.3908</c:v>
                </c:pt>
                <c:pt idx="811">
                  <c:v>14.71</c:v>
                </c:pt>
                <c:pt idx="812">
                  <c:v>14.619400000000001</c:v>
                </c:pt>
                <c:pt idx="813">
                  <c:v>19.293900000000001</c:v>
                </c:pt>
                <c:pt idx="814">
                  <c:v>16.3889</c:v>
                </c:pt>
                <c:pt idx="815">
                  <c:v>12.854200000000001</c:v>
                </c:pt>
                <c:pt idx="816">
                  <c:v>13.9594</c:v>
                </c:pt>
                <c:pt idx="817">
                  <c:v>14.446400000000001</c:v>
                </c:pt>
                <c:pt idx="818">
                  <c:v>8.7752800000000004</c:v>
                </c:pt>
                <c:pt idx="819">
                  <c:v>10.7311</c:v>
                </c:pt>
                <c:pt idx="820">
                  <c:v>18.970800000000001</c:v>
                </c:pt>
                <c:pt idx="821">
                  <c:v>19.155799999999999</c:v>
                </c:pt>
                <c:pt idx="822">
                  <c:v>18.935300000000002</c:v>
                </c:pt>
                <c:pt idx="823">
                  <c:v>23.314699999999998</c:v>
                </c:pt>
                <c:pt idx="824">
                  <c:v>20.1525</c:v>
                </c:pt>
                <c:pt idx="825">
                  <c:v>20.090599999999998</c:v>
                </c:pt>
                <c:pt idx="826">
                  <c:v>16.4328</c:v>
                </c:pt>
                <c:pt idx="827">
                  <c:v>15.1767</c:v>
                </c:pt>
                <c:pt idx="828">
                  <c:v>13.390599999999999</c:v>
                </c:pt>
                <c:pt idx="829">
                  <c:v>11.442500000000001</c:v>
                </c:pt>
                <c:pt idx="830">
                  <c:v>6.2158300000000004</c:v>
                </c:pt>
                <c:pt idx="831">
                  <c:v>3.46278</c:v>
                </c:pt>
                <c:pt idx="832">
                  <c:v>7.3372200000000003</c:v>
                </c:pt>
                <c:pt idx="833">
                  <c:v>8.4466699999999992</c:v>
                </c:pt>
                <c:pt idx="834">
                  <c:v>8.9322199999999992</c:v>
                </c:pt>
                <c:pt idx="835">
                  <c:v>8.0630600000000001</c:v>
                </c:pt>
                <c:pt idx="836">
                  <c:v>9.2697199999999995</c:v>
                </c:pt>
                <c:pt idx="837">
                  <c:v>9.8972200000000008</c:v>
                </c:pt>
                <c:pt idx="838">
                  <c:v>9.4611099999999997</c:v>
                </c:pt>
                <c:pt idx="839">
                  <c:v>10.7081</c:v>
                </c:pt>
                <c:pt idx="840">
                  <c:v>15.3108</c:v>
                </c:pt>
                <c:pt idx="841">
                  <c:v>16.2119</c:v>
                </c:pt>
                <c:pt idx="842">
                  <c:v>17.118600000000001</c:v>
                </c:pt>
                <c:pt idx="843">
                  <c:v>13.2347</c:v>
                </c:pt>
                <c:pt idx="844">
                  <c:v>14.3317</c:v>
                </c:pt>
                <c:pt idx="845">
                  <c:v>16.793299999999999</c:v>
                </c:pt>
                <c:pt idx="846">
                  <c:v>20.351700000000001</c:v>
                </c:pt>
                <c:pt idx="847">
                  <c:v>29.9236</c:v>
                </c:pt>
                <c:pt idx="848">
                  <c:v>29.383900000000001</c:v>
                </c:pt>
                <c:pt idx="849">
                  <c:v>24.86</c:v>
                </c:pt>
                <c:pt idx="850">
                  <c:v>19.738600000000002</c:v>
                </c:pt>
                <c:pt idx="851">
                  <c:v>19.622800000000002</c:v>
                </c:pt>
                <c:pt idx="852">
                  <c:v>16.820799999999998</c:v>
                </c:pt>
                <c:pt idx="853">
                  <c:v>14.701700000000001</c:v>
                </c:pt>
                <c:pt idx="854">
                  <c:v>14.6675</c:v>
                </c:pt>
                <c:pt idx="855">
                  <c:v>16.041399999999999</c:v>
                </c:pt>
                <c:pt idx="856">
                  <c:v>16.427499999999998</c:v>
                </c:pt>
                <c:pt idx="857">
                  <c:v>17.9739</c:v>
                </c:pt>
                <c:pt idx="858">
                  <c:v>16.0411</c:v>
                </c:pt>
                <c:pt idx="859">
                  <c:v>15.8094</c:v>
                </c:pt>
                <c:pt idx="860">
                  <c:v>19.1203</c:v>
                </c:pt>
                <c:pt idx="861">
                  <c:v>23.015799999999999</c:v>
                </c:pt>
                <c:pt idx="862">
                  <c:v>76.423599999999993</c:v>
                </c:pt>
                <c:pt idx="863">
                  <c:v>70.617800000000003</c:v>
                </c:pt>
                <c:pt idx="864">
                  <c:v>21.310600000000001</c:v>
                </c:pt>
                <c:pt idx="865">
                  <c:v>22.700299999999999</c:v>
                </c:pt>
                <c:pt idx="866">
                  <c:v>23.2606</c:v>
                </c:pt>
                <c:pt idx="867">
                  <c:v>23.779699999999998</c:v>
                </c:pt>
                <c:pt idx="868">
                  <c:v>24.447500000000002</c:v>
                </c:pt>
                <c:pt idx="869">
                  <c:v>29.148099999999999</c:v>
                </c:pt>
                <c:pt idx="870">
                  <c:v>28.1447</c:v>
                </c:pt>
                <c:pt idx="871">
                  <c:v>32.138100000000001</c:v>
                </c:pt>
                <c:pt idx="872">
                  <c:v>26.795000000000002</c:v>
                </c:pt>
                <c:pt idx="873">
                  <c:v>25.554200000000002</c:v>
                </c:pt>
                <c:pt idx="874">
                  <c:v>24.738900000000001</c:v>
                </c:pt>
                <c:pt idx="875">
                  <c:v>13.371700000000001</c:v>
                </c:pt>
                <c:pt idx="876">
                  <c:v>13.312200000000001</c:v>
                </c:pt>
                <c:pt idx="877">
                  <c:v>12.5703</c:v>
                </c:pt>
                <c:pt idx="878">
                  <c:v>13.3561</c:v>
                </c:pt>
                <c:pt idx="879">
                  <c:v>15.059200000000001</c:v>
                </c:pt>
                <c:pt idx="880">
                  <c:v>14.2669</c:v>
                </c:pt>
                <c:pt idx="881">
                  <c:v>13.345800000000001</c:v>
                </c:pt>
                <c:pt idx="882">
                  <c:v>14.579700000000001</c:v>
                </c:pt>
                <c:pt idx="883">
                  <c:v>17.284199999999998</c:v>
                </c:pt>
                <c:pt idx="884">
                  <c:v>17.717500000000001</c:v>
                </c:pt>
                <c:pt idx="885">
                  <c:v>17.933599999999998</c:v>
                </c:pt>
                <c:pt idx="886">
                  <c:v>18.027799999999999</c:v>
                </c:pt>
                <c:pt idx="887">
                  <c:v>15.411899999999999</c:v>
                </c:pt>
                <c:pt idx="888">
                  <c:v>13.681100000000001</c:v>
                </c:pt>
                <c:pt idx="889">
                  <c:v>14.1683</c:v>
                </c:pt>
                <c:pt idx="890">
                  <c:v>16.537500000000001</c:v>
                </c:pt>
                <c:pt idx="891">
                  <c:v>19.813600000000001</c:v>
                </c:pt>
                <c:pt idx="892">
                  <c:v>22.4328</c:v>
                </c:pt>
                <c:pt idx="893">
                  <c:v>23.226099999999999</c:v>
                </c:pt>
                <c:pt idx="894">
                  <c:v>19.502800000000001</c:v>
                </c:pt>
                <c:pt idx="895">
                  <c:v>22.743600000000001</c:v>
                </c:pt>
                <c:pt idx="896">
                  <c:v>22.738900000000001</c:v>
                </c:pt>
                <c:pt idx="897">
                  <c:v>17.997499999999999</c:v>
                </c:pt>
                <c:pt idx="898">
                  <c:v>15.7683</c:v>
                </c:pt>
                <c:pt idx="899">
                  <c:v>13.335800000000001</c:v>
                </c:pt>
                <c:pt idx="900">
                  <c:v>10.7392</c:v>
                </c:pt>
                <c:pt idx="901">
                  <c:v>10.5017</c:v>
                </c:pt>
                <c:pt idx="902">
                  <c:v>11.3322</c:v>
                </c:pt>
                <c:pt idx="903">
                  <c:v>12.518599999999999</c:v>
                </c:pt>
                <c:pt idx="904">
                  <c:v>12.258599999999999</c:v>
                </c:pt>
                <c:pt idx="905">
                  <c:v>11.3369</c:v>
                </c:pt>
                <c:pt idx="906">
                  <c:v>12.6869</c:v>
                </c:pt>
                <c:pt idx="907">
                  <c:v>13.734999999999999</c:v>
                </c:pt>
                <c:pt idx="908">
                  <c:v>14.3361</c:v>
                </c:pt>
                <c:pt idx="909">
                  <c:v>13.7911</c:v>
                </c:pt>
                <c:pt idx="910">
                  <c:v>15.519399999999999</c:v>
                </c:pt>
                <c:pt idx="911">
                  <c:v>18.622800000000002</c:v>
                </c:pt>
                <c:pt idx="912">
                  <c:v>13.6869</c:v>
                </c:pt>
                <c:pt idx="913">
                  <c:v>14.93</c:v>
                </c:pt>
                <c:pt idx="914">
                  <c:v>15.466900000000001</c:v>
                </c:pt>
                <c:pt idx="915">
                  <c:v>15.849399999999999</c:v>
                </c:pt>
                <c:pt idx="916">
                  <c:v>18.775600000000001</c:v>
                </c:pt>
                <c:pt idx="917">
                  <c:v>21.1006</c:v>
                </c:pt>
                <c:pt idx="918">
                  <c:v>22.8706</c:v>
                </c:pt>
                <c:pt idx="919">
                  <c:v>18.996099999999998</c:v>
                </c:pt>
                <c:pt idx="920">
                  <c:v>17.7744</c:v>
                </c:pt>
                <c:pt idx="921">
                  <c:v>16.9603</c:v>
                </c:pt>
                <c:pt idx="922">
                  <c:v>15.137499999999999</c:v>
                </c:pt>
                <c:pt idx="923">
                  <c:v>13.853899999999999</c:v>
                </c:pt>
                <c:pt idx="924">
                  <c:v>10.570600000000001</c:v>
                </c:pt>
                <c:pt idx="925">
                  <c:v>8.2730599999999992</c:v>
                </c:pt>
                <c:pt idx="926">
                  <c:v>7.7461099999999998</c:v>
                </c:pt>
                <c:pt idx="927">
                  <c:v>7.1327800000000003</c:v>
                </c:pt>
                <c:pt idx="928">
                  <c:v>6.5986099999999999</c:v>
                </c:pt>
                <c:pt idx="929">
                  <c:v>6.4844400000000002</c:v>
                </c:pt>
                <c:pt idx="930">
                  <c:v>7.8013899999999996</c:v>
                </c:pt>
                <c:pt idx="931">
                  <c:v>10.181900000000001</c:v>
                </c:pt>
                <c:pt idx="932">
                  <c:v>8.4738900000000008</c:v>
                </c:pt>
                <c:pt idx="933">
                  <c:v>12.366099999999999</c:v>
                </c:pt>
                <c:pt idx="934">
                  <c:v>16.258299999999998</c:v>
                </c:pt>
                <c:pt idx="935">
                  <c:v>16.950800000000001</c:v>
                </c:pt>
                <c:pt idx="936">
                  <c:v>17.1431</c:v>
                </c:pt>
                <c:pt idx="937">
                  <c:v>19.0608</c:v>
                </c:pt>
                <c:pt idx="938">
                  <c:v>21.621700000000001</c:v>
                </c:pt>
                <c:pt idx="939">
                  <c:v>24.1831</c:v>
                </c:pt>
                <c:pt idx="940">
                  <c:v>24.9194</c:v>
                </c:pt>
                <c:pt idx="941">
                  <c:v>25.846699999999998</c:v>
                </c:pt>
                <c:pt idx="942">
                  <c:v>27.920300000000001</c:v>
                </c:pt>
                <c:pt idx="943">
                  <c:v>22.6083</c:v>
                </c:pt>
                <c:pt idx="944">
                  <c:v>10.213900000000001</c:v>
                </c:pt>
                <c:pt idx="945">
                  <c:v>7.7113899999999997</c:v>
                </c:pt>
                <c:pt idx="946">
                  <c:v>9.7980599999999995</c:v>
                </c:pt>
                <c:pt idx="947">
                  <c:v>6.8772200000000003</c:v>
                </c:pt>
                <c:pt idx="948">
                  <c:v>7.6847200000000004</c:v>
                </c:pt>
                <c:pt idx="949">
                  <c:v>7.1877800000000001</c:v>
                </c:pt>
                <c:pt idx="950">
                  <c:v>8.8677799999999998</c:v>
                </c:pt>
                <c:pt idx="951">
                  <c:v>8.6008300000000002</c:v>
                </c:pt>
                <c:pt idx="952">
                  <c:v>6.7824999999999998</c:v>
                </c:pt>
                <c:pt idx="953">
                  <c:v>6.73583</c:v>
                </c:pt>
                <c:pt idx="954">
                  <c:v>7.8013899999999996</c:v>
                </c:pt>
                <c:pt idx="955">
                  <c:v>6.7966699999999998</c:v>
                </c:pt>
                <c:pt idx="956">
                  <c:v>8.0636100000000006</c:v>
                </c:pt>
                <c:pt idx="957">
                  <c:v>12.407500000000001</c:v>
                </c:pt>
                <c:pt idx="958">
                  <c:v>12.312200000000001</c:v>
                </c:pt>
                <c:pt idx="959">
                  <c:v>11.5936</c:v>
                </c:pt>
                <c:pt idx="960">
                  <c:v>10.728300000000001</c:v>
                </c:pt>
                <c:pt idx="961">
                  <c:v>15.1128</c:v>
                </c:pt>
                <c:pt idx="962">
                  <c:v>11.951700000000001</c:v>
                </c:pt>
                <c:pt idx="963">
                  <c:v>11.758100000000001</c:v>
                </c:pt>
                <c:pt idx="964">
                  <c:v>10.615</c:v>
                </c:pt>
                <c:pt idx="965">
                  <c:v>12.7872</c:v>
                </c:pt>
                <c:pt idx="966">
                  <c:v>19.196899999999999</c:v>
                </c:pt>
                <c:pt idx="967">
                  <c:v>20.261900000000001</c:v>
                </c:pt>
                <c:pt idx="968">
                  <c:v>20.8553</c:v>
                </c:pt>
                <c:pt idx="969">
                  <c:v>12.986700000000001</c:v>
                </c:pt>
                <c:pt idx="970">
                  <c:v>6.5625</c:v>
                </c:pt>
                <c:pt idx="971">
                  <c:v>8.1213899999999999</c:v>
                </c:pt>
                <c:pt idx="972">
                  <c:v>10.173299999999999</c:v>
                </c:pt>
                <c:pt idx="973">
                  <c:v>9.7227800000000002</c:v>
                </c:pt>
                <c:pt idx="974">
                  <c:v>18.999700000000001</c:v>
                </c:pt>
                <c:pt idx="975">
                  <c:v>13.465</c:v>
                </c:pt>
                <c:pt idx="976">
                  <c:v>8.79861</c:v>
                </c:pt>
                <c:pt idx="977">
                  <c:v>8.6113900000000001</c:v>
                </c:pt>
                <c:pt idx="978">
                  <c:v>9.6955600000000004</c:v>
                </c:pt>
                <c:pt idx="979">
                  <c:v>8.7427799999999998</c:v>
                </c:pt>
                <c:pt idx="980">
                  <c:v>10.5169</c:v>
                </c:pt>
                <c:pt idx="981">
                  <c:v>8.5661100000000001</c:v>
                </c:pt>
                <c:pt idx="982">
                  <c:v>9.4752799999999997</c:v>
                </c:pt>
                <c:pt idx="983">
                  <c:v>13.270799999999999</c:v>
                </c:pt>
                <c:pt idx="984">
                  <c:v>14.583299999999999</c:v>
                </c:pt>
                <c:pt idx="985">
                  <c:v>15.837199999999999</c:v>
                </c:pt>
                <c:pt idx="986">
                  <c:v>17.928599999999999</c:v>
                </c:pt>
                <c:pt idx="987">
                  <c:v>17.3689</c:v>
                </c:pt>
                <c:pt idx="988">
                  <c:v>17.491900000000001</c:v>
                </c:pt>
                <c:pt idx="989">
                  <c:v>16.8764</c:v>
                </c:pt>
                <c:pt idx="990">
                  <c:v>20.2422</c:v>
                </c:pt>
                <c:pt idx="991">
                  <c:v>19.959199999999999</c:v>
                </c:pt>
                <c:pt idx="992">
                  <c:v>17.5244</c:v>
                </c:pt>
                <c:pt idx="993">
                  <c:v>12.3667</c:v>
                </c:pt>
                <c:pt idx="994">
                  <c:v>10.6889</c:v>
                </c:pt>
                <c:pt idx="995">
                  <c:v>9.0055599999999991</c:v>
                </c:pt>
                <c:pt idx="996">
                  <c:v>8.6197199999999992</c:v>
                </c:pt>
                <c:pt idx="997">
                  <c:v>8.1508299999999991</c:v>
                </c:pt>
                <c:pt idx="998">
                  <c:v>8.2977799999999995</c:v>
                </c:pt>
                <c:pt idx="999">
                  <c:v>9.4672199999999993</c:v>
                </c:pt>
                <c:pt idx="1000">
                  <c:v>8.6416699999999995</c:v>
                </c:pt>
                <c:pt idx="1001">
                  <c:v>9.84389</c:v>
                </c:pt>
                <c:pt idx="1002">
                  <c:v>8.9527800000000006</c:v>
                </c:pt>
                <c:pt idx="1003">
                  <c:v>11.177199999999999</c:v>
                </c:pt>
                <c:pt idx="1004">
                  <c:v>11.97</c:v>
                </c:pt>
                <c:pt idx="1005">
                  <c:v>12.3672</c:v>
                </c:pt>
                <c:pt idx="1006">
                  <c:v>13.3881</c:v>
                </c:pt>
                <c:pt idx="1007">
                  <c:v>16.364699999999999</c:v>
                </c:pt>
                <c:pt idx="1008">
                  <c:v>14.7117</c:v>
                </c:pt>
                <c:pt idx="1009">
                  <c:v>16.020800000000001</c:v>
                </c:pt>
                <c:pt idx="1010">
                  <c:v>11.756399999999999</c:v>
                </c:pt>
                <c:pt idx="1011">
                  <c:v>10.3147</c:v>
                </c:pt>
                <c:pt idx="1012">
                  <c:v>11.847200000000001</c:v>
                </c:pt>
                <c:pt idx="1013">
                  <c:v>8.3247199999999992</c:v>
                </c:pt>
                <c:pt idx="1014">
                  <c:v>7.6516700000000002</c:v>
                </c:pt>
                <c:pt idx="1015">
                  <c:v>9.4041700000000006</c:v>
                </c:pt>
                <c:pt idx="1016">
                  <c:v>12.9139</c:v>
                </c:pt>
                <c:pt idx="1017">
                  <c:v>17.476099999999999</c:v>
                </c:pt>
                <c:pt idx="1018">
                  <c:v>14.2294</c:v>
                </c:pt>
                <c:pt idx="1019">
                  <c:v>12.918900000000001</c:v>
                </c:pt>
                <c:pt idx="1020">
                  <c:v>11.595000000000001</c:v>
                </c:pt>
                <c:pt idx="1021">
                  <c:v>13.2386</c:v>
                </c:pt>
                <c:pt idx="1022">
                  <c:v>12.8103</c:v>
                </c:pt>
                <c:pt idx="1023">
                  <c:v>7.3394399999999997</c:v>
                </c:pt>
                <c:pt idx="1024">
                  <c:v>5.6322200000000002</c:v>
                </c:pt>
                <c:pt idx="1025">
                  <c:v>5.43222</c:v>
                </c:pt>
                <c:pt idx="1026">
                  <c:v>9.2466699999999999</c:v>
                </c:pt>
                <c:pt idx="1027">
                  <c:v>6.07667</c:v>
                </c:pt>
                <c:pt idx="1028">
                  <c:v>8.8233300000000003</c:v>
                </c:pt>
                <c:pt idx="1029">
                  <c:v>11.5472</c:v>
                </c:pt>
                <c:pt idx="1030">
                  <c:v>12.0364</c:v>
                </c:pt>
                <c:pt idx="1031">
                  <c:v>14.456099999999999</c:v>
                </c:pt>
                <c:pt idx="1032">
                  <c:v>18.215</c:v>
                </c:pt>
                <c:pt idx="1033">
                  <c:v>20.2547</c:v>
                </c:pt>
                <c:pt idx="1034">
                  <c:v>16.098600000000001</c:v>
                </c:pt>
                <c:pt idx="1035">
                  <c:v>17.578600000000002</c:v>
                </c:pt>
                <c:pt idx="1036">
                  <c:v>17.043099999999999</c:v>
                </c:pt>
                <c:pt idx="1037">
                  <c:v>11.9886</c:v>
                </c:pt>
                <c:pt idx="1038">
                  <c:v>17.3492</c:v>
                </c:pt>
                <c:pt idx="1039">
                  <c:v>24.703099999999999</c:v>
                </c:pt>
                <c:pt idx="1040">
                  <c:v>20.655000000000001</c:v>
                </c:pt>
                <c:pt idx="1041">
                  <c:v>24.3139</c:v>
                </c:pt>
                <c:pt idx="1042">
                  <c:v>28.027799999999999</c:v>
                </c:pt>
                <c:pt idx="1043">
                  <c:v>19.7044</c:v>
                </c:pt>
                <c:pt idx="1044">
                  <c:v>14.1158</c:v>
                </c:pt>
                <c:pt idx="1045">
                  <c:v>14.813599999999999</c:v>
                </c:pt>
                <c:pt idx="1046">
                  <c:v>14.585800000000001</c:v>
                </c:pt>
                <c:pt idx="1047">
                  <c:v>16.946400000000001</c:v>
                </c:pt>
                <c:pt idx="1048">
                  <c:v>19.607199999999999</c:v>
                </c:pt>
                <c:pt idx="1049">
                  <c:v>14.696099999999999</c:v>
                </c:pt>
                <c:pt idx="1050">
                  <c:v>16.119399999999999</c:v>
                </c:pt>
                <c:pt idx="1051">
                  <c:v>12.747199999999999</c:v>
                </c:pt>
                <c:pt idx="1052">
                  <c:v>12.5017</c:v>
                </c:pt>
                <c:pt idx="1053">
                  <c:v>13.598100000000001</c:v>
                </c:pt>
                <c:pt idx="1054">
                  <c:v>17.018899999999999</c:v>
                </c:pt>
                <c:pt idx="1055">
                  <c:v>19.136399999999998</c:v>
                </c:pt>
                <c:pt idx="1056">
                  <c:v>20.733599999999999</c:v>
                </c:pt>
                <c:pt idx="1057">
                  <c:v>20.446899999999999</c:v>
                </c:pt>
                <c:pt idx="1058">
                  <c:v>20.934699999999999</c:v>
                </c:pt>
                <c:pt idx="1059">
                  <c:v>22.792200000000001</c:v>
                </c:pt>
                <c:pt idx="1060">
                  <c:v>23.4758</c:v>
                </c:pt>
                <c:pt idx="1061">
                  <c:v>21.763300000000001</c:v>
                </c:pt>
                <c:pt idx="1062">
                  <c:v>22.366900000000001</c:v>
                </c:pt>
                <c:pt idx="1063">
                  <c:v>18.999400000000001</c:v>
                </c:pt>
                <c:pt idx="1064">
                  <c:v>18.7928</c:v>
                </c:pt>
                <c:pt idx="1065">
                  <c:v>16.633900000000001</c:v>
                </c:pt>
                <c:pt idx="1066">
                  <c:v>11.8383</c:v>
                </c:pt>
                <c:pt idx="1067">
                  <c:v>10.8247</c:v>
                </c:pt>
                <c:pt idx="1068">
                  <c:v>10.5722</c:v>
                </c:pt>
                <c:pt idx="1069">
                  <c:v>10.3</c:v>
                </c:pt>
                <c:pt idx="1070">
                  <c:v>10.1808</c:v>
                </c:pt>
                <c:pt idx="1071">
                  <c:v>8.8036100000000008</c:v>
                </c:pt>
                <c:pt idx="1072">
                  <c:v>8.4952799999999993</c:v>
                </c:pt>
                <c:pt idx="1073">
                  <c:v>8.8949999999999996</c:v>
                </c:pt>
                <c:pt idx="1074">
                  <c:v>10.625</c:v>
                </c:pt>
                <c:pt idx="1075">
                  <c:v>10.544700000000001</c:v>
                </c:pt>
                <c:pt idx="1076">
                  <c:v>13.899699999999999</c:v>
                </c:pt>
                <c:pt idx="1077">
                  <c:v>31.433599999999998</c:v>
                </c:pt>
                <c:pt idx="1078">
                  <c:v>45.267200000000003</c:v>
                </c:pt>
                <c:pt idx="1079">
                  <c:v>30.027799999999999</c:v>
                </c:pt>
                <c:pt idx="1080">
                  <c:v>32.661099999999998</c:v>
                </c:pt>
                <c:pt idx="1081">
                  <c:v>26.491399999999999</c:v>
                </c:pt>
                <c:pt idx="1082">
                  <c:v>26.2669</c:v>
                </c:pt>
                <c:pt idx="1083">
                  <c:v>24.767800000000001</c:v>
                </c:pt>
                <c:pt idx="1084">
                  <c:v>25.5928</c:v>
                </c:pt>
                <c:pt idx="1085">
                  <c:v>25.354700000000001</c:v>
                </c:pt>
                <c:pt idx="1086">
                  <c:v>23.111899999999999</c:v>
                </c:pt>
                <c:pt idx="1087">
                  <c:v>19.3506</c:v>
                </c:pt>
                <c:pt idx="1088">
                  <c:v>17.1144</c:v>
                </c:pt>
                <c:pt idx="1089">
                  <c:v>13.0867</c:v>
                </c:pt>
                <c:pt idx="1090">
                  <c:v>11.69</c:v>
                </c:pt>
                <c:pt idx="1091">
                  <c:v>9.0616699999999994</c:v>
                </c:pt>
                <c:pt idx="1092">
                  <c:v>7.1852799999999997</c:v>
                </c:pt>
                <c:pt idx="1093">
                  <c:v>6.8602800000000004</c:v>
                </c:pt>
                <c:pt idx="1094">
                  <c:v>6.4050000000000002</c:v>
                </c:pt>
                <c:pt idx="1095">
                  <c:v>6.5841700000000003</c:v>
                </c:pt>
                <c:pt idx="1096">
                  <c:v>5.7658300000000002</c:v>
                </c:pt>
                <c:pt idx="1097">
                  <c:v>5.31778</c:v>
                </c:pt>
                <c:pt idx="1098">
                  <c:v>5.7138900000000001</c:v>
                </c:pt>
                <c:pt idx="1099">
                  <c:v>5.6763899999999996</c:v>
                </c:pt>
                <c:pt idx="1100">
                  <c:v>6.7913899999999998</c:v>
                </c:pt>
                <c:pt idx="1101">
                  <c:v>7.8011100000000004</c:v>
                </c:pt>
                <c:pt idx="1102">
                  <c:v>7.9622200000000003</c:v>
                </c:pt>
                <c:pt idx="1103">
                  <c:v>8.8705599999999993</c:v>
                </c:pt>
                <c:pt idx="1104">
                  <c:v>8.9494399999999992</c:v>
                </c:pt>
                <c:pt idx="1105">
                  <c:v>9.1336099999999991</c:v>
                </c:pt>
                <c:pt idx="1106">
                  <c:v>9.6261100000000006</c:v>
                </c:pt>
                <c:pt idx="1107">
                  <c:v>10.8972</c:v>
                </c:pt>
                <c:pt idx="1108">
                  <c:v>12.8331</c:v>
                </c:pt>
                <c:pt idx="1109">
                  <c:v>14.574199999999999</c:v>
                </c:pt>
                <c:pt idx="1110">
                  <c:v>18.1569</c:v>
                </c:pt>
                <c:pt idx="1111">
                  <c:v>17.594200000000001</c:v>
                </c:pt>
                <c:pt idx="1112">
                  <c:v>18.713100000000001</c:v>
                </c:pt>
                <c:pt idx="1113">
                  <c:v>14.004200000000001</c:v>
                </c:pt>
                <c:pt idx="1114">
                  <c:v>6.7927799999999996</c:v>
                </c:pt>
                <c:pt idx="1115">
                  <c:v>8.8394399999999997</c:v>
                </c:pt>
                <c:pt idx="1116">
                  <c:v>11.8569</c:v>
                </c:pt>
                <c:pt idx="1117">
                  <c:v>19.59</c:v>
                </c:pt>
                <c:pt idx="1118">
                  <c:v>17.3644</c:v>
                </c:pt>
                <c:pt idx="1119">
                  <c:v>7.6944400000000002</c:v>
                </c:pt>
                <c:pt idx="1120">
                  <c:v>6.42</c:v>
                </c:pt>
                <c:pt idx="1121">
                  <c:v>7.02</c:v>
                </c:pt>
                <c:pt idx="1122">
                  <c:v>7.8516700000000004</c:v>
                </c:pt>
                <c:pt idx="1123">
                  <c:v>9.3386099999999992</c:v>
                </c:pt>
                <c:pt idx="1124">
                  <c:v>11.6561</c:v>
                </c:pt>
                <c:pt idx="1125">
                  <c:v>11.8919</c:v>
                </c:pt>
                <c:pt idx="1126">
                  <c:v>20.078299999999999</c:v>
                </c:pt>
                <c:pt idx="1127">
                  <c:v>21.166399999999999</c:v>
                </c:pt>
                <c:pt idx="1128">
                  <c:v>23.98</c:v>
                </c:pt>
                <c:pt idx="1129">
                  <c:v>19.834399999999999</c:v>
                </c:pt>
                <c:pt idx="1130">
                  <c:v>14.5261</c:v>
                </c:pt>
                <c:pt idx="1131">
                  <c:v>16.117799999999999</c:v>
                </c:pt>
                <c:pt idx="1132">
                  <c:v>13.9453</c:v>
                </c:pt>
                <c:pt idx="1133">
                  <c:v>14.8764</c:v>
                </c:pt>
                <c:pt idx="1134">
                  <c:v>11.8947</c:v>
                </c:pt>
                <c:pt idx="1135">
                  <c:v>13.2667</c:v>
                </c:pt>
                <c:pt idx="1136">
                  <c:v>11.475300000000001</c:v>
                </c:pt>
                <c:pt idx="1137">
                  <c:v>12.5792</c:v>
                </c:pt>
                <c:pt idx="1138">
                  <c:v>10.4261</c:v>
                </c:pt>
                <c:pt idx="1139">
                  <c:v>9.4216700000000007</c:v>
                </c:pt>
                <c:pt idx="1140">
                  <c:v>10.0375</c:v>
                </c:pt>
                <c:pt idx="1141">
                  <c:v>10.0283</c:v>
                </c:pt>
                <c:pt idx="1142">
                  <c:v>10.485799999999999</c:v>
                </c:pt>
                <c:pt idx="1143">
                  <c:v>9.8213899999999992</c:v>
                </c:pt>
                <c:pt idx="1144">
                  <c:v>11.923299999999999</c:v>
                </c:pt>
                <c:pt idx="1145">
                  <c:v>15.6739</c:v>
                </c:pt>
                <c:pt idx="1146">
                  <c:v>15.0761</c:v>
                </c:pt>
                <c:pt idx="1147">
                  <c:v>15.1836</c:v>
                </c:pt>
                <c:pt idx="1148">
                  <c:v>19.880600000000001</c:v>
                </c:pt>
                <c:pt idx="1149">
                  <c:v>9.5188900000000007</c:v>
                </c:pt>
                <c:pt idx="1150">
                  <c:v>9.7208299999999994</c:v>
                </c:pt>
                <c:pt idx="1151">
                  <c:v>10.805</c:v>
                </c:pt>
                <c:pt idx="1152">
                  <c:v>13.3567</c:v>
                </c:pt>
                <c:pt idx="1153">
                  <c:v>14.5206</c:v>
                </c:pt>
                <c:pt idx="1154">
                  <c:v>14.404400000000001</c:v>
                </c:pt>
                <c:pt idx="1155">
                  <c:v>14.6525</c:v>
                </c:pt>
                <c:pt idx="1156">
                  <c:v>16.086099999999998</c:v>
                </c:pt>
                <c:pt idx="1157">
                  <c:v>17.901700000000002</c:v>
                </c:pt>
                <c:pt idx="1158">
                  <c:v>16.556100000000001</c:v>
                </c:pt>
                <c:pt idx="1159">
                  <c:v>17.1892</c:v>
                </c:pt>
                <c:pt idx="1160">
                  <c:v>18.029399999999999</c:v>
                </c:pt>
                <c:pt idx="1161">
                  <c:v>18.6053</c:v>
                </c:pt>
                <c:pt idx="1162">
                  <c:v>14.721399999999999</c:v>
                </c:pt>
                <c:pt idx="1163">
                  <c:v>12.1372</c:v>
                </c:pt>
                <c:pt idx="1164">
                  <c:v>11.582800000000001</c:v>
                </c:pt>
                <c:pt idx="1165">
                  <c:v>10.9992</c:v>
                </c:pt>
                <c:pt idx="1166">
                  <c:v>13.236700000000001</c:v>
                </c:pt>
                <c:pt idx="1167">
                  <c:v>11.5069</c:v>
                </c:pt>
                <c:pt idx="1168">
                  <c:v>9.9638899999999992</c:v>
                </c:pt>
                <c:pt idx="1169">
                  <c:v>11.495799999999999</c:v>
                </c:pt>
                <c:pt idx="1170">
                  <c:v>10.114699999999999</c:v>
                </c:pt>
                <c:pt idx="1171">
                  <c:v>10.7561</c:v>
                </c:pt>
                <c:pt idx="1172">
                  <c:v>11.2408</c:v>
                </c:pt>
                <c:pt idx="1173">
                  <c:v>11.815</c:v>
                </c:pt>
                <c:pt idx="1174">
                  <c:v>13.5931</c:v>
                </c:pt>
                <c:pt idx="1175">
                  <c:v>21.272200000000002</c:v>
                </c:pt>
                <c:pt idx="1176">
                  <c:v>24.943300000000001</c:v>
                </c:pt>
                <c:pt idx="1177">
                  <c:v>28.645299999999999</c:v>
                </c:pt>
                <c:pt idx="1178">
                  <c:v>23.945599999999999</c:v>
                </c:pt>
                <c:pt idx="1179">
                  <c:v>21.906400000000001</c:v>
                </c:pt>
                <c:pt idx="1180">
                  <c:v>21.7681</c:v>
                </c:pt>
                <c:pt idx="1181">
                  <c:v>18.732800000000001</c:v>
                </c:pt>
                <c:pt idx="1182">
                  <c:v>25.392499999999998</c:v>
                </c:pt>
                <c:pt idx="1183">
                  <c:v>30.294699999999999</c:v>
                </c:pt>
                <c:pt idx="1184">
                  <c:v>26.9481</c:v>
                </c:pt>
                <c:pt idx="1185">
                  <c:v>27.851400000000002</c:v>
                </c:pt>
                <c:pt idx="1186">
                  <c:v>22.250800000000002</c:v>
                </c:pt>
                <c:pt idx="1187">
                  <c:v>20.2681</c:v>
                </c:pt>
                <c:pt idx="1188">
                  <c:v>17.728100000000001</c:v>
                </c:pt>
                <c:pt idx="1189">
                  <c:v>14.8947</c:v>
                </c:pt>
                <c:pt idx="1190">
                  <c:v>16.281099999999999</c:v>
                </c:pt>
                <c:pt idx="1191">
                  <c:v>9.8224999999999998</c:v>
                </c:pt>
                <c:pt idx="1192">
                  <c:v>8.7113899999999997</c:v>
                </c:pt>
                <c:pt idx="1193">
                  <c:v>9.5413899999999998</c:v>
                </c:pt>
                <c:pt idx="1194">
                  <c:v>11.8247</c:v>
                </c:pt>
                <c:pt idx="1195">
                  <c:v>15.463100000000001</c:v>
                </c:pt>
                <c:pt idx="1196">
                  <c:v>17.785599999999999</c:v>
                </c:pt>
                <c:pt idx="1197">
                  <c:v>16.594999999999999</c:v>
                </c:pt>
                <c:pt idx="1198">
                  <c:v>18.587800000000001</c:v>
                </c:pt>
                <c:pt idx="1199">
                  <c:v>19.894200000000001</c:v>
                </c:pt>
                <c:pt idx="1200">
                  <c:v>21.053599999999999</c:v>
                </c:pt>
                <c:pt idx="1201">
                  <c:v>23.105799999999999</c:v>
                </c:pt>
                <c:pt idx="1202">
                  <c:v>22.524699999999999</c:v>
                </c:pt>
                <c:pt idx="1203">
                  <c:v>22.156700000000001</c:v>
                </c:pt>
                <c:pt idx="1204">
                  <c:v>18.420000000000002</c:v>
                </c:pt>
                <c:pt idx="1205">
                  <c:v>18.2394</c:v>
                </c:pt>
                <c:pt idx="1206">
                  <c:v>17.0242</c:v>
                </c:pt>
                <c:pt idx="1207">
                  <c:v>21.863900000000001</c:v>
                </c:pt>
                <c:pt idx="1208">
                  <c:v>20.6114</c:v>
                </c:pt>
                <c:pt idx="1209">
                  <c:v>25.686399999999999</c:v>
                </c:pt>
                <c:pt idx="1210">
                  <c:v>18.765599999999999</c:v>
                </c:pt>
                <c:pt idx="1211">
                  <c:v>18.130299999999998</c:v>
                </c:pt>
                <c:pt idx="1212">
                  <c:v>17.1753</c:v>
                </c:pt>
                <c:pt idx="1213">
                  <c:v>17.0122</c:v>
                </c:pt>
                <c:pt idx="1214">
                  <c:v>19.269400000000001</c:v>
                </c:pt>
                <c:pt idx="1215">
                  <c:v>21.235600000000002</c:v>
                </c:pt>
                <c:pt idx="1216">
                  <c:v>22.841100000000001</c:v>
                </c:pt>
                <c:pt idx="1217">
                  <c:v>22.5289</c:v>
                </c:pt>
                <c:pt idx="1218">
                  <c:v>23.761399999999998</c:v>
                </c:pt>
                <c:pt idx="1219">
                  <c:v>23.2242</c:v>
                </c:pt>
                <c:pt idx="1220">
                  <c:v>24.0519</c:v>
                </c:pt>
                <c:pt idx="1221">
                  <c:v>23.7119</c:v>
                </c:pt>
                <c:pt idx="1222">
                  <c:v>13.9322</c:v>
                </c:pt>
                <c:pt idx="1223">
                  <c:v>14.073600000000001</c:v>
                </c:pt>
                <c:pt idx="1224">
                  <c:v>14.54</c:v>
                </c:pt>
                <c:pt idx="1225">
                  <c:v>13.345000000000001</c:v>
                </c:pt>
                <c:pt idx="1226">
                  <c:v>12.865</c:v>
                </c:pt>
                <c:pt idx="1227">
                  <c:v>12.750299999999999</c:v>
                </c:pt>
                <c:pt idx="1228">
                  <c:v>14.961399999999999</c:v>
                </c:pt>
                <c:pt idx="1229">
                  <c:v>19.139700000000001</c:v>
                </c:pt>
                <c:pt idx="1230">
                  <c:v>14.005800000000001</c:v>
                </c:pt>
                <c:pt idx="1231">
                  <c:v>11.5581</c:v>
                </c:pt>
                <c:pt idx="1232">
                  <c:v>6.5102799999999998</c:v>
                </c:pt>
                <c:pt idx="1233">
                  <c:v>5.3997200000000003</c:v>
                </c:pt>
                <c:pt idx="1234">
                  <c:v>5.5961100000000004</c:v>
                </c:pt>
                <c:pt idx="1235">
                  <c:v>5.9108299999999998</c:v>
                </c:pt>
                <c:pt idx="1236">
                  <c:v>4.8880600000000003</c:v>
                </c:pt>
                <c:pt idx="1237">
                  <c:v>4.96556</c:v>
                </c:pt>
                <c:pt idx="1238">
                  <c:v>8.0744399999999992</c:v>
                </c:pt>
                <c:pt idx="1239">
                  <c:v>10.3733</c:v>
                </c:pt>
                <c:pt idx="1240">
                  <c:v>6.12</c:v>
                </c:pt>
                <c:pt idx="1241">
                  <c:v>5.8116700000000003</c:v>
                </c:pt>
                <c:pt idx="1242">
                  <c:v>6.8483299999999998</c:v>
                </c:pt>
                <c:pt idx="1243">
                  <c:v>10.7925</c:v>
                </c:pt>
                <c:pt idx="1244">
                  <c:v>15.551399999999999</c:v>
                </c:pt>
                <c:pt idx="1245">
                  <c:v>11.7956</c:v>
                </c:pt>
                <c:pt idx="1246">
                  <c:v>16.473099999999999</c:v>
                </c:pt>
                <c:pt idx="1247">
                  <c:v>18.127199999999998</c:v>
                </c:pt>
                <c:pt idx="1248">
                  <c:v>23.603100000000001</c:v>
                </c:pt>
                <c:pt idx="1249">
                  <c:v>17.889399999999998</c:v>
                </c:pt>
                <c:pt idx="1250">
                  <c:v>16.256699999999999</c:v>
                </c:pt>
                <c:pt idx="1251">
                  <c:v>13.773099999999999</c:v>
                </c:pt>
                <c:pt idx="1252">
                  <c:v>13.7067</c:v>
                </c:pt>
                <c:pt idx="1253">
                  <c:v>8.2652800000000006</c:v>
                </c:pt>
                <c:pt idx="1254">
                  <c:v>9.8672199999999997</c:v>
                </c:pt>
                <c:pt idx="1255">
                  <c:v>19.9575</c:v>
                </c:pt>
                <c:pt idx="1256">
                  <c:v>21.472200000000001</c:v>
                </c:pt>
                <c:pt idx="1257">
                  <c:v>19.3186</c:v>
                </c:pt>
                <c:pt idx="1258">
                  <c:v>14.067500000000001</c:v>
                </c:pt>
                <c:pt idx="1259">
                  <c:v>8.6902799999999996</c:v>
                </c:pt>
                <c:pt idx="1260">
                  <c:v>8.2388899999999996</c:v>
                </c:pt>
                <c:pt idx="1261">
                  <c:v>9.2216699999999996</c:v>
                </c:pt>
                <c:pt idx="1262">
                  <c:v>7.1883299999999997</c:v>
                </c:pt>
                <c:pt idx="1263">
                  <c:v>5.7611100000000004</c:v>
                </c:pt>
                <c:pt idx="1264">
                  <c:v>5.9519399999999996</c:v>
                </c:pt>
                <c:pt idx="1265">
                  <c:v>4.84694</c:v>
                </c:pt>
                <c:pt idx="1266">
                  <c:v>7.13</c:v>
                </c:pt>
                <c:pt idx="1267">
                  <c:v>5.92333</c:v>
                </c:pt>
                <c:pt idx="1268">
                  <c:v>6.79833</c:v>
                </c:pt>
                <c:pt idx="1269">
                  <c:v>11.050599999999999</c:v>
                </c:pt>
                <c:pt idx="1270">
                  <c:v>12.779400000000001</c:v>
                </c:pt>
                <c:pt idx="1271">
                  <c:v>11.780799999999999</c:v>
                </c:pt>
                <c:pt idx="1272">
                  <c:v>14.455</c:v>
                </c:pt>
                <c:pt idx="1273">
                  <c:v>14.2278</c:v>
                </c:pt>
                <c:pt idx="1274">
                  <c:v>13.532500000000001</c:v>
                </c:pt>
                <c:pt idx="1275">
                  <c:v>10.1167</c:v>
                </c:pt>
                <c:pt idx="1276">
                  <c:v>11.3903</c:v>
                </c:pt>
                <c:pt idx="1277">
                  <c:v>10.6</c:v>
                </c:pt>
                <c:pt idx="1278">
                  <c:v>12.614699999999999</c:v>
                </c:pt>
                <c:pt idx="1279">
                  <c:v>13.2403</c:v>
                </c:pt>
                <c:pt idx="1280">
                  <c:v>14.2272</c:v>
                </c:pt>
                <c:pt idx="1281">
                  <c:v>13.7181</c:v>
                </c:pt>
                <c:pt idx="1282">
                  <c:v>6.4722200000000001</c:v>
                </c:pt>
                <c:pt idx="1283">
                  <c:v>8.4505599999999994</c:v>
                </c:pt>
                <c:pt idx="1284">
                  <c:v>9.1538900000000005</c:v>
                </c:pt>
                <c:pt idx="1285">
                  <c:v>12.1433</c:v>
                </c:pt>
                <c:pt idx="1286">
                  <c:v>8.9486100000000004</c:v>
                </c:pt>
                <c:pt idx="1287">
                  <c:v>7.9077799999999998</c:v>
                </c:pt>
                <c:pt idx="1288">
                  <c:v>8.4177800000000005</c:v>
                </c:pt>
                <c:pt idx="1289">
                  <c:v>13.0928</c:v>
                </c:pt>
                <c:pt idx="1290">
                  <c:v>15.969200000000001</c:v>
                </c:pt>
                <c:pt idx="1291">
                  <c:v>11.949400000000001</c:v>
                </c:pt>
                <c:pt idx="1292">
                  <c:v>10.428900000000001</c:v>
                </c:pt>
                <c:pt idx="1293">
                  <c:v>9.27</c:v>
                </c:pt>
                <c:pt idx="1294">
                  <c:v>10.776899999999999</c:v>
                </c:pt>
                <c:pt idx="1295">
                  <c:v>11.904999999999999</c:v>
                </c:pt>
                <c:pt idx="1296">
                  <c:v>12.4719</c:v>
                </c:pt>
                <c:pt idx="1297">
                  <c:v>15.136900000000001</c:v>
                </c:pt>
                <c:pt idx="1298">
                  <c:v>14.226699999999999</c:v>
                </c:pt>
                <c:pt idx="1299">
                  <c:v>15.2478</c:v>
                </c:pt>
                <c:pt idx="1300">
                  <c:v>17.681100000000001</c:v>
                </c:pt>
                <c:pt idx="1301">
                  <c:v>16.628299999999999</c:v>
                </c:pt>
                <c:pt idx="1302">
                  <c:v>22.2408</c:v>
                </c:pt>
                <c:pt idx="1303">
                  <c:v>28.808599999999998</c:v>
                </c:pt>
                <c:pt idx="1304">
                  <c:v>24.488299999999999</c:v>
                </c:pt>
                <c:pt idx="1305">
                  <c:v>14.4231</c:v>
                </c:pt>
                <c:pt idx="1306">
                  <c:v>11.9411</c:v>
                </c:pt>
                <c:pt idx="1307">
                  <c:v>9.7722200000000008</c:v>
                </c:pt>
                <c:pt idx="1308">
                  <c:v>14.7469</c:v>
                </c:pt>
                <c:pt idx="1309">
                  <c:v>14.6439</c:v>
                </c:pt>
                <c:pt idx="1310">
                  <c:v>13.4442</c:v>
                </c:pt>
                <c:pt idx="1311">
                  <c:v>12.046900000000001</c:v>
                </c:pt>
                <c:pt idx="1312">
                  <c:v>8.7719400000000007</c:v>
                </c:pt>
                <c:pt idx="1313">
                  <c:v>11.3383</c:v>
                </c:pt>
                <c:pt idx="1314">
                  <c:v>14.068300000000001</c:v>
                </c:pt>
                <c:pt idx="1315">
                  <c:v>16.858899999999998</c:v>
                </c:pt>
                <c:pt idx="1316">
                  <c:v>18.452500000000001</c:v>
                </c:pt>
                <c:pt idx="1317">
                  <c:v>17.6403</c:v>
                </c:pt>
                <c:pt idx="1318">
                  <c:v>21.9147</c:v>
                </c:pt>
                <c:pt idx="1319">
                  <c:v>19.803599999999999</c:v>
                </c:pt>
                <c:pt idx="1320">
                  <c:v>21.1297</c:v>
                </c:pt>
                <c:pt idx="1321">
                  <c:v>21.6678</c:v>
                </c:pt>
                <c:pt idx="1322">
                  <c:v>20.999199999999998</c:v>
                </c:pt>
                <c:pt idx="1323">
                  <c:v>19.564399999999999</c:v>
                </c:pt>
                <c:pt idx="1324">
                  <c:v>20.023299999999999</c:v>
                </c:pt>
                <c:pt idx="1325">
                  <c:v>21.691400000000002</c:v>
                </c:pt>
                <c:pt idx="1326">
                  <c:v>24.612500000000001</c:v>
                </c:pt>
                <c:pt idx="1327">
                  <c:v>26.808299999999999</c:v>
                </c:pt>
                <c:pt idx="1328">
                  <c:v>38.544699999999999</c:v>
                </c:pt>
                <c:pt idx="1329">
                  <c:v>36.241399999999999</c:v>
                </c:pt>
                <c:pt idx="1330">
                  <c:v>35.633299999999998</c:v>
                </c:pt>
                <c:pt idx="1331">
                  <c:v>20.364999999999998</c:v>
                </c:pt>
                <c:pt idx="1332">
                  <c:v>20.452200000000001</c:v>
                </c:pt>
                <c:pt idx="1333">
                  <c:v>16.418099999999999</c:v>
                </c:pt>
                <c:pt idx="1334">
                  <c:v>27.009399999999999</c:v>
                </c:pt>
                <c:pt idx="1335">
                  <c:v>23.668600000000001</c:v>
                </c:pt>
                <c:pt idx="1336">
                  <c:v>18.3614</c:v>
                </c:pt>
                <c:pt idx="1337">
                  <c:v>20.572800000000001</c:v>
                </c:pt>
                <c:pt idx="1338">
                  <c:v>18.91</c:v>
                </c:pt>
                <c:pt idx="1339">
                  <c:v>19.692799999999998</c:v>
                </c:pt>
                <c:pt idx="1340">
                  <c:v>27.3231</c:v>
                </c:pt>
                <c:pt idx="1341">
                  <c:v>28.1386</c:v>
                </c:pt>
                <c:pt idx="1342">
                  <c:v>23.366099999999999</c:v>
                </c:pt>
                <c:pt idx="1343">
                  <c:v>23.5503</c:v>
                </c:pt>
                <c:pt idx="1344">
                  <c:v>23.683299999999999</c:v>
                </c:pt>
                <c:pt idx="1345">
                  <c:v>21.230599999999999</c:v>
                </c:pt>
                <c:pt idx="1346">
                  <c:v>21.926400000000001</c:v>
                </c:pt>
                <c:pt idx="1347">
                  <c:v>17.677199999999999</c:v>
                </c:pt>
                <c:pt idx="1348">
                  <c:v>17.774999999999999</c:v>
                </c:pt>
                <c:pt idx="1349">
                  <c:v>20.617799999999999</c:v>
                </c:pt>
                <c:pt idx="1350">
                  <c:v>18.8872</c:v>
                </c:pt>
                <c:pt idx="1351">
                  <c:v>15.7872</c:v>
                </c:pt>
                <c:pt idx="1352">
                  <c:v>17.8628</c:v>
                </c:pt>
                <c:pt idx="1353">
                  <c:v>19.800599999999999</c:v>
                </c:pt>
                <c:pt idx="1354">
                  <c:v>17.234999999999999</c:v>
                </c:pt>
                <c:pt idx="1355">
                  <c:v>16.5275</c:v>
                </c:pt>
                <c:pt idx="1356">
                  <c:v>15.1731</c:v>
                </c:pt>
                <c:pt idx="1357">
                  <c:v>10.447800000000001</c:v>
                </c:pt>
                <c:pt idx="1358">
                  <c:v>9.8113899999999994</c:v>
                </c:pt>
                <c:pt idx="1359">
                  <c:v>10.3847</c:v>
                </c:pt>
                <c:pt idx="1360">
                  <c:v>7.2461099999999998</c:v>
                </c:pt>
                <c:pt idx="1361">
                  <c:v>6.2913899999999998</c:v>
                </c:pt>
                <c:pt idx="1362">
                  <c:v>6.6186100000000003</c:v>
                </c:pt>
                <c:pt idx="1363">
                  <c:v>7.1713899999999997</c:v>
                </c:pt>
                <c:pt idx="1364">
                  <c:v>10.075799999999999</c:v>
                </c:pt>
                <c:pt idx="1365">
                  <c:v>15.7142</c:v>
                </c:pt>
                <c:pt idx="1366">
                  <c:v>13.2219</c:v>
                </c:pt>
                <c:pt idx="1367">
                  <c:v>17.566099999999999</c:v>
                </c:pt>
                <c:pt idx="1368">
                  <c:v>17.999199999999998</c:v>
                </c:pt>
                <c:pt idx="1369">
                  <c:v>16.529399999999999</c:v>
                </c:pt>
                <c:pt idx="1370">
                  <c:v>15.7858</c:v>
                </c:pt>
                <c:pt idx="1371">
                  <c:v>16.074400000000001</c:v>
                </c:pt>
                <c:pt idx="1372">
                  <c:v>13.671900000000001</c:v>
                </c:pt>
                <c:pt idx="1373">
                  <c:v>15.4236</c:v>
                </c:pt>
                <c:pt idx="1374">
                  <c:v>17.142199999999999</c:v>
                </c:pt>
                <c:pt idx="1375">
                  <c:v>17.414999999999999</c:v>
                </c:pt>
                <c:pt idx="1376">
                  <c:v>22.209700000000002</c:v>
                </c:pt>
                <c:pt idx="1377">
                  <c:v>27.868300000000001</c:v>
                </c:pt>
                <c:pt idx="1378">
                  <c:v>17.2119</c:v>
                </c:pt>
                <c:pt idx="1379">
                  <c:v>8.4666700000000006</c:v>
                </c:pt>
                <c:pt idx="1380">
                  <c:v>6.0269399999999997</c:v>
                </c:pt>
                <c:pt idx="1381">
                  <c:v>7.9091699999999996</c:v>
                </c:pt>
                <c:pt idx="1382">
                  <c:v>6.6686100000000001</c:v>
                </c:pt>
                <c:pt idx="1383">
                  <c:v>7.3650000000000002</c:v>
                </c:pt>
                <c:pt idx="1384">
                  <c:v>7.4191700000000003</c:v>
                </c:pt>
                <c:pt idx="1385">
                  <c:v>7.3825000000000003</c:v>
                </c:pt>
                <c:pt idx="1386">
                  <c:v>10.279400000000001</c:v>
                </c:pt>
                <c:pt idx="1387">
                  <c:v>11.417199999999999</c:v>
                </c:pt>
                <c:pt idx="1388">
                  <c:v>13.5892</c:v>
                </c:pt>
                <c:pt idx="1389">
                  <c:v>13.3681</c:v>
                </c:pt>
                <c:pt idx="1390">
                  <c:v>14.2536</c:v>
                </c:pt>
                <c:pt idx="1391">
                  <c:v>14.973599999999999</c:v>
                </c:pt>
                <c:pt idx="1392">
                  <c:v>17.052499999999998</c:v>
                </c:pt>
                <c:pt idx="1393">
                  <c:v>16.486699999999999</c:v>
                </c:pt>
                <c:pt idx="1394">
                  <c:v>17.016100000000002</c:v>
                </c:pt>
                <c:pt idx="1395">
                  <c:v>20.6189</c:v>
                </c:pt>
                <c:pt idx="1396">
                  <c:v>22.0322</c:v>
                </c:pt>
                <c:pt idx="1397">
                  <c:v>24.540600000000001</c:v>
                </c:pt>
                <c:pt idx="1398">
                  <c:v>25.0364</c:v>
                </c:pt>
                <c:pt idx="1399">
                  <c:v>23.1967</c:v>
                </c:pt>
                <c:pt idx="1400">
                  <c:v>20.2197</c:v>
                </c:pt>
                <c:pt idx="1401">
                  <c:v>20.857199999999999</c:v>
                </c:pt>
                <c:pt idx="1402">
                  <c:v>17.5242</c:v>
                </c:pt>
                <c:pt idx="1403">
                  <c:v>15.6553</c:v>
                </c:pt>
                <c:pt idx="1404">
                  <c:v>16.125</c:v>
                </c:pt>
                <c:pt idx="1405">
                  <c:v>16.520600000000002</c:v>
                </c:pt>
                <c:pt idx="1406">
                  <c:v>15.4703</c:v>
                </c:pt>
                <c:pt idx="1407">
                  <c:v>16.022200000000002</c:v>
                </c:pt>
                <c:pt idx="1408">
                  <c:v>16.7989</c:v>
                </c:pt>
                <c:pt idx="1409">
                  <c:v>17.905000000000001</c:v>
                </c:pt>
                <c:pt idx="1410">
                  <c:v>19.1264</c:v>
                </c:pt>
                <c:pt idx="1411">
                  <c:v>28.402799999999999</c:v>
                </c:pt>
                <c:pt idx="1412">
                  <c:v>32.500300000000003</c:v>
                </c:pt>
                <c:pt idx="1413">
                  <c:v>35.891100000000002</c:v>
                </c:pt>
                <c:pt idx="1414">
                  <c:v>39.809399999999997</c:v>
                </c:pt>
                <c:pt idx="1415">
                  <c:v>30.499199999999998</c:v>
                </c:pt>
                <c:pt idx="1416">
                  <c:v>31.954999999999998</c:v>
                </c:pt>
                <c:pt idx="1417">
                  <c:v>30.821400000000001</c:v>
                </c:pt>
                <c:pt idx="1418">
                  <c:v>34.3797</c:v>
                </c:pt>
                <c:pt idx="1419">
                  <c:v>29.773900000000001</c:v>
                </c:pt>
                <c:pt idx="1420">
                  <c:v>29.6</c:v>
                </c:pt>
                <c:pt idx="1421">
                  <c:v>27.2469</c:v>
                </c:pt>
                <c:pt idx="1422">
                  <c:v>27.327200000000001</c:v>
                </c:pt>
                <c:pt idx="1423">
                  <c:v>37.022500000000001</c:v>
                </c:pt>
                <c:pt idx="1424">
                  <c:v>47.263599999999997</c:v>
                </c:pt>
                <c:pt idx="1425">
                  <c:v>38.413899999999998</c:v>
                </c:pt>
                <c:pt idx="1426">
                  <c:v>27.729199999999999</c:v>
                </c:pt>
                <c:pt idx="1427">
                  <c:v>20.6783</c:v>
                </c:pt>
                <c:pt idx="1428">
                  <c:v>16.813600000000001</c:v>
                </c:pt>
                <c:pt idx="1429">
                  <c:v>16.686699999999998</c:v>
                </c:pt>
                <c:pt idx="1430">
                  <c:v>16.750299999999999</c:v>
                </c:pt>
                <c:pt idx="1431">
                  <c:v>15.852499999999999</c:v>
                </c:pt>
                <c:pt idx="1432">
                  <c:v>14.7492</c:v>
                </c:pt>
                <c:pt idx="1433">
                  <c:v>14.2578</c:v>
                </c:pt>
                <c:pt idx="1434">
                  <c:v>19.4758</c:v>
                </c:pt>
                <c:pt idx="1435">
                  <c:v>17.959700000000002</c:v>
                </c:pt>
                <c:pt idx="1436">
                  <c:v>17.402200000000001</c:v>
                </c:pt>
                <c:pt idx="1437">
                  <c:v>19.346699999999998</c:v>
                </c:pt>
                <c:pt idx="1438">
                  <c:v>18.812200000000001</c:v>
                </c:pt>
                <c:pt idx="1439">
                  <c:v>17.099399999999999</c:v>
                </c:pt>
                <c:pt idx="1440">
                  <c:v>26.875299999999999</c:v>
                </c:pt>
                <c:pt idx="1441">
                  <c:v>21.529699999999998</c:v>
                </c:pt>
                <c:pt idx="1442">
                  <c:v>23.31</c:v>
                </c:pt>
                <c:pt idx="1443">
                  <c:v>24.6539</c:v>
                </c:pt>
                <c:pt idx="1444">
                  <c:v>24.369700000000002</c:v>
                </c:pt>
                <c:pt idx="1445">
                  <c:v>26.9419</c:v>
                </c:pt>
                <c:pt idx="1446">
                  <c:v>28.659199999999998</c:v>
                </c:pt>
                <c:pt idx="1447">
                  <c:v>30.022200000000002</c:v>
                </c:pt>
                <c:pt idx="1448">
                  <c:v>29.003900000000002</c:v>
                </c:pt>
                <c:pt idx="1449">
                  <c:v>29.473299999999998</c:v>
                </c:pt>
                <c:pt idx="1450">
                  <c:v>25.818300000000001</c:v>
                </c:pt>
                <c:pt idx="1451">
                  <c:v>19.4619</c:v>
                </c:pt>
                <c:pt idx="1452">
                  <c:v>18.3611</c:v>
                </c:pt>
                <c:pt idx="1453">
                  <c:v>16.2803</c:v>
                </c:pt>
                <c:pt idx="1454">
                  <c:v>13.52</c:v>
                </c:pt>
                <c:pt idx="1455">
                  <c:v>26.0594</c:v>
                </c:pt>
                <c:pt idx="1456">
                  <c:v>20.180299999999999</c:v>
                </c:pt>
                <c:pt idx="1457">
                  <c:v>18.445799999999998</c:v>
                </c:pt>
                <c:pt idx="1458">
                  <c:v>17.305800000000001</c:v>
                </c:pt>
                <c:pt idx="1459">
                  <c:v>17.114999999999998</c:v>
                </c:pt>
                <c:pt idx="1460">
                  <c:v>13.949400000000001</c:v>
                </c:pt>
                <c:pt idx="1461">
                  <c:v>17.688600000000001</c:v>
                </c:pt>
                <c:pt idx="1462">
                  <c:v>11.7933</c:v>
                </c:pt>
                <c:pt idx="1463">
                  <c:v>18.578299999999999</c:v>
                </c:pt>
                <c:pt idx="1464">
                  <c:v>17.73</c:v>
                </c:pt>
                <c:pt idx="1465">
                  <c:v>16.3431</c:v>
                </c:pt>
                <c:pt idx="1466">
                  <c:v>18.874400000000001</c:v>
                </c:pt>
                <c:pt idx="1467">
                  <c:v>21.3</c:v>
                </c:pt>
                <c:pt idx="1468">
                  <c:v>22.0717</c:v>
                </c:pt>
                <c:pt idx="1469">
                  <c:v>32.317500000000003</c:v>
                </c:pt>
                <c:pt idx="1470">
                  <c:v>40.450600000000001</c:v>
                </c:pt>
                <c:pt idx="1471">
                  <c:v>33.326099999999997</c:v>
                </c:pt>
                <c:pt idx="1472">
                  <c:v>24.139700000000001</c:v>
                </c:pt>
                <c:pt idx="1473">
                  <c:v>21.446400000000001</c:v>
                </c:pt>
                <c:pt idx="1474">
                  <c:v>17.364999999999998</c:v>
                </c:pt>
                <c:pt idx="1475">
                  <c:v>15.3017</c:v>
                </c:pt>
                <c:pt idx="1476">
                  <c:v>15.84</c:v>
                </c:pt>
                <c:pt idx="1477">
                  <c:v>15.952500000000001</c:v>
                </c:pt>
                <c:pt idx="1478">
                  <c:v>15.0122</c:v>
                </c:pt>
                <c:pt idx="1479">
                  <c:v>18.130800000000001</c:v>
                </c:pt>
                <c:pt idx="1480">
                  <c:v>16.946899999999999</c:v>
                </c:pt>
                <c:pt idx="1481">
                  <c:v>16.272500000000001</c:v>
                </c:pt>
                <c:pt idx="1482">
                  <c:v>16.971699999999998</c:v>
                </c:pt>
                <c:pt idx="1483">
                  <c:v>22.363900000000001</c:v>
                </c:pt>
                <c:pt idx="1484">
                  <c:v>31.522200000000002</c:v>
                </c:pt>
                <c:pt idx="1485">
                  <c:v>19.804400000000001</c:v>
                </c:pt>
                <c:pt idx="1486">
                  <c:v>24.487200000000001</c:v>
                </c:pt>
                <c:pt idx="1487">
                  <c:v>30.987500000000001</c:v>
                </c:pt>
                <c:pt idx="1488">
                  <c:v>38.622799999999998</c:v>
                </c:pt>
                <c:pt idx="1489">
                  <c:v>21.585000000000001</c:v>
                </c:pt>
                <c:pt idx="1490">
                  <c:v>19.875599999999999</c:v>
                </c:pt>
                <c:pt idx="1491">
                  <c:v>17.639399999999998</c:v>
                </c:pt>
                <c:pt idx="1492">
                  <c:v>16.718900000000001</c:v>
                </c:pt>
                <c:pt idx="1493">
                  <c:v>20.475000000000001</c:v>
                </c:pt>
                <c:pt idx="1494">
                  <c:v>19.7636</c:v>
                </c:pt>
                <c:pt idx="1495">
                  <c:v>26.57</c:v>
                </c:pt>
                <c:pt idx="1496">
                  <c:v>21.445599999999999</c:v>
                </c:pt>
                <c:pt idx="1497">
                  <c:v>18.804400000000001</c:v>
                </c:pt>
                <c:pt idx="1498">
                  <c:v>14.7592</c:v>
                </c:pt>
                <c:pt idx="1499">
                  <c:v>13.6328</c:v>
                </c:pt>
                <c:pt idx="1500">
                  <c:v>11.6447</c:v>
                </c:pt>
                <c:pt idx="1501">
                  <c:v>12.324400000000001</c:v>
                </c:pt>
                <c:pt idx="1502">
                  <c:v>11.131399999999999</c:v>
                </c:pt>
                <c:pt idx="1503">
                  <c:v>15.0664</c:v>
                </c:pt>
                <c:pt idx="1504">
                  <c:v>13.483599999999999</c:v>
                </c:pt>
                <c:pt idx="1505">
                  <c:v>12.6981</c:v>
                </c:pt>
                <c:pt idx="1506">
                  <c:v>14.3308</c:v>
                </c:pt>
                <c:pt idx="1507">
                  <c:v>17.3931</c:v>
                </c:pt>
                <c:pt idx="1508">
                  <c:v>26.926400000000001</c:v>
                </c:pt>
                <c:pt idx="1509">
                  <c:v>16.734200000000001</c:v>
                </c:pt>
                <c:pt idx="1510">
                  <c:v>11.952199999999999</c:v>
                </c:pt>
                <c:pt idx="1511">
                  <c:v>12.762499999999999</c:v>
                </c:pt>
                <c:pt idx="1512">
                  <c:v>14.7239</c:v>
                </c:pt>
                <c:pt idx="1513">
                  <c:v>17.282499999999999</c:v>
                </c:pt>
                <c:pt idx="1514">
                  <c:v>16.633099999999999</c:v>
                </c:pt>
                <c:pt idx="1515">
                  <c:v>16.343299999999999</c:v>
                </c:pt>
                <c:pt idx="1516">
                  <c:v>15.2392</c:v>
                </c:pt>
                <c:pt idx="1517">
                  <c:v>16.7014</c:v>
                </c:pt>
                <c:pt idx="1518">
                  <c:v>21.027799999999999</c:v>
                </c:pt>
                <c:pt idx="1519">
                  <c:v>24.575299999999999</c:v>
                </c:pt>
                <c:pt idx="1520">
                  <c:v>53.558599999999998</c:v>
                </c:pt>
                <c:pt idx="1521">
                  <c:v>39.446899999999999</c:v>
                </c:pt>
                <c:pt idx="1522">
                  <c:v>18.793900000000001</c:v>
                </c:pt>
                <c:pt idx="1523">
                  <c:v>25.747499999999999</c:v>
                </c:pt>
                <c:pt idx="1524">
                  <c:v>31.145800000000001</c:v>
                </c:pt>
                <c:pt idx="1525">
                  <c:v>29.344999999999999</c:v>
                </c:pt>
                <c:pt idx="1526">
                  <c:v>19.357500000000002</c:v>
                </c:pt>
                <c:pt idx="1527">
                  <c:v>19.2317</c:v>
                </c:pt>
                <c:pt idx="1528">
                  <c:v>23.970800000000001</c:v>
                </c:pt>
                <c:pt idx="1529">
                  <c:v>18.2378</c:v>
                </c:pt>
                <c:pt idx="1530">
                  <c:v>23.751899999999999</c:v>
                </c:pt>
                <c:pt idx="1531">
                  <c:v>35.216900000000003</c:v>
                </c:pt>
                <c:pt idx="1532">
                  <c:v>47.300600000000003</c:v>
                </c:pt>
                <c:pt idx="1533">
                  <c:v>26.313600000000001</c:v>
                </c:pt>
                <c:pt idx="1534">
                  <c:v>22.956399999999999</c:v>
                </c:pt>
                <c:pt idx="1535">
                  <c:v>29.307200000000002</c:v>
                </c:pt>
                <c:pt idx="1536">
                  <c:v>16.5364</c:v>
                </c:pt>
                <c:pt idx="1537">
                  <c:v>13.237500000000001</c:v>
                </c:pt>
                <c:pt idx="1538">
                  <c:v>13.739699999999999</c:v>
                </c:pt>
                <c:pt idx="1539">
                  <c:v>14.192500000000001</c:v>
                </c:pt>
                <c:pt idx="1540">
                  <c:v>13.720800000000001</c:v>
                </c:pt>
                <c:pt idx="1541">
                  <c:v>16.028099999999998</c:v>
                </c:pt>
                <c:pt idx="1542">
                  <c:v>20.010300000000001</c:v>
                </c:pt>
                <c:pt idx="1543">
                  <c:v>27.4786</c:v>
                </c:pt>
                <c:pt idx="1544">
                  <c:v>36.177199999999999</c:v>
                </c:pt>
                <c:pt idx="1545">
                  <c:v>29.988600000000002</c:v>
                </c:pt>
                <c:pt idx="1546">
                  <c:v>22.869199999999999</c:v>
                </c:pt>
                <c:pt idx="1547">
                  <c:v>23.8017</c:v>
                </c:pt>
                <c:pt idx="1548">
                  <c:v>21.658300000000001</c:v>
                </c:pt>
                <c:pt idx="1549">
                  <c:v>21.305599999999998</c:v>
                </c:pt>
                <c:pt idx="1550">
                  <c:v>26.095800000000001</c:v>
                </c:pt>
                <c:pt idx="1551">
                  <c:v>22.9314</c:v>
                </c:pt>
                <c:pt idx="1552">
                  <c:v>27.901700000000002</c:v>
                </c:pt>
                <c:pt idx="1553">
                  <c:v>24.209700000000002</c:v>
                </c:pt>
                <c:pt idx="1554">
                  <c:v>27.4175</c:v>
                </c:pt>
                <c:pt idx="1555">
                  <c:v>20.0044</c:v>
                </c:pt>
                <c:pt idx="1556">
                  <c:v>18.853300000000001</c:v>
                </c:pt>
                <c:pt idx="1557">
                  <c:v>19.1981</c:v>
                </c:pt>
                <c:pt idx="1558">
                  <c:v>15.504200000000001</c:v>
                </c:pt>
                <c:pt idx="1559">
                  <c:v>14.5275</c:v>
                </c:pt>
                <c:pt idx="1560">
                  <c:v>15.732799999999999</c:v>
                </c:pt>
                <c:pt idx="1561">
                  <c:v>17.038900000000002</c:v>
                </c:pt>
                <c:pt idx="1562">
                  <c:v>17.849399999999999</c:v>
                </c:pt>
                <c:pt idx="1563">
                  <c:v>19.3581</c:v>
                </c:pt>
                <c:pt idx="1564">
                  <c:v>18.8733</c:v>
                </c:pt>
                <c:pt idx="1565">
                  <c:v>18.684200000000001</c:v>
                </c:pt>
                <c:pt idx="1566">
                  <c:v>22.61</c:v>
                </c:pt>
                <c:pt idx="1567">
                  <c:v>31.170300000000001</c:v>
                </c:pt>
                <c:pt idx="1568">
                  <c:v>33.215000000000003</c:v>
                </c:pt>
                <c:pt idx="1569">
                  <c:v>21.902200000000001</c:v>
                </c:pt>
                <c:pt idx="1570">
                  <c:v>16.164400000000001</c:v>
                </c:pt>
                <c:pt idx="1571">
                  <c:v>14.774699999999999</c:v>
                </c:pt>
                <c:pt idx="1572">
                  <c:v>11.749700000000001</c:v>
                </c:pt>
                <c:pt idx="1573">
                  <c:v>9.17028</c:v>
                </c:pt>
                <c:pt idx="1574">
                  <c:v>10.5844</c:v>
                </c:pt>
                <c:pt idx="1575">
                  <c:v>12.5</c:v>
                </c:pt>
                <c:pt idx="1576">
                  <c:v>10.18</c:v>
                </c:pt>
                <c:pt idx="1577">
                  <c:v>8.4388900000000007</c:v>
                </c:pt>
                <c:pt idx="1578">
                  <c:v>14.203900000000001</c:v>
                </c:pt>
                <c:pt idx="1579">
                  <c:v>16.1508</c:v>
                </c:pt>
                <c:pt idx="1580">
                  <c:v>28.474399999999999</c:v>
                </c:pt>
                <c:pt idx="1581">
                  <c:v>15.6058</c:v>
                </c:pt>
                <c:pt idx="1582">
                  <c:v>20.079999999999998</c:v>
                </c:pt>
                <c:pt idx="1583">
                  <c:v>29.2197</c:v>
                </c:pt>
                <c:pt idx="1584">
                  <c:v>23.852799999999998</c:v>
                </c:pt>
                <c:pt idx="1585">
                  <c:v>23.435600000000001</c:v>
                </c:pt>
                <c:pt idx="1586">
                  <c:v>23.703299999999999</c:v>
                </c:pt>
                <c:pt idx="1587">
                  <c:v>19.752800000000001</c:v>
                </c:pt>
                <c:pt idx="1588">
                  <c:v>22.0136</c:v>
                </c:pt>
                <c:pt idx="1589">
                  <c:v>28.910599999999999</c:v>
                </c:pt>
                <c:pt idx="1590">
                  <c:v>34.886400000000002</c:v>
                </c:pt>
                <c:pt idx="1591">
                  <c:v>34.180300000000003</c:v>
                </c:pt>
                <c:pt idx="1592">
                  <c:v>30.154699999999998</c:v>
                </c:pt>
                <c:pt idx="1593">
                  <c:v>24.0883</c:v>
                </c:pt>
                <c:pt idx="1594">
                  <c:v>18.471399999999999</c:v>
                </c:pt>
                <c:pt idx="1595">
                  <c:v>14.651400000000001</c:v>
                </c:pt>
                <c:pt idx="1596">
                  <c:v>15.0847</c:v>
                </c:pt>
                <c:pt idx="1597">
                  <c:v>15.6289</c:v>
                </c:pt>
                <c:pt idx="1598">
                  <c:v>15.5533</c:v>
                </c:pt>
                <c:pt idx="1599">
                  <c:v>15.992800000000001</c:v>
                </c:pt>
                <c:pt idx="1600">
                  <c:v>15.9594</c:v>
                </c:pt>
                <c:pt idx="1601">
                  <c:v>28.200800000000001</c:v>
                </c:pt>
                <c:pt idx="1602">
                  <c:v>15.93</c:v>
                </c:pt>
                <c:pt idx="1603">
                  <c:v>17.729199999999999</c:v>
                </c:pt>
                <c:pt idx="1604">
                  <c:v>13.1136</c:v>
                </c:pt>
                <c:pt idx="1605">
                  <c:v>17.282800000000002</c:v>
                </c:pt>
                <c:pt idx="1606">
                  <c:v>19.4008</c:v>
                </c:pt>
                <c:pt idx="1607">
                  <c:v>22.943100000000001</c:v>
                </c:pt>
                <c:pt idx="1608">
                  <c:v>25.47</c:v>
                </c:pt>
                <c:pt idx="1609">
                  <c:v>24.410599999999999</c:v>
                </c:pt>
                <c:pt idx="1610">
                  <c:v>27.706900000000001</c:v>
                </c:pt>
                <c:pt idx="1611">
                  <c:v>20.812200000000001</c:v>
                </c:pt>
                <c:pt idx="1612">
                  <c:v>19.732199999999999</c:v>
                </c:pt>
                <c:pt idx="1613">
                  <c:v>18.335000000000001</c:v>
                </c:pt>
                <c:pt idx="1614">
                  <c:v>21.0656</c:v>
                </c:pt>
                <c:pt idx="1615">
                  <c:v>13.801399999999999</c:v>
                </c:pt>
                <c:pt idx="1616">
                  <c:v>14.2486</c:v>
                </c:pt>
                <c:pt idx="1617">
                  <c:v>10.429399999999999</c:v>
                </c:pt>
                <c:pt idx="1618">
                  <c:v>6.0930600000000004</c:v>
                </c:pt>
                <c:pt idx="1619">
                  <c:v>5.3486099999999999</c:v>
                </c:pt>
                <c:pt idx="1620">
                  <c:v>6.5241699999999998</c:v>
                </c:pt>
                <c:pt idx="1621">
                  <c:v>7.5705600000000004</c:v>
                </c:pt>
                <c:pt idx="1622">
                  <c:v>9.9327799999999993</c:v>
                </c:pt>
                <c:pt idx="1623">
                  <c:v>10.7986</c:v>
                </c:pt>
                <c:pt idx="1624">
                  <c:v>8.6208299999999998</c:v>
                </c:pt>
                <c:pt idx="1625">
                  <c:v>7.9824999999999999</c:v>
                </c:pt>
                <c:pt idx="1626">
                  <c:v>8.6486099999999997</c:v>
                </c:pt>
                <c:pt idx="1627">
                  <c:v>8.4930599999999998</c:v>
                </c:pt>
                <c:pt idx="1628">
                  <c:v>19.4983</c:v>
                </c:pt>
                <c:pt idx="1629">
                  <c:v>13.992800000000001</c:v>
                </c:pt>
                <c:pt idx="1630">
                  <c:v>15.698600000000001</c:v>
                </c:pt>
                <c:pt idx="1631">
                  <c:v>16.4756</c:v>
                </c:pt>
                <c:pt idx="1632">
                  <c:v>15.6433</c:v>
                </c:pt>
                <c:pt idx="1633">
                  <c:v>15.755000000000001</c:v>
                </c:pt>
                <c:pt idx="1634">
                  <c:v>14.4222</c:v>
                </c:pt>
                <c:pt idx="1635">
                  <c:v>15.6317</c:v>
                </c:pt>
                <c:pt idx="1636">
                  <c:v>19.037800000000001</c:v>
                </c:pt>
                <c:pt idx="1637">
                  <c:v>23.1144</c:v>
                </c:pt>
                <c:pt idx="1638">
                  <c:v>25.684200000000001</c:v>
                </c:pt>
                <c:pt idx="1639">
                  <c:v>38.506700000000002</c:v>
                </c:pt>
                <c:pt idx="1640">
                  <c:v>46.448599999999999</c:v>
                </c:pt>
                <c:pt idx="1641">
                  <c:v>33.445</c:v>
                </c:pt>
                <c:pt idx="1642">
                  <c:v>41.826900000000002</c:v>
                </c:pt>
                <c:pt idx="1643">
                  <c:v>37.178100000000001</c:v>
                </c:pt>
                <c:pt idx="1644">
                  <c:v>33.264200000000002</c:v>
                </c:pt>
                <c:pt idx="1645">
                  <c:v>21.576699999999999</c:v>
                </c:pt>
                <c:pt idx="1646">
                  <c:v>16.2639</c:v>
                </c:pt>
                <c:pt idx="1647">
                  <c:v>17.282800000000002</c:v>
                </c:pt>
                <c:pt idx="1648">
                  <c:v>19.195</c:v>
                </c:pt>
                <c:pt idx="1649">
                  <c:v>18.086099999999998</c:v>
                </c:pt>
                <c:pt idx="1650">
                  <c:v>22.213899999999999</c:v>
                </c:pt>
                <c:pt idx="1651">
                  <c:v>28.898099999999999</c:v>
                </c:pt>
                <c:pt idx="1652">
                  <c:v>11.2767</c:v>
                </c:pt>
                <c:pt idx="1653">
                  <c:v>12.895799999999999</c:v>
                </c:pt>
                <c:pt idx="1654">
                  <c:v>15.3528</c:v>
                </c:pt>
                <c:pt idx="1655">
                  <c:v>20.916399999999999</c:v>
                </c:pt>
                <c:pt idx="1656">
                  <c:v>16.436399999999999</c:v>
                </c:pt>
                <c:pt idx="1657">
                  <c:v>17.781400000000001</c:v>
                </c:pt>
                <c:pt idx="1658">
                  <c:v>18.0669</c:v>
                </c:pt>
                <c:pt idx="1659">
                  <c:v>20.326699999999999</c:v>
                </c:pt>
                <c:pt idx="1660">
                  <c:v>21.711099999999998</c:v>
                </c:pt>
                <c:pt idx="1661">
                  <c:v>28.44</c:v>
                </c:pt>
                <c:pt idx="1662">
                  <c:v>28.9331</c:v>
                </c:pt>
                <c:pt idx="1663">
                  <c:v>26.749199999999998</c:v>
                </c:pt>
                <c:pt idx="1664">
                  <c:v>23.577500000000001</c:v>
                </c:pt>
                <c:pt idx="1665">
                  <c:v>19.484400000000001</c:v>
                </c:pt>
                <c:pt idx="1666">
                  <c:v>16.6553</c:v>
                </c:pt>
                <c:pt idx="1667">
                  <c:v>15.445600000000001</c:v>
                </c:pt>
                <c:pt idx="1668">
                  <c:v>12.7592</c:v>
                </c:pt>
                <c:pt idx="1669">
                  <c:v>12.4747</c:v>
                </c:pt>
                <c:pt idx="1670">
                  <c:v>12.9108</c:v>
                </c:pt>
                <c:pt idx="1671">
                  <c:v>14.0322</c:v>
                </c:pt>
                <c:pt idx="1672">
                  <c:v>13.029400000000001</c:v>
                </c:pt>
                <c:pt idx="1673">
                  <c:v>13.3269</c:v>
                </c:pt>
                <c:pt idx="1674">
                  <c:v>15.8978</c:v>
                </c:pt>
                <c:pt idx="1675">
                  <c:v>34.527799999999999</c:v>
                </c:pt>
                <c:pt idx="1676">
                  <c:v>31.9879</c:v>
                </c:pt>
                <c:pt idx="1677">
                  <c:v>45.9009</c:v>
                </c:pt>
                <c:pt idx="1678">
                  <c:v>32.803899999999999</c:v>
                </c:pt>
                <c:pt idx="1679">
                  <c:v>28.547799999999999</c:v>
                </c:pt>
                <c:pt idx="1680">
                  <c:v>30.723099999999999</c:v>
                </c:pt>
                <c:pt idx="1681">
                  <c:v>30.133900000000001</c:v>
                </c:pt>
                <c:pt idx="1682">
                  <c:v>29.645800000000001</c:v>
                </c:pt>
                <c:pt idx="1683">
                  <c:v>30.049399999999999</c:v>
                </c:pt>
                <c:pt idx="1684">
                  <c:v>28.3522</c:v>
                </c:pt>
                <c:pt idx="1685">
                  <c:v>28.357500000000002</c:v>
                </c:pt>
                <c:pt idx="1686">
                  <c:v>28.5761</c:v>
                </c:pt>
                <c:pt idx="1687">
                  <c:v>32.979199999999999</c:v>
                </c:pt>
                <c:pt idx="1688">
                  <c:v>40.900300000000001</c:v>
                </c:pt>
                <c:pt idx="1689">
                  <c:v>39.073099999999997</c:v>
                </c:pt>
                <c:pt idx="1690">
                  <c:v>31.947800000000001</c:v>
                </c:pt>
                <c:pt idx="1691">
                  <c:v>29.219899999999999</c:v>
                </c:pt>
                <c:pt idx="1692">
                  <c:v>25.520099999999999</c:v>
                </c:pt>
                <c:pt idx="1693">
                  <c:v>23.036100000000001</c:v>
                </c:pt>
                <c:pt idx="1694">
                  <c:v>18.507400000000001</c:v>
                </c:pt>
                <c:pt idx="1695">
                  <c:v>19.975200000000001</c:v>
                </c:pt>
                <c:pt idx="1696">
                  <c:v>18.556100000000001</c:v>
                </c:pt>
                <c:pt idx="1697">
                  <c:v>18.397400000000001</c:v>
                </c:pt>
                <c:pt idx="1698">
                  <c:v>31.7119</c:v>
                </c:pt>
                <c:pt idx="1699">
                  <c:v>32.919899999999998</c:v>
                </c:pt>
                <c:pt idx="1700">
                  <c:v>41.5503</c:v>
                </c:pt>
                <c:pt idx="1701">
                  <c:v>33.592100000000002</c:v>
                </c:pt>
                <c:pt idx="1702">
                  <c:v>19.813800000000001</c:v>
                </c:pt>
                <c:pt idx="1703">
                  <c:v>18.7211</c:v>
                </c:pt>
                <c:pt idx="1704">
                  <c:v>24.624600000000001</c:v>
                </c:pt>
                <c:pt idx="1705">
                  <c:v>25.406199999999998</c:v>
                </c:pt>
                <c:pt idx="1706">
                  <c:v>22.008099999999999</c:v>
                </c:pt>
                <c:pt idx="1707">
                  <c:v>23.408100000000001</c:v>
                </c:pt>
                <c:pt idx="1708">
                  <c:v>22.353400000000001</c:v>
                </c:pt>
                <c:pt idx="1709">
                  <c:v>23.040099999999999</c:v>
                </c:pt>
                <c:pt idx="1710">
                  <c:v>23.679200000000002</c:v>
                </c:pt>
                <c:pt idx="1711">
                  <c:v>27.2531</c:v>
                </c:pt>
                <c:pt idx="1712">
                  <c:v>37.630600000000001</c:v>
                </c:pt>
                <c:pt idx="1713">
                  <c:v>34.355699999999999</c:v>
                </c:pt>
                <c:pt idx="1714">
                  <c:v>27.866399999999999</c:v>
                </c:pt>
                <c:pt idx="1715">
                  <c:v>19.340599999999998</c:v>
                </c:pt>
                <c:pt idx="1716">
                  <c:v>20.035599999999999</c:v>
                </c:pt>
                <c:pt idx="1717">
                  <c:v>19.439</c:v>
                </c:pt>
                <c:pt idx="1718">
                  <c:v>17.3125</c:v>
                </c:pt>
                <c:pt idx="1719">
                  <c:v>20.006900000000002</c:v>
                </c:pt>
                <c:pt idx="1720">
                  <c:v>20.5562</c:v>
                </c:pt>
                <c:pt idx="1721">
                  <c:v>19.645099999999999</c:v>
                </c:pt>
                <c:pt idx="1722">
                  <c:v>21.072500000000002</c:v>
                </c:pt>
                <c:pt idx="1723">
                  <c:v>30.856100000000001</c:v>
                </c:pt>
                <c:pt idx="1724">
                  <c:v>35.3078</c:v>
                </c:pt>
                <c:pt idx="1725">
                  <c:v>48.211799999999997</c:v>
                </c:pt>
                <c:pt idx="1726">
                  <c:v>30.4832</c:v>
                </c:pt>
                <c:pt idx="1727">
                  <c:v>20.258700000000001</c:v>
                </c:pt>
                <c:pt idx="1728">
                  <c:v>19.110399999999998</c:v>
                </c:pt>
                <c:pt idx="1729">
                  <c:v>20.977499999999999</c:v>
                </c:pt>
                <c:pt idx="1730">
                  <c:v>17.659700000000001</c:v>
                </c:pt>
                <c:pt idx="1731">
                  <c:v>18.737300000000001</c:v>
                </c:pt>
                <c:pt idx="1732">
                  <c:v>17.582599999999999</c:v>
                </c:pt>
                <c:pt idx="1733">
                  <c:v>17.9252</c:v>
                </c:pt>
                <c:pt idx="1734">
                  <c:v>20.1585</c:v>
                </c:pt>
                <c:pt idx="1735">
                  <c:v>22.992100000000001</c:v>
                </c:pt>
                <c:pt idx="1736">
                  <c:v>22.599699999999999</c:v>
                </c:pt>
                <c:pt idx="1737">
                  <c:v>20.896000000000001</c:v>
                </c:pt>
                <c:pt idx="1738">
                  <c:v>18.146999999999998</c:v>
                </c:pt>
                <c:pt idx="1739">
                  <c:v>12.524800000000001</c:v>
                </c:pt>
                <c:pt idx="1740">
                  <c:v>11.9398</c:v>
                </c:pt>
                <c:pt idx="1741">
                  <c:v>9.0111799999999995</c:v>
                </c:pt>
                <c:pt idx="1742">
                  <c:v>7.7610599999999996</c:v>
                </c:pt>
                <c:pt idx="1743">
                  <c:v>7.96645</c:v>
                </c:pt>
                <c:pt idx="1744">
                  <c:v>8.3748299999999993</c:v>
                </c:pt>
                <c:pt idx="1745">
                  <c:v>11.716100000000001</c:v>
                </c:pt>
                <c:pt idx="1746">
                  <c:v>14.5905</c:v>
                </c:pt>
                <c:pt idx="1747">
                  <c:v>15.837199999999999</c:v>
                </c:pt>
                <c:pt idx="1748">
                  <c:v>24.241800000000001</c:v>
                </c:pt>
                <c:pt idx="1749">
                  <c:v>37.973199999999999</c:v>
                </c:pt>
                <c:pt idx="1750">
                  <c:v>27.639500000000002</c:v>
                </c:pt>
                <c:pt idx="1751">
                  <c:v>27.953800000000001</c:v>
                </c:pt>
                <c:pt idx="1752">
                  <c:v>42.326500000000003</c:v>
                </c:pt>
                <c:pt idx="1753">
                  <c:v>42.585599999999999</c:v>
                </c:pt>
                <c:pt idx="1754">
                  <c:v>23.7393</c:v>
                </c:pt>
                <c:pt idx="1755">
                  <c:v>21.4221</c:v>
                </c:pt>
                <c:pt idx="1756">
                  <c:v>18.215499999999999</c:v>
                </c:pt>
                <c:pt idx="1757">
                  <c:v>21.617000000000001</c:v>
                </c:pt>
                <c:pt idx="1758">
                  <c:v>30.0534</c:v>
                </c:pt>
                <c:pt idx="1759">
                  <c:v>31.295500000000001</c:v>
                </c:pt>
                <c:pt idx="1760">
                  <c:v>29.0977</c:v>
                </c:pt>
                <c:pt idx="1761">
                  <c:v>26.9786</c:v>
                </c:pt>
                <c:pt idx="1762">
                  <c:v>17.976199999999999</c:v>
                </c:pt>
                <c:pt idx="1763">
                  <c:v>15.5162</c:v>
                </c:pt>
                <c:pt idx="1764">
                  <c:v>14.3911</c:v>
                </c:pt>
                <c:pt idx="1765">
                  <c:v>18.596399999999999</c:v>
                </c:pt>
                <c:pt idx="1766">
                  <c:v>16.295400000000001</c:v>
                </c:pt>
                <c:pt idx="1767">
                  <c:v>16.566600000000001</c:v>
                </c:pt>
                <c:pt idx="1768">
                  <c:v>16.137</c:v>
                </c:pt>
                <c:pt idx="1769">
                  <c:v>20.142099999999999</c:v>
                </c:pt>
                <c:pt idx="1770">
                  <c:v>27.915900000000001</c:v>
                </c:pt>
                <c:pt idx="1771">
                  <c:v>29.285</c:v>
                </c:pt>
                <c:pt idx="1772">
                  <c:v>45.049799999999998</c:v>
                </c:pt>
                <c:pt idx="1773">
                  <c:v>47.1265</c:v>
                </c:pt>
                <c:pt idx="1774">
                  <c:v>31.638200000000001</c:v>
                </c:pt>
                <c:pt idx="1775">
                  <c:v>33.902299999999997</c:v>
                </c:pt>
                <c:pt idx="1776">
                  <c:v>29.894400000000001</c:v>
                </c:pt>
                <c:pt idx="1777">
                  <c:v>20.138300000000001</c:v>
                </c:pt>
                <c:pt idx="1778">
                  <c:v>18.1508</c:v>
                </c:pt>
                <c:pt idx="1779">
                  <c:v>16.384599999999999</c:v>
                </c:pt>
                <c:pt idx="1780">
                  <c:v>15.8941</c:v>
                </c:pt>
                <c:pt idx="1781">
                  <c:v>15.969099999999999</c:v>
                </c:pt>
                <c:pt idx="1782">
                  <c:v>16.8049</c:v>
                </c:pt>
                <c:pt idx="1783">
                  <c:v>19.4343</c:v>
                </c:pt>
                <c:pt idx="1784">
                  <c:v>23.1891</c:v>
                </c:pt>
                <c:pt idx="1785">
                  <c:v>25.498699999999999</c:v>
                </c:pt>
                <c:pt idx="1786">
                  <c:v>25.588200000000001</c:v>
                </c:pt>
                <c:pt idx="1787">
                  <c:v>25.714500000000001</c:v>
                </c:pt>
                <c:pt idx="1788">
                  <c:v>24.7575</c:v>
                </c:pt>
                <c:pt idx="1789">
                  <c:v>22.611999999999998</c:v>
                </c:pt>
                <c:pt idx="1790">
                  <c:v>10.0639</c:v>
                </c:pt>
                <c:pt idx="1791">
                  <c:v>10.68</c:v>
                </c:pt>
                <c:pt idx="1792">
                  <c:v>12.9072</c:v>
                </c:pt>
                <c:pt idx="1793">
                  <c:v>13.5121</c:v>
                </c:pt>
                <c:pt idx="1794">
                  <c:v>15.5814</c:v>
                </c:pt>
                <c:pt idx="1795">
                  <c:v>16.782599999999999</c:v>
                </c:pt>
                <c:pt idx="1796">
                  <c:v>7.0531100000000002</c:v>
                </c:pt>
                <c:pt idx="1797">
                  <c:v>7.23672</c:v>
                </c:pt>
                <c:pt idx="1798">
                  <c:v>6.6870099999999999</c:v>
                </c:pt>
                <c:pt idx="1799">
                  <c:v>9.6538000000000004</c:v>
                </c:pt>
                <c:pt idx="1800">
                  <c:v>18.224900000000002</c:v>
                </c:pt>
                <c:pt idx="1801">
                  <c:v>20.595400000000001</c:v>
                </c:pt>
                <c:pt idx="1802">
                  <c:v>24.3888</c:v>
                </c:pt>
                <c:pt idx="1803">
                  <c:v>22.135899999999999</c:v>
                </c:pt>
                <c:pt idx="1804">
                  <c:v>20.318899999999999</c:v>
                </c:pt>
                <c:pt idx="1805">
                  <c:v>11.3033</c:v>
                </c:pt>
                <c:pt idx="1806">
                  <c:v>7.23787</c:v>
                </c:pt>
                <c:pt idx="1807">
                  <c:v>4.32829</c:v>
                </c:pt>
                <c:pt idx="1808">
                  <c:v>2.82525</c:v>
                </c:pt>
                <c:pt idx="1809">
                  <c:v>3.4211900000000002</c:v>
                </c:pt>
                <c:pt idx="1810">
                  <c:v>5.4649000000000001</c:v>
                </c:pt>
                <c:pt idx="1811">
                  <c:v>9.1814599999999995</c:v>
                </c:pt>
                <c:pt idx="1812">
                  <c:v>13.9915</c:v>
                </c:pt>
                <c:pt idx="1813">
                  <c:v>11.988200000000001</c:v>
                </c:pt>
                <c:pt idx="1814">
                  <c:v>11.5199</c:v>
                </c:pt>
                <c:pt idx="1815">
                  <c:v>7.3215199999999996</c:v>
                </c:pt>
                <c:pt idx="1816">
                  <c:v>7.2486800000000002</c:v>
                </c:pt>
                <c:pt idx="1817">
                  <c:v>7.0145200000000001</c:v>
                </c:pt>
                <c:pt idx="1818">
                  <c:v>3.4613900000000002</c:v>
                </c:pt>
                <c:pt idx="1819">
                  <c:v>3.9907900000000001</c:v>
                </c:pt>
                <c:pt idx="1820">
                  <c:v>4.8514799999999996</c:v>
                </c:pt>
                <c:pt idx="1821">
                  <c:v>6.8330000000000002</c:v>
                </c:pt>
                <c:pt idx="1822">
                  <c:v>8.3422900000000002</c:v>
                </c:pt>
                <c:pt idx="1823">
                  <c:v>8.7563899999999997</c:v>
                </c:pt>
                <c:pt idx="1824">
                  <c:v>8.5709599999999995</c:v>
                </c:pt>
                <c:pt idx="1825">
                  <c:v>8.9845400000000009</c:v>
                </c:pt>
                <c:pt idx="1826">
                  <c:v>14.327999999999999</c:v>
                </c:pt>
                <c:pt idx="1827">
                  <c:v>19.066299999999998</c:v>
                </c:pt>
                <c:pt idx="1828">
                  <c:v>19.7393</c:v>
                </c:pt>
                <c:pt idx="1829">
                  <c:v>18.488299999999999</c:v>
                </c:pt>
                <c:pt idx="1830">
                  <c:v>19.3581</c:v>
                </c:pt>
                <c:pt idx="1831">
                  <c:v>21.560099999999998</c:v>
                </c:pt>
                <c:pt idx="1832">
                  <c:v>22.430599999999998</c:v>
                </c:pt>
                <c:pt idx="1833">
                  <c:v>16.6524</c:v>
                </c:pt>
                <c:pt idx="1834">
                  <c:v>17.670500000000001</c:v>
                </c:pt>
                <c:pt idx="1835">
                  <c:v>20.6401</c:v>
                </c:pt>
                <c:pt idx="1836">
                  <c:v>18.078399999999998</c:v>
                </c:pt>
                <c:pt idx="1837">
                  <c:v>13.9434</c:v>
                </c:pt>
                <c:pt idx="1838">
                  <c:v>13.101599999999999</c:v>
                </c:pt>
                <c:pt idx="1839">
                  <c:v>11.177</c:v>
                </c:pt>
                <c:pt idx="1840">
                  <c:v>10.985200000000001</c:v>
                </c:pt>
                <c:pt idx="1841">
                  <c:v>10.8056</c:v>
                </c:pt>
                <c:pt idx="1842">
                  <c:v>10.4093</c:v>
                </c:pt>
                <c:pt idx="1843">
                  <c:v>12.2934</c:v>
                </c:pt>
                <c:pt idx="1844">
                  <c:v>14.301600000000001</c:v>
                </c:pt>
                <c:pt idx="1845">
                  <c:v>14.709199999999999</c:v>
                </c:pt>
                <c:pt idx="1846">
                  <c:v>13.786199999999999</c:v>
                </c:pt>
                <c:pt idx="1847">
                  <c:v>13.143599999999999</c:v>
                </c:pt>
                <c:pt idx="1848">
                  <c:v>14.253500000000001</c:v>
                </c:pt>
                <c:pt idx="1849">
                  <c:v>13.651</c:v>
                </c:pt>
                <c:pt idx="1850">
                  <c:v>13.2525</c:v>
                </c:pt>
                <c:pt idx="1851">
                  <c:v>14.6693</c:v>
                </c:pt>
                <c:pt idx="1852">
                  <c:v>19.332799999999999</c:v>
                </c:pt>
                <c:pt idx="1853">
                  <c:v>20.4434</c:v>
                </c:pt>
                <c:pt idx="1854">
                  <c:v>17.5823</c:v>
                </c:pt>
                <c:pt idx="1855">
                  <c:v>17.597000000000001</c:v>
                </c:pt>
                <c:pt idx="1856">
                  <c:v>18.325500000000002</c:v>
                </c:pt>
                <c:pt idx="1857">
                  <c:v>18.683700000000002</c:v>
                </c:pt>
                <c:pt idx="1858">
                  <c:v>18.712299999999999</c:v>
                </c:pt>
                <c:pt idx="1859">
                  <c:v>17.4026</c:v>
                </c:pt>
                <c:pt idx="1860">
                  <c:v>18.883099999999999</c:v>
                </c:pt>
                <c:pt idx="1861">
                  <c:v>24.667999999999999</c:v>
                </c:pt>
                <c:pt idx="1862">
                  <c:v>26.699000000000002</c:v>
                </c:pt>
                <c:pt idx="1863">
                  <c:v>27.697700000000001</c:v>
                </c:pt>
                <c:pt idx="1864">
                  <c:v>28.377400000000002</c:v>
                </c:pt>
                <c:pt idx="1865">
                  <c:v>32.972799999999999</c:v>
                </c:pt>
                <c:pt idx="1866">
                  <c:v>33.402000000000001</c:v>
                </c:pt>
                <c:pt idx="1867">
                  <c:v>35.971299999999999</c:v>
                </c:pt>
                <c:pt idx="1868">
                  <c:v>37.252099999999999</c:v>
                </c:pt>
                <c:pt idx="1869">
                  <c:v>39.782699999999998</c:v>
                </c:pt>
                <c:pt idx="1870">
                  <c:v>40.346600000000002</c:v>
                </c:pt>
                <c:pt idx="1871">
                  <c:v>39.679099999999998</c:v>
                </c:pt>
                <c:pt idx="1872">
                  <c:v>36.852600000000002</c:v>
                </c:pt>
                <c:pt idx="1873">
                  <c:v>35.3795</c:v>
                </c:pt>
                <c:pt idx="1874">
                  <c:v>34.433300000000003</c:v>
                </c:pt>
                <c:pt idx="1875">
                  <c:v>36.033200000000001</c:v>
                </c:pt>
                <c:pt idx="1876">
                  <c:v>36.066400000000002</c:v>
                </c:pt>
                <c:pt idx="1877">
                  <c:v>35.436399999999999</c:v>
                </c:pt>
                <c:pt idx="1878">
                  <c:v>37.193399999999997</c:v>
                </c:pt>
                <c:pt idx="1879">
                  <c:v>42.885300000000001</c:v>
                </c:pt>
                <c:pt idx="1880">
                  <c:v>49.604300000000002</c:v>
                </c:pt>
                <c:pt idx="1881">
                  <c:v>42.706600000000002</c:v>
                </c:pt>
                <c:pt idx="1882">
                  <c:v>34.690300000000001</c:v>
                </c:pt>
                <c:pt idx="1883">
                  <c:v>36.972200000000001</c:v>
                </c:pt>
                <c:pt idx="1884">
                  <c:v>34.922699999999999</c:v>
                </c:pt>
                <c:pt idx="1885">
                  <c:v>32.930399999999999</c:v>
                </c:pt>
                <c:pt idx="1886">
                  <c:v>27.681100000000001</c:v>
                </c:pt>
                <c:pt idx="1887">
                  <c:v>27.7437</c:v>
                </c:pt>
                <c:pt idx="1888">
                  <c:v>22.340699999999998</c:v>
                </c:pt>
                <c:pt idx="1889">
                  <c:v>22.215</c:v>
                </c:pt>
                <c:pt idx="1890">
                  <c:v>24.133400000000002</c:v>
                </c:pt>
                <c:pt idx="1891">
                  <c:v>34.077599999999997</c:v>
                </c:pt>
                <c:pt idx="1892">
                  <c:v>42.103700000000003</c:v>
                </c:pt>
                <c:pt idx="1893">
                  <c:v>55.819400000000002</c:v>
                </c:pt>
                <c:pt idx="1894">
                  <c:v>51.4</c:v>
                </c:pt>
                <c:pt idx="1895">
                  <c:v>53.172899999999998</c:v>
                </c:pt>
                <c:pt idx="1896">
                  <c:v>54.085900000000002</c:v>
                </c:pt>
                <c:pt idx="1897">
                  <c:v>49.273800000000001</c:v>
                </c:pt>
                <c:pt idx="1898">
                  <c:v>48.605600000000003</c:v>
                </c:pt>
                <c:pt idx="1899">
                  <c:v>48.692100000000003</c:v>
                </c:pt>
                <c:pt idx="1900">
                  <c:v>48.8765</c:v>
                </c:pt>
                <c:pt idx="1901">
                  <c:v>46.654800000000002</c:v>
                </c:pt>
                <c:pt idx="1902">
                  <c:v>50.2029</c:v>
                </c:pt>
                <c:pt idx="1903">
                  <c:v>56.474499999999999</c:v>
                </c:pt>
                <c:pt idx="1904">
                  <c:v>52.920400000000001</c:v>
                </c:pt>
                <c:pt idx="1905">
                  <c:v>41.608899999999998</c:v>
                </c:pt>
                <c:pt idx="1906">
                  <c:v>34.807899999999997</c:v>
                </c:pt>
                <c:pt idx="1907">
                  <c:v>32.482599999999998</c:v>
                </c:pt>
                <c:pt idx="1908">
                  <c:v>25.157800000000002</c:v>
                </c:pt>
                <c:pt idx="1909">
                  <c:v>25.693200000000001</c:v>
                </c:pt>
                <c:pt idx="1910">
                  <c:v>24.0825</c:v>
                </c:pt>
                <c:pt idx="1911">
                  <c:v>22.488900000000001</c:v>
                </c:pt>
                <c:pt idx="1912">
                  <c:v>22.729399999999998</c:v>
                </c:pt>
                <c:pt idx="1913">
                  <c:v>24.800999999999998</c:v>
                </c:pt>
                <c:pt idx="1914">
                  <c:v>26.467099999999999</c:v>
                </c:pt>
                <c:pt idx="1915">
                  <c:v>42.037799999999997</c:v>
                </c:pt>
                <c:pt idx="1916">
                  <c:v>34.830599999999997</c:v>
                </c:pt>
                <c:pt idx="1917">
                  <c:v>53.425699999999999</c:v>
                </c:pt>
                <c:pt idx="1918">
                  <c:v>50.7346</c:v>
                </c:pt>
                <c:pt idx="1919">
                  <c:v>82.5274</c:v>
                </c:pt>
                <c:pt idx="1920">
                  <c:v>47.694699999999997</c:v>
                </c:pt>
                <c:pt idx="1921">
                  <c:v>39.280099999999997</c:v>
                </c:pt>
                <c:pt idx="1922">
                  <c:v>43.681199999999997</c:v>
                </c:pt>
                <c:pt idx="1923">
                  <c:v>42.956699999999998</c:v>
                </c:pt>
                <c:pt idx="1924">
                  <c:v>44.951599999999999</c:v>
                </c:pt>
                <c:pt idx="1925">
                  <c:v>43.642099999999999</c:v>
                </c:pt>
                <c:pt idx="1926">
                  <c:v>47.245199999999997</c:v>
                </c:pt>
                <c:pt idx="1927">
                  <c:v>49.782299999999999</c:v>
                </c:pt>
                <c:pt idx="1928">
                  <c:v>43.791400000000003</c:v>
                </c:pt>
                <c:pt idx="1929">
                  <c:v>42.440800000000003</c:v>
                </c:pt>
                <c:pt idx="1930">
                  <c:v>36.9315</c:v>
                </c:pt>
                <c:pt idx="1931">
                  <c:v>28.880500000000001</c:v>
                </c:pt>
                <c:pt idx="1932">
                  <c:v>25.122800000000002</c:v>
                </c:pt>
                <c:pt idx="1933">
                  <c:v>26.2272</c:v>
                </c:pt>
                <c:pt idx="1934">
                  <c:v>34.833199999999998</c:v>
                </c:pt>
                <c:pt idx="1935">
                  <c:v>26.837499999999999</c:v>
                </c:pt>
                <c:pt idx="1936">
                  <c:v>24.135100000000001</c:v>
                </c:pt>
                <c:pt idx="1937">
                  <c:v>24.6418</c:v>
                </c:pt>
                <c:pt idx="1938">
                  <c:v>27.415400000000002</c:v>
                </c:pt>
                <c:pt idx="1939">
                  <c:v>29.729299999999999</c:v>
                </c:pt>
                <c:pt idx="1940">
                  <c:v>36.064700000000002</c:v>
                </c:pt>
                <c:pt idx="1941">
                  <c:v>37.729100000000003</c:v>
                </c:pt>
                <c:pt idx="1942">
                  <c:v>39.7697</c:v>
                </c:pt>
                <c:pt idx="1943">
                  <c:v>43.125300000000003</c:v>
                </c:pt>
                <c:pt idx="1944">
                  <c:v>39.8521</c:v>
                </c:pt>
                <c:pt idx="1945">
                  <c:v>35.530799999999999</c:v>
                </c:pt>
                <c:pt idx="1946">
                  <c:v>34.601399999999998</c:v>
                </c:pt>
                <c:pt idx="1947">
                  <c:v>34.184600000000003</c:v>
                </c:pt>
                <c:pt idx="1948">
                  <c:v>34.807499999999997</c:v>
                </c:pt>
                <c:pt idx="1949">
                  <c:v>33.819699999999997</c:v>
                </c:pt>
                <c:pt idx="1950">
                  <c:v>33.683500000000002</c:v>
                </c:pt>
                <c:pt idx="1951">
                  <c:v>29.679099999999998</c:v>
                </c:pt>
                <c:pt idx="1952">
                  <c:v>27.1328</c:v>
                </c:pt>
                <c:pt idx="1953">
                  <c:v>22.312799999999999</c:v>
                </c:pt>
                <c:pt idx="1954">
                  <c:v>19.139700000000001</c:v>
                </c:pt>
                <c:pt idx="1955">
                  <c:v>17.703299999999999</c:v>
                </c:pt>
                <c:pt idx="1956">
                  <c:v>15.8728</c:v>
                </c:pt>
                <c:pt idx="1957">
                  <c:v>16.874700000000001</c:v>
                </c:pt>
                <c:pt idx="1958">
                  <c:v>15.047800000000001</c:v>
                </c:pt>
                <c:pt idx="1959">
                  <c:v>15.845800000000001</c:v>
                </c:pt>
                <c:pt idx="1960">
                  <c:v>15.506399999999999</c:v>
                </c:pt>
                <c:pt idx="1961">
                  <c:v>14.774699999999999</c:v>
                </c:pt>
                <c:pt idx="1962">
                  <c:v>15.5839</c:v>
                </c:pt>
                <c:pt idx="1963">
                  <c:v>28.809699999999999</c:v>
                </c:pt>
                <c:pt idx="1964">
                  <c:v>27.339700000000001</c:v>
                </c:pt>
                <c:pt idx="1965">
                  <c:v>62.435600000000001</c:v>
                </c:pt>
                <c:pt idx="1966">
                  <c:v>27.392499999999998</c:v>
                </c:pt>
                <c:pt idx="1967">
                  <c:v>37.903300000000002</c:v>
                </c:pt>
                <c:pt idx="1968">
                  <c:v>29.263100000000001</c:v>
                </c:pt>
                <c:pt idx="1969">
                  <c:v>28.214400000000001</c:v>
                </c:pt>
                <c:pt idx="1970">
                  <c:v>29.443300000000001</c:v>
                </c:pt>
                <c:pt idx="1971">
                  <c:v>30.072500000000002</c:v>
                </c:pt>
                <c:pt idx="1972">
                  <c:v>33.7911</c:v>
                </c:pt>
                <c:pt idx="1973">
                  <c:v>45.630600000000001</c:v>
                </c:pt>
                <c:pt idx="1974">
                  <c:v>35.146700000000003</c:v>
                </c:pt>
                <c:pt idx="1975">
                  <c:v>34.145600000000002</c:v>
                </c:pt>
                <c:pt idx="1976">
                  <c:v>31.2117</c:v>
                </c:pt>
                <c:pt idx="1977">
                  <c:v>25.929200000000002</c:v>
                </c:pt>
                <c:pt idx="1978">
                  <c:v>19.5581</c:v>
                </c:pt>
                <c:pt idx="1979">
                  <c:v>15.1808</c:v>
                </c:pt>
                <c:pt idx="1980">
                  <c:v>16.578900000000001</c:v>
                </c:pt>
                <c:pt idx="1981">
                  <c:v>19.2103</c:v>
                </c:pt>
                <c:pt idx="1982">
                  <c:v>15.648899999999999</c:v>
                </c:pt>
                <c:pt idx="1983">
                  <c:v>17.265599999999999</c:v>
                </c:pt>
                <c:pt idx="1984">
                  <c:v>19.220300000000002</c:v>
                </c:pt>
                <c:pt idx="1985">
                  <c:v>20.653600000000001</c:v>
                </c:pt>
                <c:pt idx="1986">
                  <c:v>22.4267</c:v>
                </c:pt>
                <c:pt idx="1987">
                  <c:v>27.892499999999998</c:v>
                </c:pt>
                <c:pt idx="1988">
                  <c:v>45.928100000000001</c:v>
                </c:pt>
                <c:pt idx="1989">
                  <c:v>27.619199999999999</c:v>
                </c:pt>
                <c:pt idx="1990">
                  <c:v>28.53</c:v>
                </c:pt>
                <c:pt idx="1991">
                  <c:v>30.276700000000002</c:v>
                </c:pt>
                <c:pt idx="1992">
                  <c:v>33.8003</c:v>
                </c:pt>
                <c:pt idx="1993">
                  <c:v>28.352499999999999</c:v>
                </c:pt>
                <c:pt idx="1994">
                  <c:v>27.8003</c:v>
                </c:pt>
                <c:pt idx="1995">
                  <c:v>27.775300000000001</c:v>
                </c:pt>
                <c:pt idx="1996">
                  <c:v>27.2561</c:v>
                </c:pt>
                <c:pt idx="1997">
                  <c:v>27.7958</c:v>
                </c:pt>
                <c:pt idx="1998">
                  <c:v>31.914999999999999</c:v>
                </c:pt>
                <c:pt idx="1999">
                  <c:v>37.793100000000003</c:v>
                </c:pt>
                <c:pt idx="2000">
                  <c:v>42.932499999999997</c:v>
                </c:pt>
                <c:pt idx="2001">
                  <c:v>33.378300000000003</c:v>
                </c:pt>
                <c:pt idx="2002">
                  <c:v>27.805599999999998</c:v>
                </c:pt>
                <c:pt idx="2003">
                  <c:v>26.333600000000001</c:v>
                </c:pt>
                <c:pt idx="2004">
                  <c:v>25.950299999999999</c:v>
                </c:pt>
                <c:pt idx="2005">
                  <c:v>20.0656</c:v>
                </c:pt>
                <c:pt idx="2006">
                  <c:v>20.7331</c:v>
                </c:pt>
                <c:pt idx="2007">
                  <c:v>20.131699999999999</c:v>
                </c:pt>
                <c:pt idx="2008">
                  <c:v>18.697199999999999</c:v>
                </c:pt>
                <c:pt idx="2009">
                  <c:v>18.979199999999999</c:v>
                </c:pt>
                <c:pt idx="2010">
                  <c:v>16.95</c:v>
                </c:pt>
                <c:pt idx="2011">
                  <c:v>23.3278</c:v>
                </c:pt>
                <c:pt idx="2012">
                  <c:v>35.665300000000002</c:v>
                </c:pt>
                <c:pt idx="2013">
                  <c:v>45.910299999999999</c:v>
                </c:pt>
                <c:pt idx="2014">
                  <c:v>45.220799999999997</c:v>
                </c:pt>
                <c:pt idx="2015">
                  <c:v>32.9619</c:v>
                </c:pt>
                <c:pt idx="2016">
                  <c:v>25.6569</c:v>
                </c:pt>
                <c:pt idx="2017">
                  <c:v>22.214700000000001</c:v>
                </c:pt>
                <c:pt idx="2018">
                  <c:v>20.586400000000001</c:v>
                </c:pt>
                <c:pt idx="2019">
                  <c:v>19.275600000000001</c:v>
                </c:pt>
                <c:pt idx="2020">
                  <c:v>20.8186</c:v>
                </c:pt>
                <c:pt idx="2021">
                  <c:v>21.605</c:v>
                </c:pt>
                <c:pt idx="2022">
                  <c:v>29.5169</c:v>
                </c:pt>
                <c:pt idx="2023">
                  <c:v>31.8233</c:v>
                </c:pt>
                <c:pt idx="2024">
                  <c:v>21.443100000000001</c:v>
                </c:pt>
                <c:pt idx="2025">
                  <c:v>21.7422</c:v>
                </c:pt>
                <c:pt idx="2026">
                  <c:v>19.3294</c:v>
                </c:pt>
                <c:pt idx="2027">
                  <c:v>20.303599999999999</c:v>
                </c:pt>
                <c:pt idx="2028">
                  <c:v>39.699399999999997</c:v>
                </c:pt>
                <c:pt idx="2029">
                  <c:v>21.417200000000001</c:v>
                </c:pt>
                <c:pt idx="2030">
                  <c:v>17.5703</c:v>
                </c:pt>
                <c:pt idx="2031">
                  <c:v>15.664400000000001</c:v>
                </c:pt>
                <c:pt idx="2032">
                  <c:v>17.469200000000001</c:v>
                </c:pt>
                <c:pt idx="2033">
                  <c:v>16.568300000000001</c:v>
                </c:pt>
                <c:pt idx="2034">
                  <c:v>18.430599999999998</c:v>
                </c:pt>
                <c:pt idx="2035">
                  <c:v>36.322499999999998</c:v>
                </c:pt>
                <c:pt idx="2036">
                  <c:v>30.061699999999998</c:v>
                </c:pt>
                <c:pt idx="2037">
                  <c:v>27.780799999999999</c:v>
                </c:pt>
                <c:pt idx="2038">
                  <c:v>14.0672</c:v>
                </c:pt>
                <c:pt idx="2039">
                  <c:v>18.9572</c:v>
                </c:pt>
                <c:pt idx="2040">
                  <c:v>25.517499999999998</c:v>
                </c:pt>
                <c:pt idx="2041">
                  <c:v>27.796900000000001</c:v>
                </c:pt>
                <c:pt idx="2042">
                  <c:v>29.155799999999999</c:v>
                </c:pt>
                <c:pt idx="2043">
                  <c:v>28.608899999999998</c:v>
                </c:pt>
                <c:pt idx="2044">
                  <c:v>27.758900000000001</c:v>
                </c:pt>
                <c:pt idx="2045">
                  <c:v>28.006399999999999</c:v>
                </c:pt>
                <c:pt idx="2046">
                  <c:v>31.799199999999999</c:v>
                </c:pt>
                <c:pt idx="2047">
                  <c:v>38.984400000000001</c:v>
                </c:pt>
                <c:pt idx="2048">
                  <c:v>30.502199999999998</c:v>
                </c:pt>
                <c:pt idx="2049">
                  <c:v>24.6617</c:v>
                </c:pt>
                <c:pt idx="2050">
                  <c:v>22.7989</c:v>
                </c:pt>
                <c:pt idx="2051">
                  <c:v>22.667200000000001</c:v>
                </c:pt>
                <c:pt idx="2052">
                  <c:v>20.668299999999999</c:v>
                </c:pt>
                <c:pt idx="2053">
                  <c:v>18.2056</c:v>
                </c:pt>
                <c:pt idx="2054">
                  <c:v>17.913900000000002</c:v>
                </c:pt>
                <c:pt idx="2055">
                  <c:v>17.206099999999999</c:v>
                </c:pt>
                <c:pt idx="2056">
                  <c:v>13.8672</c:v>
                </c:pt>
                <c:pt idx="2057">
                  <c:v>12.619199999999999</c:v>
                </c:pt>
                <c:pt idx="2058">
                  <c:v>18.050799999999999</c:v>
                </c:pt>
                <c:pt idx="2059">
                  <c:v>20.7044</c:v>
                </c:pt>
                <c:pt idx="2060">
                  <c:v>17.73</c:v>
                </c:pt>
                <c:pt idx="2061">
                  <c:v>30.517199999999999</c:v>
                </c:pt>
                <c:pt idx="2062">
                  <c:v>19.610600000000002</c:v>
                </c:pt>
                <c:pt idx="2063">
                  <c:v>18.854199999999999</c:v>
                </c:pt>
                <c:pt idx="2064">
                  <c:v>16.626100000000001</c:v>
                </c:pt>
                <c:pt idx="2065">
                  <c:v>17.121400000000001</c:v>
                </c:pt>
                <c:pt idx="2066">
                  <c:v>19.9697</c:v>
                </c:pt>
                <c:pt idx="2067">
                  <c:v>19.260300000000001</c:v>
                </c:pt>
                <c:pt idx="2068">
                  <c:v>17.769200000000001</c:v>
                </c:pt>
                <c:pt idx="2069">
                  <c:v>19.1006</c:v>
                </c:pt>
                <c:pt idx="2070">
                  <c:v>18.695799999999998</c:v>
                </c:pt>
                <c:pt idx="2071">
                  <c:v>27.075299999999999</c:v>
                </c:pt>
                <c:pt idx="2072">
                  <c:v>34.5672</c:v>
                </c:pt>
                <c:pt idx="2073">
                  <c:v>31.48</c:v>
                </c:pt>
                <c:pt idx="2074">
                  <c:v>31.438300000000002</c:v>
                </c:pt>
                <c:pt idx="2075">
                  <c:v>29.406700000000001</c:v>
                </c:pt>
                <c:pt idx="2076">
                  <c:v>26.3172</c:v>
                </c:pt>
                <c:pt idx="2077">
                  <c:v>23.0139</c:v>
                </c:pt>
                <c:pt idx="2078">
                  <c:v>21.5322</c:v>
                </c:pt>
                <c:pt idx="2079">
                  <c:v>20.741099999999999</c:v>
                </c:pt>
                <c:pt idx="2080">
                  <c:v>19.858899999999998</c:v>
                </c:pt>
                <c:pt idx="2081">
                  <c:v>16.0608</c:v>
                </c:pt>
                <c:pt idx="2082">
                  <c:v>18.547799999999999</c:v>
                </c:pt>
                <c:pt idx="2083">
                  <c:v>24.3767</c:v>
                </c:pt>
                <c:pt idx="2084">
                  <c:v>23.714700000000001</c:v>
                </c:pt>
                <c:pt idx="2085">
                  <c:v>25.923300000000001</c:v>
                </c:pt>
                <c:pt idx="2086">
                  <c:v>23.4558</c:v>
                </c:pt>
                <c:pt idx="2087">
                  <c:v>23.322199999999999</c:v>
                </c:pt>
                <c:pt idx="2088">
                  <c:v>25.120799999999999</c:v>
                </c:pt>
                <c:pt idx="2089">
                  <c:v>24.698599999999999</c:v>
                </c:pt>
                <c:pt idx="2090">
                  <c:v>20.696400000000001</c:v>
                </c:pt>
                <c:pt idx="2091">
                  <c:v>18.422499999999999</c:v>
                </c:pt>
                <c:pt idx="2092">
                  <c:v>19.1814</c:v>
                </c:pt>
                <c:pt idx="2093">
                  <c:v>19.779199999999999</c:v>
                </c:pt>
                <c:pt idx="2094">
                  <c:v>20.827500000000001</c:v>
                </c:pt>
                <c:pt idx="2095">
                  <c:v>23.533100000000001</c:v>
                </c:pt>
                <c:pt idx="2096">
                  <c:v>23.678899999999999</c:v>
                </c:pt>
                <c:pt idx="2097">
                  <c:v>24.6678</c:v>
                </c:pt>
                <c:pt idx="2098">
                  <c:v>22.851400000000002</c:v>
                </c:pt>
                <c:pt idx="2099">
                  <c:v>25.757200000000001</c:v>
                </c:pt>
                <c:pt idx="2100">
                  <c:v>24.970600000000001</c:v>
                </c:pt>
                <c:pt idx="2101">
                  <c:v>25.6478</c:v>
                </c:pt>
                <c:pt idx="2102">
                  <c:v>22.7378</c:v>
                </c:pt>
                <c:pt idx="2103">
                  <c:v>19.470800000000001</c:v>
                </c:pt>
                <c:pt idx="2104">
                  <c:v>19.600000000000001</c:v>
                </c:pt>
                <c:pt idx="2105">
                  <c:v>20.4114</c:v>
                </c:pt>
                <c:pt idx="2106">
                  <c:v>20.703299999999999</c:v>
                </c:pt>
                <c:pt idx="2107">
                  <c:v>19.627500000000001</c:v>
                </c:pt>
                <c:pt idx="2108">
                  <c:v>13.2508</c:v>
                </c:pt>
                <c:pt idx="2109">
                  <c:v>9.3691700000000004</c:v>
                </c:pt>
                <c:pt idx="2110">
                  <c:v>7.7494399999999999</c:v>
                </c:pt>
                <c:pt idx="2111">
                  <c:v>8.9149999999999991</c:v>
                </c:pt>
                <c:pt idx="2112">
                  <c:v>10.9839</c:v>
                </c:pt>
                <c:pt idx="2113">
                  <c:v>12.6508</c:v>
                </c:pt>
                <c:pt idx="2114">
                  <c:v>13.0153</c:v>
                </c:pt>
                <c:pt idx="2115">
                  <c:v>14.144399999999999</c:v>
                </c:pt>
                <c:pt idx="2116">
                  <c:v>17.150600000000001</c:v>
                </c:pt>
                <c:pt idx="2117">
                  <c:v>19.6203</c:v>
                </c:pt>
                <c:pt idx="2118">
                  <c:v>19.9117</c:v>
                </c:pt>
                <c:pt idx="2119">
                  <c:v>22.628900000000002</c:v>
                </c:pt>
                <c:pt idx="2120">
                  <c:v>30.515599999999999</c:v>
                </c:pt>
                <c:pt idx="2121">
                  <c:v>22.159400000000002</c:v>
                </c:pt>
                <c:pt idx="2122">
                  <c:v>18.537800000000001</c:v>
                </c:pt>
                <c:pt idx="2123">
                  <c:v>21.024699999999999</c:v>
                </c:pt>
                <c:pt idx="2124">
                  <c:v>23.178100000000001</c:v>
                </c:pt>
                <c:pt idx="2125">
                  <c:v>17.0825</c:v>
                </c:pt>
                <c:pt idx="2126">
                  <c:v>13.3469</c:v>
                </c:pt>
                <c:pt idx="2127">
                  <c:v>18.644200000000001</c:v>
                </c:pt>
                <c:pt idx="2128">
                  <c:v>11.851100000000001</c:v>
                </c:pt>
                <c:pt idx="2129">
                  <c:v>9.9230599999999995</c:v>
                </c:pt>
                <c:pt idx="2130">
                  <c:v>12.461399999999999</c:v>
                </c:pt>
                <c:pt idx="2131">
                  <c:v>12.0892</c:v>
                </c:pt>
                <c:pt idx="2132">
                  <c:v>16.346399999999999</c:v>
                </c:pt>
                <c:pt idx="2133">
                  <c:v>18.453600000000002</c:v>
                </c:pt>
                <c:pt idx="2134">
                  <c:v>23.308299999999999</c:v>
                </c:pt>
                <c:pt idx="2135">
                  <c:v>24.865300000000001</c:v>
                </c:pt>
                <c:pt idx="2136">
                  <c:v>26.328600000000002</c:v>
                </c:pt>
                <c:pt idx="2137">
                  <c:v>24.8886</c:v>
                </c:pt>
                <c:pt idx="2138">
                  <c:v>24.801400000000001</c:v>
                </c:pt>
                <c:pt idx="2139">
                  <c:v>25.439699999999998</c:v>
                </c:pt>
                <c:pt idx="2140">
                  <c:v>25.982500000000002</c:v>
                </c:pt>
                <c:pt idx="2141">
                  <c:v>26.462199999999999</c:v>
                </c:pt>
                <c:pt idx="2142">
                  <c:v>28.2194</c:v>
                </c:pt>
                <c:pt idx="2143">
                  <c:v>29.822800000000001</c:v>
                </c:pt>
                <c:pt idx="2144">
                  <c:v>28.034199999999998</c:v>
                </c:pt>
                <c:pt idx="2145">
                  <c:v>22.814699999999998</c:v>
                </c:pt>
                <c:pt idx="2146">
                  <c:v>20.744199999999999</c:v>
                </c:pt>
                <c:pt idx="2147">
                  <c:v>20.801100000000002</c:v>
                </c:pt>
                <c:pt idx="2148">
                  <c:v>18.6678</c:v>
                </c:pt>
                <c:pt idx="2149">
                  <c:v>22.211099999999998</c:v>
                </c:pt>
                <c:pt idx="2150">
                  <c:v>25.831700000000001</c:v>
                </c:pt>
                <c:pt idx="2151">
                  <c:v>16.181899999999999</c:v>
                </c:pt>
                <c:pt idx="2152">
                  <c:v>16.400300000000001</c:v>
                </c:pt>
                <c:pt idx="2153">
                  <c:v>18.807200000000002</c:v>
                </c:pt>
                <c:pt idx="2154">
                  <c:v>18.2378</c:v>
                </c:pt>
                <c:pt idx="2155">
                  <c:v>16.548300000000001</c:v>
                </c:pt>
                <c:pt idx="2156">
                  <c:v>17.115300000000001</c:v>
                </c:pt>
                <c:pt idx="2157">
                  <c:v>19.590299999999999</c:v>
                </c:pt>
                <c:pt idx="2158">
                  <c:v>21.147500000000001</c:v>
                </c:pt>
                <c:pt idx="2159">
                  <c:v>20.338100000000001</c:v>
                </c:pt>
                <c:pt idx="2160">
                  <c:v>19.933599999999998</c:v>
                </c:pt>
                <c:pt idx="2161">
                  <c:v>19.373100000000001</c:v>
                </c:pt>
                <c:pt idx="2162">
                  <c:v>20.0383</c:v>
                </c:pt>
                <c:pt idx="2163">
                  <c:v>21.0669</c:v>
                </c:pt>
                <c:pt idx="2164">
                  <c:v>22.3522</c:v>
                </c:pt>
                <c:pt idx="2165">
                  <c:v>26.4908</c:v>
                </c:pt>
                <c:pt idx="2166">
                  <c:v>27.296900000000001</c:v>
                </c:pt>
                <c:pt idx="2167">
                  <c:v>24.22</c:v>
                </c:pt>
                <c:pt idx="2168">
                  <c:v>22.031700000000001</c:v>
                </c:pt>
                <c:pt idx="2169">
                  <c:v>19.2606</c:v>
                </c:pt>
                <c:pt idx="2170">
                  <c:v>20.670300000000001</c:v>
                </c:pt>
                <c:pt idx="2171">
                  <c:v>23.376100000000001</c:v>
                </c:pt>
                <c:pt idx="2172">
                  <c:v>27.6525</c:v>
                </c:pt>
                <c:pt idx="2173">
                  <c:v>30.337499999999999</c:v>
                </c:pt>
                <c:pt idx="2174">
                  <c:v>34.444699999999997</c:v>
                </c:pt>
                <c:pt idx="2175">
                  <c:v>36.375799999999998</c:v>
                </c:pt>
                <c:pt idx="2176">
                  <c:v>31.485600000000002</c:v>
                </c:pt>
                <c:pt idx="2177">
                  <c:v>26.9939</c:v>
                </c:pt>
                <c:pt idx="2178">
                  <c:v>26.259399999999999</c:v>
                </c:pt>
                <c:pt idx="2179">
                  <c:v>30.061900000000001</c:v>
                </c:pt>
                <c:pt idx="2180">
                  <c:v>29.383900000000001</c:v>
                </c:pt>
                <c:pt idx="2181">
                  <c:v>25.159700000000001</c:v>
                </c:pt>
                <c:pt idx="2182">
                  <c:v>27.256900000000002</c:v>
                </c:pt>
                <c:pt idx="2183">
                  <c:v>28.612200000000001</c:v>
                </c:pt>
                <c:pt idx="2184">
                  <c:v>27.3078</c:v>
                </c:pt>
                <c:pt idx="2185">
                  <c:v>27.445799999999998</c:v>
                </c:pt>
                <c:pt idx="2186">
                  <c:v>28.251100000000001</c:v>
                </c:pt>
                <c:pt idx="2187">
                  <c:v>27.4589</c:v>
                </c:pt>
                <c:pt idx="2188">
                  <c:v>26.846399999999999</c:v>
                </c:pt>
                <c:pt idx="2189">
                  <c:v>27.584199999999999</c:v>
                </c:pt>
                <c:pt idx="2190">
                  <c:v>26.258299999999998</c:v>
                </c:pt>
                <c:pt idx="2191">
                  <c:v>25.590599999999998</c:v>
                </c:pt>
                <c:pt idx="2192">
                  <c:v>23.764199999999999</c:v>
                </c:pt>
                <c:pt idx="2193">
                  <c:v>23.2256</c:v>
                </c:pt>
                <c:pt idx="2194">
                  <c:v>17.422799999999999</c:v>
                </c:pt>
                <c:pt idx="2195">
                  <c:v>12.6578</c:v>
                </c:pt>
                <c:pt idx="2196">
                  <c:v>9.3825000000000003</c:v>
                </c:pt>
                <c:pt idx="2197">
                  <c:v>8.6955600000000004</c:v>
                </c:pt>
                <c:pt idx="2198">
                  <c:v>7.5377799999999997</c:v>
                </c:pt>
                <c:pt idx="2199">
                  <c:v>8.0894399999999997</c:v>
                </c:pt>
                <c:pt idx="2200">
                  <c:v>7.3686100000000003</c:v>
                </c:pt>
                <c:pt idx="2201">
                  <c:v>8.0747199999999992</c:v>
                </c:pt>
                <c:pt idx="2202">
                  <c:v>8.8819400000000002</c:v>
                </c:pt>
                <c:pt idx="2203">
                  <c:v>16.666699999999999</c:v>
                </c:pt>
                <c:pt idx="2204">
                  <c:v>19.437200000000001</c:v>
                </c:pt>
                <c:pt idx="2205">
                  <c:v>41.952500000000001</c:v>
                </c:pt>
                <c:pt idx="2206">
                  <c:v>26.6981</c:v>
                </c:pt>
                <c:pt idx="2207">
                  <c:v>24.650600000000001</c:v>
                </c:pt>
                <c:pt idx="2208">
                  <c:v>23.8536</c:v>
                </c:pt>
                <c:pt idx="2209">
                  <c:v>24.684999999999999</c:v>
                </c:pt>
                <c:pt idx="2210">
                  <c:v>25.789200000000001</c:v>
                </c:pt>
                <c:pt idx="2211">
                  <c:v>26.9208</c:v>
                </c:pt>
                <c:pt idx="2212">
                  <c:v>26.543600000000001</c:v>
                </c:pt>
                <c:pt idx="2213">
                  <c:v>28.351400000000002</c:v>
                </c:pt>
                <c:pt idx="2214">
                  <c:v>29.984400000000001</c:v>
                </c:pt>
                <c:pt idx="2215">
                  <c:v>27.89</c:v>
                </c:pt>
                <c:pt idx="2216">
                  <c:v>21.031400000000001</c:v>
                </c:pt>
                <c:pt idx="2217">
                  <c:v>20.600300000000001</c:v>
                </c:pt>
                <c:pt idx="2218">
                  <c:v>18.3917</c:v>
                </c:pt>
                <c:pt idx="2219">
                  <c:v>17.2958</c:v>
                </c:pt>
                <c:pt idx="2220">
                  <c:v>15.126899999999999</c:v>
                </c:pt>
                <c:pt idx="2221">
                  <c:v>16.860600000000002</c:v>
                </c:pt>
                <c:pt idx="2222">
                  <c:v>13.802199999999999</c:v>
                </c:pt>
                <c:pt idx="2223">
                  <c:v>15.722200000000001</c:v>
                </c:pt>
                <c:pt idx="2224">
                  <c:v>15.213900000000001</c:v>
                </c:pt>
                <c:pt idx="2225">
                  <c:v>14.0517</c:v>
                </c:pt>
                <c:pt idx="2226">
                  <c:v>12.425599999999999</c:v>
                </c:pt>
                <c:pt idx="2227">
                  <c:v>18.681100000000001</c:v>
                </c:pt>
                <c:pt idx="2228">
                  <c:v>33.415300000000002</c:v>
                </c:pt>
                <c:pt idx="2229">
                  <c:v>19.266400000000001</c:v>
                </c:pt>
                <c:pt idx="2230">
                  <c:v>19.113600000000002</c:v>
                </c:pt>
                <c:pt idx="2231">
                  <c:v>18.9956</c:v>
                </c:pt>
                <c:pt idx="2232">
                  <c:v>17.4117</c:v>
                </c:pt>
                <c:pt idx="2233">
                  <c:v>16.025300000000001</c:v>
                </c:pt>
                <c:pt idx="2234">
                  <c:v>16.302499999999998</c:v>
                </c:pt>
                <c:pt idx="2235">
                  <c:v>15.758599999999999</c:v>
                </c:pt>
                <c:pt idx="2236">
                  <c:v>15.440799999999999</c:v>
                </c:pt>
                <c:pt idx="2237">
                  <c:v>14.4</c:v>
                </c:pt>
                <c:pt idx="2238">
                  <c:v>13.9922</c:v>
                </c:pt>
                <c:pt idx="2239">
                  <c:v>17.971699999999998</c:v>
                </c:pt>
                <c:pt idx="2240">
                  <c:v>16.9956</c:v>
                </c:pt>
                <c:pt idx="2241">
                  <c:v>13.0336</c:v>
                </c:pt>
                <c:pt idx="2242">
                  <c:v>19.551100000000002</c:v>
                </c:pt>
                <c:pt idx="2243">
                  <c:v>10.893599999999999</c:v>
                </c:pt>
                <c:pt idx="2244">
                  <c:v>11.1106</c:v>
                </c:pt>
                <c:pt idx="2245">
                  <c:v>10.32</c:v>
                </c:pt>
                <c:pt idx="2246">
                  <c:v>11.613300000000001</c:v>
                </c:pt>
                <c:pt idx="2247">
                  <c:v>27.0336</c:v>
                </c:pt>
                <c:pt idx="2248">
                  <c:v>23.067499999999999</c:v>
                </c:pt>
                <c:pt idx="2249">
                  <c:v>34.129399999999997</c:v>
                </c:pt>
                <c:pt idx="2250">
                  <c:v>19.270299999999999</c:v>
                </c:pt>
                <c:pt idx="2251">
                  <c:v>12.251099999999999</c:v>
                </c:pt>
                <c:pt idx="2252">
                  <c:v>7.9408300000000001</c:v>
                </c:pt>
                <c:pt idx="2253">
                  <c:v>8.7644400000000005</c:v>
                </c:pt>
                <c:pt idx="2254">
                  <c:v>11.2311</c:v>
                </c:pt>
                <c:pt idx="2255">
                  <c:v>13.2417</c:v>
                </c:pt>
                <c:pt idx="2256">
                  <c:v>14.710599999999999</c:v>
                </c:pt>
                <c:pt idx="2257">
                  <c:v>15.885</c:v>
                </c:pt>
                <c:pt idx="2258">
                  <c:v>16.653300000000002</c:v>
                </c:pt>
                <c:pt idx="2259">
                  <c:v>16.8992</c:v>
                </c:pt>
                <c:pt idx="2260">
                  <c:v>16.624199999999998</c:v>
                </c:pt>
                <c:pt idx="2261">
                  <c:v>12.136100000000001</c:v>
                </c:pt>
                <c:pt idx="2262">
                  <c:v>11.331899999999999</c:v>
                </c:pt>
                <c:pt idx="2263">
                  <c:v>10.9358</c:v>
                </c:pt>
                <c:pt idx="2264">
                  <c:v>11.5783</c:v>
                </c:pt>
                <c:pt idx="2265">
                  <c:v>10.6736</c:v>
                </c:pt>
                <c:pt idx="2266">
                  <c:v>11.331099999999999</c:v>
                </c:pt>
                <c:pt idx="2267">
                  <c:v>11.8172</c:v>
                </c:pt>
                <c:pt idx="2268">
                  <c:v>11.4361</c:v>
                </c:pt>
                <c:pt idx="2269">
                  <c:v>10.509399999999999</c:v>
                </c:pt>
                <c:pt idx="2270">
                  <c:v>9.1494400000000002</c:v>
                </c:pt>
                <c:pt idx="2271">
                  <c:v>9.0397200000000009</c:v>
                </c:pt>
                <c:pt idx="2272">
                  <c:v>8.0819399999999995</c:v>
                </c:pt>
                <c:pt idx="2273">
                  <c:v>8.3386099999999992</c:v>
                </c:pt>
                <c:pt idx="2274">
                  <c:v>9.42028</c:v>
                </c:pt>
                <c:pt idx="2275">
                  <c:v>11.5581</c:v>
                </c:pt>
                <c:pt idx="2276">
                  <c:v>11.265599999999999</c:v>
                </c:pt>
                <c:pt idx="2277">
                  <c:v>16.372499999999999</c:v>
                </c:pt>
                <c:pt idx="2278">
                  <c:v>13.8169</c:v>
                </c:pt>
                <c:pt idx="2279">
                  <c:v>14.470800000000001</c:v>
                </c:pt>
                <c:pt idx="2280">
                  <c:v>12.7767</c:v>
                </c:pt>
                <c:pt idx="2281">
                  <c:v>13.1875</c:v>
                </c:pt>
                <c:pt idx="2282">
                  <c:v>9.6027799999999992</c:v>
                </c:pt>
                <c:pt idx="2283">
                  <c:v>6.7525000000000004</c:v>
                </c:pt>
                <c:pt idx="2284">
                  <c:v>5.6566700000000001</c:v>
                </c:pt>
                <c:pt idx="2285">
                  <c:v>6.7305599999999997</c:v>
                </c:pt>
                <c:pt idx="2286">
                  <c:v>7.1252800000000001</c:v>
                </c:pt>
                <c:pt idx="2287">
                  <c:v>10.5639</c:v>
                </c:pt>
                <c:pt idx="2288">
                  <c:v>9.5961099999999995</c:v>
                </c:pt>
                <c:pt idx="2289">
                  <c:v>20.327200000000001</c:v>
                </c:pt>
                <c:pt idx="2290">
                  <c:v>14.3889</c:v>
                </c:pt>
                <c:pt idx="2291">
                  <c:v>10.458600000000001</c:v>
                </c:pt>
                <c:pt idx="2292">
                  <c:v>5.7774999999999999</c:v>
                </c:pt>
                <c:pt idx="2293">
                  <c:v>6.1172199999999997</c:v>
                </c:pt>
                <c:pt idx="2294">
                  <c:v>8.4272200000000002</c:v>
                </c:pt>
                <c:pt idx="2295">
                  <c:v>7.4472199999999997</c:v>
                </c:pt>
                <c:pt idx="2296">
                  <c:v>7.8747199999999999</c:v>
                </c:pt>
                <c:pt idx="2297">
                  <c:v>10.028600000000001</c:v>
                </c:pt>
                <c:pt idx="2298">
                  <c:v>20.602499999999999</c:v>
                </c:pt>
                <c:pt idx="2299">
                  <c:v>26.929200000000002</c:v>
                </c:pt>
                <c:pt idx="2300">
                  <c:v>47.452500000000001</c:v>
                </c:pt>
                <c:pt idx="2301">
                  <c:v>94.988900000000001</c:v>
                </c:pt>
                <c:pt idx="2302">
                  <c:v>32.042499999999997</c:v>
                </c:pt>
                <c:pt idx="2303">
                  <c:v>21.374199999999998</c:v>
                </c:pt>
                <c:pt idx="2304">
                  <c:v>18.86</c:v>
                </c:pt>
                <c:pt idx="2305">
                  <c:v>15.725300000000001</c:v>
                </c:pt>
                <c:pt idx="2306">
                  <c:v>15.3675</c:v>
                </c:pt>
                <c:pt idx="2307">
                  <c:v>9.3413900000000005</c:v>
                </c:pt>
                <c:pt idx="2308">
                  <c:v>6.8786100000000001</c:v>
                </c:pt>
                <c:pt idx="2309">
                  <c:v>7.8886099999999999</c:v>
                </c:pt>
                <c:pt idx="2310">
                  <c:v>7.5213900000000002</c:v>
                </c:pt>
                <c:pt idx="2311">
                  <c:v>8.8705599999999993</c:v>
                </c:pt>
                <c:pt idx="2312">
                  <c:v>12.171099999999999</c:v>
                </c:pt>
                <c:pt idx="2313">
                  <c:v>13.403600000000001</c:v>
                </c:pt>
                <c:pt idx="2314">
                  <c:v>12.6511</c:v>
                </c:pt>
                <c:pt idx="2316">
                  <c:v>8.5691699999999997</c:v>
                </c:pt>
                <c:pt idx="2317">
                  <c:v>7.2119400000000002</c:v>
                </c:pt>
                <c:pt idx="2318">
                  <c:v>8.8316700000000008</c:v>
                </c:pt>
                <c:pt idx="2319">
                  <c:v>8.3477800000000002</c:v>
                </c:pt>
                <c:pt idx="2320">
                  <c:v>9.0986100000000008</c:v>
                </c:pt>
                <c:pt idx="2321">
                  <c:v>8.8241700000000005</c:v>
                </c:pt>
                <c:pt idx="2322">
                  <c:v>9.3619400000000006</c:v>
                </c:pt>
                <c:pt idx="2323">
                  <c:v>17.097799999999999</c:v>
                </c:pt>
                <c:pt idx="2324">
                  <c:v>23.412500000000001</c:v>
                </c:pt>
                <c:pt idx="2325">
                  <c:v>15.51</c:v>
                </c:pt>
                <c:pt idx="2326">
                  <c:v>15.4056</c:v>
                </c:pt>
                <c:pt idx="2327">
                  <c:v>13.065799999999999</c:v>
                </c:pt>
                <c:pt idx="2328">
                  <c:v>14.26</c:v>
                </c:pt>
                <c:pt idx="2329">
                  <c:v>16.489699999999999</c:v>
                </c:pt>
                <c:pt idx="2330">
                  <c:v>16.664200000000001</c:v>
                </c:pt>
                <c:pt idx="2331">
                  <c:v>15.527200000000001</c:v>
                </c:pt>
                <c:pt idx="2332">
                  <c:v>13.473599999999999</c:v>
                </c:pt>
                <c:pt idx="2333">
                  <c:v>10.6653</c:v>
                </c:pt>
                <c:pt idx="2334">
                  <c:v>10.931699999999999</c:v>
                </c:pt>
                <c:pt idx="2335">
                  <c:v>17.593900000000001</c:v>
                </c:pt>
                <c:pt idx="2336">
                  <c:v>27.1372</c:v>
                </c:pt>
                <c:pt idx="2337">
                  <c:v>23.589400000000001</c:v>
                </c:pt>
                <c:pt idx="2338">
                  <c:v>18.560300000000002</c:v>
                </c:pt>
                <c:pt idx="2339">
                  <c:v>16.07</c:v>
                </c:pt>
                <c:pt idx="2340">
                  <c:v>13.866400000000001</c:v>
                </c:pt>
                <c:pt idx="2341">
                  <c:v>17.595600000000001</c:v>
                </c:pt>
                <c:pt idx="2342">
                  <c:v>19.097799999999999</c:v>
                </c:pt>
                <c:pt idx="2343">
                  <c:v>25.310600000000001</c:v>
                </c:pt>
                <c:pt idx="2344">
                  <c:v>26.046399999999998</c:v>
                </c:pt>
                <c:pt idx="2345">
                  <c:v>17.240600000000001</c:v>
                </c:pt>
                <c:pt idx="2346">
                  <c:v>15.1769</c:v>
                </c:pt>
                <c:pt idx="2347">
                  <c:v>25.8156</c:v>
                </c:pt>
                <c:pt idx="2348">
                  <c:v>30.1492</c:v>
                </c:pt>
                <c:pt idx="2349">
                  <c:v>19.5411</c:v>
                </c:pt>
                <c:pt idx="2350">
                  <c:v>18.578099999999999</c:v>
                </c:pt>
                <c:pt idx="2351">
                  <c:v>15.4306</c:v>
                </c:pt>
                <c:pt idx="2352">
                  <c:v>12.9153</c:v>
                </c:pt>
                <c:pt idx="2353">
                  <c:v>9.3119399999999999</c:v>
                </c:pt>
                <c:pt idx="2354">
                  <c:v>9.0238899999999997</c:v>
                </c:pt>
                <c:pt idx="2355">
                  <c:v>8.2730599999999992</c:v>
                </c:pt>
                <c:pt idx="2356">
                  <c:v>7.4616699999999998</c:v>
                </c:pt>
                <c:pt idx="2357">
                  <c:v>5.4272200000000002</c:v>
                </c:pt>
                <c:pt idx="2358">
                  <c:v>6.0308299999999999</c:v>
                </c:pt>
                <c:pt idx="2359">
                  <c:v>6.3766699999999998</c:v>
                </c:pt>
                <c:pt idx="2360">
                  <c:v>11.9381</c:v>
                </c:pt>
                <c:pt idx="2361">
                  <c:v>9.7147199999999998</c:v>
                </c:pt>
                <c:pt idx="2362">
                  <c:v>10.837199999999999</c:v>
                </c:pt>
                <c:pt idx="2363">
                  <c:v>10.143599999999999</c:v>
                </c:pt>
                <c:pt idx="2364">
                  <c:v>8.2936099999999993</c:v>
                </c:pt>
                <c:pt idx="2365">
                  <c:v>8.4102800000000002</c:v>
                </c:pt>
                <c:pt idx="2366">
                  <c:v>9.6058299999999992</c:v>
                </c:pt>
                <c:pt idx="2367">
                  <c:v>11.51</c:v>
                </c:pt>
                <c:pt idx="2368">
                  <c:v>11.5219</c:v>
                </c:pt>
                <c:pt idx="2369">
                  <c:v>10.574400000000001</c:v>
                </c:pt>
                <c:pt idx="2370">
                  <c:v>9.9980600000000006</c:v>
                </c:pt>
                <c:pt idx="2371">
                  <c:v>16.0075</c:v>
                </c:pt>
                <c:pt idx="2372">
                  <c:v>18.1372</c:v>
                </c:pt>
                <c:pt idx="2373">
                  <c:v>13.748900000000001</c:v>
                </c:pt>
                <c:pt idx="2374">
                  <c:v>22.105799999999999</c:v>
                </c:pt>
                <c:pt idx="2375">
                  <c:v>10.228899999999999</c:v>
                </c:pt>
                <c:pt idx="2376">
                  <c:v>8.5466700000000007</c:v>
                </c:pt>
                <c:pt idx="2377">
                  <c:v>9.2427799999999998</c:v>
                </c:pt>
                <c:pt idx="2378">
                  <c:v>15.699199999999999</c:v>
                </c:pt>
                <c:pt idx="2379">
                  <c:v>15.5694</c:v>
                </c:pt>
                <c:pt idx="2380">
                  <c:v>11.5289</c:v>
                </c:pt>
                <c:pt idx="2381">
                  <c:v>10.4267</c:v>
                </c:pt>
                <c:pt idx="2382">
                  <c:v>12.3553</c:v>
                </c:pt>
                <c:pt idx="2383">
                  <c:v>18.293099999999999</c:v>
                </c:pt>
                <c:pt idx="2384">
                  <c:v>27.131900000000002</c:v>
                </c:pt>
                <c:pt idx="2385">
                  <c:v>23.945599999999999</c:v>
                </c:pt>
                <c:pt idx="2386">
                  <c:v>21.862500000000001</c:v>
                </c:pt>
                <c:pt idx="2387">
                  <c:v>22.2681</c:v>
                </c:pt>
                <c:pt idx="2388">
                  <c:v>25.229199999999999</c:v>
                </c:pt>
                <c:pt idx="2389">
                  <c:v>23.068899999999999</c:v>
                </c:pt>
                <c:pt idx="2390">
                  <c:v>21.346699999999998</c:v>
                </c:pt>
                <c:pt idx="2391">
                  <c:v>21.7317</c:v>
                </c:pt>
                <c:pt idx="2392">
                  <c:v>23.35</c:v>
                </c:pt>
                <c:pt idx="2393">
                  <c:v>17.331900000000001</c:v>
                </c:pt>
                <c:pt idx="2394">
                  <c:v>20.1356</c:v>
                </c:pt>
                <c:pt idx="2395">
                  <c:v>16.693100000000001</c:v>
                </c:pt>
                <c:pt idx="2396">
                  <c:v>17.694400000000002</c:v>
                </c:pt>
                <c:pt idx="2397">
                  <c:v>18.564399999999999</c:v>
                </c:pt>
                <c:pt idx="2398">
                  <c:v>22.146699999999999</c:v>
                </c:pt>
                <c:pt idx="2399">
                  <c:v>19.3797</c:v>
                </c:pt>
                <c:pt idx="2400">
                  <c:v>20.831900000000001</c:v>
                </c:pt>
                <c:pt idx="2401">
                  <c:v>18.256900000000002</c:v>
                </c:pt>
                <c:pt idx="2402">
                  <c:v>21.174700000000001</c:v>
                </c:pt>
                <c:pt idx="2403">
                  <c:v>18.014700000000001</c:v>
                </c:pt>
                <c:pt idx="2404">
                  <c:v>18.648099999999999</c:v>
                </c:pt>
                <c:pt idx="2405">
                  <c:v>15.736700000000001</c:v>
                </c:pt>
                <c:pt idx="2406">
                  <c:v>17.590800000000002</c:v>
                </c:pt>
                <c:pt idx="2407">
                  <c:v>16.985800000000001</c:v>
                </c:pt>
                <c:pt idx="2408">
                  <c:v>13.930300000000001</c:v>
                </c:pt>
                <c:pt idx="2409">
                  <c:v>11.4214</c:v>
                </c:pt>
                <c:pt idx="2410">
                  <c:v>8.6836099999999998</c:v>
                </c:pt>
                <c:pt idx="2411">
                  <c:v>9.33</c:v>
                </c:pt>
                <c:pt idx="2412">
                  <c:v>9.2602799999999998</c:v>
                </c:pt>
                <c:pt idx="2413">
                  <c:v>7.5016699999999998</c:v>
                </c:pt>
                <c:pt idx="2414">
                  <c:v>6.8969399999999998</c:v>
                </c:pt>
                <c:pt idx="2415">
                  <c:v>5.3958300000000001</c:v>
                </c:pt>
                <c:pt idx="2416">
                  <c:v>5.2819399999999996</c:v>
                </c:pt>
                <c:pt idx="2417">
                  <c:v>4.7225000000000001</c:v>
                </c:pt>
                <c:pt idx="2418">
                  <c:v>7.8475000000000001</c:v>
                </c:pt>
                <c:pt idx="2419">
                  <c:v>14.274699999999999</c:v>
                </c:pt>
                <c:pt idx="2420">
                  <c:v>19.396699999999999</c:v>
                </c:pt>
                <c:pt idx="2421">
                  <c:v>18.6189</c:v>
                </c:pt>
                <c:pt idx="2422">
                  <c:v>16.163599999999999</c:v>
                </c:pt>
                <c:pt idx="2423">
                  <c:v>18.143599999999999</c:v>
                </c:pt>
                <c:pt idx="2424">
                  <c:v>20.394200000000001</c:v>
                </c:pt>
                <c:pt idx="2425">
                  <c:v>17.540600000000001</c:v>
                </c:pt>
                <c:pt idx="2426">
                  <c:v>16.238299999999999</c:v>
                </c:pt>
                <c:pt idx="2427">
                  <c:v>10.1442</c:v>
                </c:pt>
                <c:pt idx="2428">
                  <c:v>9.4997199999999999</c:v>
                </c:pt>
                <c:pt idx="2429">
                  <c:v>12.1028</c:v>
                </c:pt>
                <c:pt idx="2430">
                  <c:v>16.3767</c:v>
                </c:pt>
                <c:pt idx="2431">
                  <c:v>17.294699999999999</c:v>
                </c:pt>
                <c:pt idx="2432">
                  <c:v>22.775300000000001</c:v>
                </c:pt>
                <c:pt idx="2433">
                  <c:v>30.1081</c:v>
                </c:pt>
                <c:pt idx="2434">
                  <c:v>31.1739</c:v>
                </c:pt>
                <c:pt idx="2435">
                  <c:v>30.152799999999999</c:v>
                </c:pt>
                <c:pt idx="2436">
                  <c:v>28.4544</c:v>
                </c:pt>
                <c:pt idx="2437">
                  <c:v>27.647500000000001</c:v>
                </c:pt>
                <c:pt idx="2438">
                  <c:v>25.539400000000001</c:v>
                </c:pt>
                <c:pt idx="2439">
                  <c:v>22.6828</c:v>
                </c:pt>
                <c:pt idx="2440">
                  <c:v>22.7483</c:v>
                </c:pt>
                <c:pt idx="2441">
                  <c:v>23.233599999999999</c:v>
                </c:pt>
                <c:pt idx="2442">
                  <c:v>26.001899999999999</c:v>
                </c:pt>
                <c:pt idx="2443">
                  <c:v>28.5886</c:v>
                </c:pt>
                <c:pt idx="2444">
                  <c:v>27.816400000000002</c:v>
                </c:pt>
                <c:pt idx="2445">
                  <c:v>15.5289</c:v>
                </c:pt>
                <c:pt idx="2446">
                  <c:v>16.341100000000001</c:v>
                </c:pt>
                <c:pt idx="2447">
                  <c:v>14.3772</c:v>
                </c:pt>
                <c:pt idx="2448">
                  <c:v>12.538600000000001</c:v>
                </c:pt>
                <c:pt idx="2449">
                  <c:v>22.8508</c:v>
                </c:pt>
                <c:pt idx="2450">
                  <c:v>22.439699999999998</c:v>
                </c:pt>
                <c:pt idx="2451">
                  <c:v>10.333299999999999</c:v>
                </c:pt>
                <c:pt idx="2452">
                  <c:v>3.7658299999999998</c:v>
                </c:pt>
                <c:pt idx="2453">
                  <c:v>2.2266699999999999</c:v>
                </c:pt>
                <c:pt idx="2454">
                  <c:v>2.59389</c:v>
                </c:pt>
                <c:pt idx="2455">
                  <c:v>2.5091700000000001</c:v>
                </c:pt>
                <c:pt idx="2456">
                  <c:v>3.7113900000000002</c:v>
                </c:pt>
                <c:pt idx="2457">
                  <c:v>3.375</c:v>
                </c:pt>
                <c:pt idx="2458">
                  <c:v>2.01694</c:v>
                </c:pt>
                <c:pt idx="2459">
                  <c:v>1.8141700000000001</c:v>
                </c:pt>
                <c:pt idx="2460">
                  <c:v>3.1427800000000001</c:v>
                </c:pt>
                <c:pt idx="2461">
                  <c:v>4.5188899999999999</c:v>
                </c:pt>
                <c:pt idx="2462">
                  <c:v>4.7427799999999998</c:v>
                </c:pt>
                <c:pt idx="2463">
                  <c:v>4.3916700000000004</c:v>
                </c:pt>
                <c:pt idx="2464">
                  <c:v>5.0736100000000004</c:v>
                </c:pt>
                <c:pt idx="2465">
                  <c:v>4.96028</c:v>
                </c:pt>
                <c:pt idx="2466">
                  <c:v>5.7474999999999996</c:v>
                </c:pt>
                <c:pt idx="2467">
                  <c:v>7.0113899999999996</c:v>
                </c:pt>
                <c:pt idx="2468">
                  <c:v>28.849399999999999</c:v>
                </c:pt>
                <c:pt idx="2469">
                  <c:v>11.6656</c:v>
                </c:pt>
                <c:pt idx="2470">
                  <c:v>20.665299999999998</c:v>
                </c:pt>
                <c:pt idx="2471">
                  <c:v>14.854200000000001</c:v>
                </c:pt>
                <c:pt idx="2472">
                  <c:v>14.35</c:v>
                </c:pt>
                <c:pt idx="2473">
                  <c:v>15.9147</c:v>
                </c:pt>
                <c:pt idx="2474">
                  <c:v>15.222799999999999</c:v>
                </c:pt>
                <c:pt idx="2475">
                  <c:v>15.2994</c:v>
                </c:pt>
                <c:pt idx="2476">
                  <c:v>17.803100000000001</c:v>
                </c:pt>
                <c:pt idx="2477">
                  <c:v>16.052800000000001</c:v>
                </c:pt>
                <c:pt idx="2478">
                  <c:v>12.497199999999999</c:v>
                </c:pt>
                <c:pt idx="2479">
                  <c:v>12.4183</c:v>
                </c:pt>
                <c:pt idx="2480">
                  <c:v>10.9506</c:v>
                </c:pt>
                <c:pt idx="2481">
                  <c:v>6.5755600000000003</c:v>
                </c:pt>
                <c:pt idx="2482">
                  <c:v>7.8511100000000003</c:v>
                </c:pt>
                <c:pt idx="2483">
                  <c:v>5.9680600000000004</c:v>
                </c:pt>
                <c:pt idx="2484">
                  <c:v>3.13056</c:v>
                </c:pt>
                <c:pt idx="2485">
                  <c:v>3.9352800000000001</c:v>
                </c:pt>
                <c:pt idx="2486">
                  <c:v>2.84667</c:v>
                </c:pt>
                <c:pt idx="2487">
                  <c:v>2.1341700000000001</c:v>
                </c:pt>
                <c:pt idx="2488">
                  <c:v>2.4163899999999998</c:v>
                </c:pt>
                <c:pt idx="2489">
                  <c:v>2.2566700000000002</c:v>
                </c:pt>
                <c:pt idx="2490">
                  <c:v>2.5561099999999999</c:v>
                </c:pt>
                <c:pt idx="2491">
                  <c:v>2.1569400000000001</c:v>
                </c:pt>
                <c:pt idx="2492">
                  <c:v>2.1911100000000001</c:v>
                </c:pt>
                <c:pt idx="2493">
                  <c:v>2.1916699999999998</c:v>
                </c:pt>
                <c:pt idx="2494">
                  <c:v>1.9405600000000001</c:v>
                </c:pt>
                <c:pt idx="2495">
                  <c:v>2.1911100000000001</c:v>
                </c:pt>
                <c:pt idx="2496">
                  <c:v>3.15083</c:v>
                </c:pt>
                <c:pt idx="2497">
                  <c:v>5.0647200000000003</c:v>
                </c:pt>
                <c:pt idx="2498">
                  <c:v>3.1608299999999998</c:v>
                </c:pt>
                <c:pt idx="2499">
                  <c:v>3.1944400000000002</c:v>
                </c:pt>
                <c:pt idx="2500">
                  <c:v>3.8991699999999998</c:v>
                </c:pt>
                <c:pt idx="2501">
                  <c:v>6.3886099999999999</c:v>
                </c:pt>
                <c:pt idx="2502">
                  <c:v>5.6219400000000004</c:v>
                </c:pt>
                <c:pt idx="2503">
                  <c:v>5.25556</c:v>
                </c:pt>
                <c:pt idx="2504">
                  <c:v>5.5225</c:v>
                </c:pt>
                <c:pt idx="2505">
                  <c:v>5.9325000000000001</c:v>
                </c:pt>
                <c:pt idx="2506">
                  <c:v>5.7172200000000002</c:v>
                </c:pt>
                <c:pt idx="2507">
                  <c:v>5.5111100000000004</c:v>
                </c:pt>
                <c:pt idx="2508">
                  <c:v>5.9016700000000002</c:v>
                </c:pt>
                <c:pt idx="2509">
                  <c:v>5.6924999999999999</c:v>
                </c:pt>
                <c:pt idx="2510">
                  <c:v>4.3672199999999997</c:v>
                </c:pt>
                <c:pt idx="2511">
                  <c:v>4.3722200000000004</c:v>
                </c:pt>
                <c:pt idx="2512">
                  <c:v>3.6652800000000001</c:v>
                </c:pt>
                <c:pt idx="2513">
                  <c:v>6.1844400000000004</c:v>
                </c:pt>
                <c:pt idx="2514">
                  <c:v>6.60806</c:v>
                </c:pt>
                <c:pt idx="2515">
                  <c:v>6.2277800000000001</c:v>
                </c:pt>
                <c:pt idx="2516">
                  <c:v>10.7272</c:v>
                </c:pt>
                <c:pt idx="2517">
                  <c:v>10.5756</c:v>
                </c:pt>
                <c:pt idx="2518">
                  <c:v>15.056100000000001</c:v>
                </c:pt>
                <c:pt idx="2519">
                  <c:v>16.511399999999998</c:v>
                </c:pt>
                <c:pt idx="2520">
                  <c:v>17.208100000000002</c:v>
                </c:pt>
                <c:pt idx="2521">
                  <c:v>17.608599999999999</c:v>
                </c:pt>
                <c:pt idx="2522">
                  <c:v>17.837800000000001</c:v>
                </c:pt>
                <c:pt idx="2523">
                  <c:v>16.002500000000001</c:v>
                </c:pt>
                <c:pt idx="2524">
                  <c:v>17.218900000000001</c:v>
                </c:pt>
                <c:pt idx="2525">
                  <c:v>17.9328</c:v>
                </c:pt>
                <c:pt idx="2526">
                  <c:v>19.156700000000001</c:v>
                </c:pt>
                <c:pt idx="2527">
                  <c:v>21.3019</c:v>
                </c:pt>
                <c:pt idx="2528">
                  <c:v>18.9803</c:v>
                </c:pt>
                <c:pt idx="2529">
                  <c:v>14.308299999999999</c:v>
                </c:pt>
                <c:pt idx="2530">
                  <c:v>11.7864</c:v>
                </c:pt>
                <c:pt idx="2531">
                  <c:v>8.6536100000000005</c:v>
                </c:pt>
                <c:pt idx="2532">
                  <c:v>7.0363899999999999</c:v>
                </c:pt>
                <c:pt idx="2533">
                  <c:v>6.9911099999999999</c:v>
                </c:pt>
                <c:pt idx="2534">
                  <c:v>6.11111</c:v>
                </c:pt>
                <c:pt idx="2535">
                  <c:v>6.1522199999999998</c:v>
                </c:pt>
                <c:pt idx="2536">
                  <c:v>6.2941700000000003</c:v>
                </c:pt>
                <c:pt idx="2537">
                  <c:v>6.9574999999999996</c:v>
                </c:pt>
                <c:pt idx="2538">
                  <c:v>8.4408300000000001</c:v>
                </c:pt>
                <c:pt idx="2539">
                  <c:v>8.5219400000000007</c:v>
                </c:pt>
                <c:pt idx="2540">
                  <c:v>11.281700000000001</c:v>
                </c:pt>
                <c:pt idx="2541">
                  <c:v>17.414400000000001</c:v>
                </c:pt>
                <c:pt idx="2542">
                  <c:v>20.9328</c:v>
                </c:pt>
                <c:pt idx="2543">
                  <c:v>20.290299999999998</c:v>
                </c:pt>
                <c:pt idx="2544">
                  <c:v>20.237500000000001</c:v>
                </c:pt>
                <c:pt idx="2545">
                  <c:v>19.887499999999999</c:v>
                </c:pt>
                <c:pt idx="2546">
                  <c:v>18.854399999999998</c:v>
                </c:pt>
                <c:pt idx="2547">
                  <c:v>20.603899999999999</c:v>
                </c:pt>
                <c:pt idx="2548">
                  <c:v>20.602499999999999</c:v>
                </c:pt>
                <c:pt idx="2549">
                  <c:v>19.697500000000002</c:v>
                </c:pt>
                <c:pt idx="2550">
                  <c:v>19.1889</c:v>
                </c:pt>
                <c:pt idx="2551">
                  <c:v>21.827500000000001</c:v>
                </c:pt>
                <c:pt idx="2552">
                  <c:v>22.014700000000001</c:v>
                </c:pt>
                <c:pt idx="2553">
                  <c:v>20.284400000000002</c:v>
                </c:pt>
                <c:pt idx="2554">
                  <c:v>12.9308</c:v>
                </c:pt>
                <c:pt idx="2555">
                  <c:v>11.446400000000001</c:v>
                </c:pt>
                <c:pt idx="2556">
                  <c:v>15.789400000000001</c:v>
                </c:pt>
                <c:pt idx="2557">
                  <c:v>8.3322199999999995</c:v>
                </c:pt>
                <c:pt idx="2558">
                  <c:v>7.7175000000000002</c:v>
                </c:pt>
                <c:pt idx="2559">
                  <c:v>7.1127799999999999</c:v>
                </c:pt>
                <c:pt idx="2560">
                  <c:v>5.9583300000000001</c:v>
                </c:pt>
                <c:pt idx="2561">
                  <c:v>8.2513900000000007</c:v>
                </c:pt>
                <c:pt idx="2562">
                  <c:v>11.1225</c:v>
                </c:pt>
                <c:pt idx="2563">
                  <c:v>12.445600000000001</c:v>
                </c:pt>
                <c:pt idx="2564">
                  <c:v>13.6828</c:v>
                </c:pt>
                <c:pt idx="2565">
                  <c:v>14.149699999999999</c:v>
                </c:pt>
                <c:pt idx="2566">
                  <c:v>18.583300000000001</c:v>
                </c:pt>
                <c:pt idx="2567">
                  <c:v>21.397200000000002</c:v>
                </c:pt>
                <c:pt idx="2568">
                  <c:v>23.4267</c:v>
                </c:pt>
                <c:pt idx="2569">
                  <c:v>22.2942</c:v>
                </c:pt>
                <c:pt idx="2570">
                  <c:v>22.7544</c:v>
                </c:pt>
                <c:pt idx="2571">
                  <c:v>21.219200000000001</c:v>
                </c:pt>
                <c:pt idx="2572">
                  <c:v>24.372499999999999</c:v>
                </c:pt>
                <c:pt idx="2573">
                  <c:v>22.56</c:v>
                </c:pt>
                <c:pt idx="2574">
                  <c:v>19.2925</c:v>
                </c:pt>
                <c:pt idx="2575">
                  <c:v>16.6633</c:v>
                </c:pt>
                <c:pt idx="2576">
                  <c:v>14.414999999999999</c:v>
                </c:pt>
                <c:pt idx="2577">
                  <c:v>13.0586</c:v>
                </c:pt>
                <c:pt idx="2578">
                  <c:v>14.2439</c:v>
                </c:pt>
                <c:pt idx="2579">
                  <c:v>9.4080600000000008</c:v>
                </c:pt>
                <c:pt idx="2580">
                  <c:v>6.8272199999999996</c:v>
                </c:pt>
                <c:pt idx="2581">
                  <c:v>5.7733299999999996</c:v>
                </c:pt>
                <c:pt idx="2582">
                  <c:v>6.1180599999999998</c:v>
                </c:pt>
                <c:pt idx="2583">
                  <c:v>6.9213899999999997</c:v>
                </c:pt>
                <c:pt idx="2584">
                  <c:v>6.9705599999999999</c:v>
                </c:pt>
                <c:pt idx="2585">
                  <c:v>8.2122200000000003</c:v>
                </c:pt>
                <c:pt idx="2586">
                  <c:v>13.8697</c:v>
                </c:pt>
                <c:pt idx="2587">
                  <c:v>7.9688400000000001</c:v>
                </c:pt>
                <c:pt idx="2588">
                  <c:v>10.0122</c:v>
                </c:pt>
                <c:pt idx="2589">
                  <c:v>6.0505599999999999</c:v>
                </c:pt>
                <c:pt idx="2590">
                  <c:v>7.3949999999999996</c:v>
                </c:pt>
                <c:pt idx="2591">
                  <c:v>9.9047199999999993</c:v>
                </c:pt>
                <c:pt idx="2592">
                  <c:v>15.898300000000001</c:v>
                </c:pt>
                <c:pt idx="2593">
                  <c:v>21.5444</c:v>
                </c:pt>
                <c:pt idx="2594">
                  <c:v>21.2181</c:v>
                </c:pt>
                <c:pt idx="2595">
                  <c:v>16.5289</c:v>
                </c:pt>
                <c:pt idx="2596">
                  <c:v>12.465299999999999</c:v>
                </c:pt>
                <c:pt idx="2597">
                  <c:v>9.6794399999999996</c:v>
                </c:pt>
                <c:pt idx="2598">
                  <c:v>8.2383299999999995</c:v>
                </c:pt>
                <c:pt idx="2599">
                  <c:v>11.4053</c:v>
                </c:pt>
                <c:pt idx="2600">
                  <c:v>13.713900000000001</c:v>
                </c:pt>
                <c:pt idx="2601">
                  <c:v>16.1206</c:v>
                </c:pt>
                <c:pt idx="2602">
                  <c:v>14.389699999999999</c:v>
                </c:pt>
                <c:pt idx="2603">
                  <c:v>11.8689</c:v>
                </c:pt>
                <c:pt idx="2604">
                  <c:v>11.0311</c:v>
                </c:pt>
                <c:pt idx="2605">
                  <c:v>10.8772</c:v>
                </c:pt>
                <c:pt idx="2606">
                  <c:v>9.2033299999999993</c:v>
                </c:pt>
                <c:pt idx="2607">
                  <c:v>7.6838899999999999</c:v>
                </c:pt>
                <c:pt idx="2608">
                  <c:v>8.5863899999999997</c:v>
                </c:pt>
                <c:pt idx="2609">
                  <c:v>9.3541699999999999</c:v>
                </c:pt>
                <c:pt idx="2610">
                  <c:v>11.5731</c:v>
                </c:pt>
                <c:pt idx="2611">
                  <c:v>13.8508</c:v>
                </c:pt>
                <c:pt idx="2612">
                  <c:v>29.764199999999999</c:v>
                </c:pt>
                <c:pt idx="2613">
                  <c:v>27.340599999999998</c:v>
                </c:pt>
                <c:pt idx="2614">
                  <c:v>25.3139</c:v>
                </c:pt>
                <c:pt idx="2615">
                  <c:v>23.547799999999999</c:v>
                </c:pt>
                <c:pt idx="2616">
                  <c:v>27.7211</c:v>
                </c:pt>
                <c:pt idx="2617">
                  <c:v>29.4636</c:v>
                </c:pt>
                <c:pt idx="2618">
                  <c:v>28.2117</c:v>
                </c:pt>
                <c:pt idx="2619">
                  <c:v>28.056699999999999</c:v>
                </c:pt>
                <c:pt idx="2620">
                  <c:v>28.7517</c:v>
                </c:pt>
                <c:pt idx="2621">
                  <c:v>29.9739</c:v>
                </c:pt>
                <c:pt idx="2622">
                  <c:v>32.008099999999999</c:v>
                </c:pt>
                <c:pt idx="2623">
                  <c:v>32.799399999999999</c:v>
                </c:pt>
                <c:pt idx="2624">
                  <c:v>33.764699999999998</c:v>
                </c:pt>
                <c:pt idx="2625">
                  <c:v>30.857500000000002</c:v>
                </c:pt>
                <c:pt idx="2626">
                  <c:v>17.2453</c:v>
                </c:pt>
                <c:pt idx="2627">
                  <c:v>9.4658300000000004</c:v>
                </c:pt>
                <c:pt idx="2628">
                  <c:v>7.71</c:v>
                </c:pt>
                <c:pt idx="2629">
                  <c:v>8.32667</c:v>
                </c:pt>
                <c:pt idx="2630">
                  <c:v>13.4994</c:v>
                </c:pt>
                <c:pt idx="2631">
                  <c:v>11.727499999999999</c:v>
                </c:pt>
                <c:pt idx="2632">
                  <c:v>15.498100000000001</c:v>
                </c:pt>
                <c:pt idx="2633">
                  <c:v>14.585800000000001</c:v>
                </c:pt>
                <c:pt idx="2634">
                  <c:v>15.52</c:v>
                </c:pt>
                <c:pt idx="2635">
                  <c:v>13.391400000000001</c:v>
                </c:pt>
                <c:pt idx="2636">
                  <c:v>21.989699999999999</c:v>
                </c:pt>
                <c:pt idx="2637">
                  <c:v>15.894399999999999</c:v>
                </c:pt>
                <c:pt idx="2638">
                  <c:v>15.046900000000001</c:v>
                </c:pt>
                <c:pt idx="2639">
                  <c:v>17.331099999999999</c:v>
                </c:pt>
                <c:pt idx="2640">
                  <c:v>16.8094</c:v>
                </c:pt>
                <c:pt idx="2641">
                  <c:v>18.556899999999999</c:v>
                </c:pt>
                <c:pt idx="2642">
                  <c:v>18.187200000000001</c:v>
                </c:pt>
                <c:pt idx="2643">
                  <c:v>17.322500000000002</c:v>
                </c:pt>
                <c:pt idx="2644">
                  <c:v>17.250299999999999</c:v>
                </c:pt>
                <c:pt idx="2645">
                  <c:v>16.484400000000001</c:v>
                </c:pt>
                <c:pt idx="2646">
                  <c:v>19.829699999999999</c:v>
                </c:pt>
                <c:pt idx="2647">
                  <c:v>23.9694</c:v>
                </c:pt>
                <c:pt idx="2648">
                  <c:v>25.226900000000001</c:v>
                </c:pt>
                <c:pt idx="2649">
                  <c:v>26.895299999999999</c:v>
                </c:pt>
                <c:pt idx="2650">
                  <c:v>14.340299999999999</c:v>
                </c:pt>
                <c:pt idx="2651">
                  <c:v>13.0928</c:v>
                </c:pt>
                <c:pt idx="2652">
                  <c:v>7.5374999999999996</c:v>
                </c:pt>
                <c:pt idx="2653">
                  <c:v>6.8816699999999997</c:v>
                </c:pt>
                <c:pt idx="2654">
                  <c:v>6.8230599999999999</c:v>
                </c:pt>
                <c:pt idx="2655">
                  <c:v>6.9691700000000001</c:v>
                </c:pt>
                <c:pt idx="2656">
                  <c:v>7.1911100000000001</c:v>
                </c:pt>
                <c:pt idx="2657">
                  <c:v>7.4366700000000003</c:v>
                </c:pt>
                <c:pt idx="2658">
                  <c:v>12.903600000000001</c:v>
                </c:pt>
                <c:pt idx="2659">
                  <c:v>10.1394</c:v>
                </c:pt>
                <c:pt idx="2660">
                  <c:v>12.5031</c:v>
                </c:pt>
                <c:pt idx="2661">
                  <c:v>13.928599999999999</c:v>
                </c:pt>
                <c:pt idx="2662">
                  <c:v>19.0547</c:v>
                </c:pt>
                <c:pt idx="2663">
                  <c:v>20.552499999999998</c:v>
                </c:pt>
                <c:pt idx="2664">
                  <c:v>19.4497</c:v>
                </c:pt>
                <c:pt idx="2665">
                  <c:v>19.45</c:v>
                </c:pt>
                <c:pt idx="2666">
                  <c:v>20.079999999999998</c:v>
                </c:pt>
                <c:pt idx="2667">
                  <c:v>22.008299999999998</c:v>
                </c:pt>
                <c:pt idx="2668">
                  <c:v>22.0244</c:v>
                </c:pt>
                <c:pt idx="2669">
                  <c:v>20.246700000000001</c:v>
                </c:pt>
                <c:pt idx="2670">
                  <c:v>22.508299999999998</c:v>
                </c:pt>
                <c:pt idx="2671">
                  <c:v>23.675599999999999</c:v>
                </c:pt>
                <c:pt idx="2672">
                  <c:v>27.3522</c:v>
                </c:pt>
                <c:pt idx="2673">
                  <c:v>26.930599999999998</c:v>
                </c:pt>
                <c:pt idx="2674">
                  <c:v>27.4742</c:v>
                </c:pt>
                <c:pt idx="2675">
                  <c:v>26.477799999999998</c:v>
                </c:pt>
                <c:pt idx="2676">
                  <c:v>16.666399999999999</c:v>
                </c:pt>
                <c:pt idx="2677">
                  <c:v>13.3253</c:v>
                </c:pt>
                <c:pt idx="2678">
                  <c:v>11.629200000000001</c:v>
                </c:pt>
                <c:pt idx="2679">
                  <c:v>11.690300000000001</c:v>
                </c:pt>
                <c:pt idx="2680">
                  <c:v>12.3781</c:v>
                </c:pt>
                <c:pt idx="2681">
                  <c:v>13.2903</c:v>
                </c:pt>
                <c:pt idx="2682">
                  <c:v>14.443300000000001</c:v>
                </c:pt>
                <c:pt idx="2683">
                  <c:v>15.854200000000001</c:v>
                </c:pt>
                <c:pt idx="2684">
                  <c:v>17.619700000000002</c:v>
                </c:pt>
                <c:pt idx="2685">
                  <c:v>15.633100000000001</c:v>
                </c:pt>
                <c:pt idx="2686">
                  <c:v>15.133900000000001</c:v>
                </c:pt>
                <c:pt idx="2687">
                  <c:v>17.059699999999999</c:v>
                </c:pt>
                <c:pt idx="2688">
                  <c:v>18.565799999999999</c:v>
                </c:pt>
                <c:pt idx="2689">
                  <c:v>20.380600000000001</c:v>
                </c:pt>
                <c:pt idx="2690">
                  <c:v>20.4239</c:v>
                </c:pt>
                <c:pt idx="2691">
                  <c:v>19.305299999999999</c:v>
                </c:pt>
                <c:pt idx="2692">
                  <c:v>21.6142</c:v>
                </c:pt>
                <c:pt idx="2693">
                  <c:v>20.314699999999998</c:v>
                </c:pt>
                <c:pt idx="2694">
                  <c:v>18.923300000000001</c:v>
                </c:pt>
                <c:pt idx="2695">
                  <c:v>24.8842</c:v>
                </c:pt>
                <c:pt idx="2696">
                  <c:v>21.3553</c:v>
                </c:pt>
                <c:pt idx="2697">
                  <c:v>10.723599999999999</c:v>
                </c:pt>
                <c:pt idx="2698">
                  <c:v>10.475300000000001</c:v>
                </c:pt>
                <c:pt idx="2699">
                  <c:v>6.6352799999999998</c:v>
                </c:pt>
                <c:pt idx="2700">
                  <c:v>8.4602799999999991</c:v>
                </c:pt>
                <c:pt idx="2701">
                  <c:v>9.0655599999999996</c:v>
                </c:pt>
                <c:pt idx="2702">
                  <c:v>10.8322</c:v>
                </c:pt>
                <c:pt idx="2703">
                  <c:v>14.834199999999999</c:v>
                </c:pt>
                <c:pt idx="2704">
                  <c:v>11.4411</c:v>
                </c:pt>
                <c:pt idx="2705">
                  <c:v>13.4147</c:v>
                </c:pt>
                <c:pt idx="2706">
                  <c:v>24.8964</c:v>
                </c:pt>
                <c:pt idx="2707">
                  <c:v>18.6647</c:v>
                </c:pt>
                <c:pt idx="2708">
                  <c:v>34.805</c:v>
                </c:pt>
                <c:pt idx="2709">
                  <c:v>55.093899999999998</c:v>
                </c:pt>
                <c:pt idx="2710">
                  <c:v>27.503299999999999</c:v>
                </c:pt>
                <c:pt idx="2711">
                  <c:v>26.8033</c:v>
                </c:pt>
                <c:pt idx="2712">
                  <c:v>21.1708</c:v>
                </c:pt>
                <c:pt idx="2713">
                  <c:v>19.206399999999999</c:v>
                </c:pt>
                <c:pt idx="2714">
                  <c:v>17.233599999999999</c:v>
                </c:pt>
                <c:pt idx="2715">
                  <c:v>16.625299999999999</c:v>
                </c:pt>
                <c:pt idx="2716">
                  <c:v>16.294699999999999</c:v>
                </c:pt>
                <c:pt idx="2717">
                  <c:v>15.0783</c:v>
                </c:pt>
                <c:pt idx="2718">
                  <c:v>17.0764</c:v>
                </c:pt>
                <c:pt idx="2719">
                  <c:v>20.96</c:v>
                </c:pt>
                <c:pt idx="2720">
                  <c:v>30.192499999999999</c:v>
                </c:pt>
                <c:pt idx="2721">
                  <c:v>26.368600000000001</c:v>
                </c:pt>
                <c:pt idx="2722">
                  <c:v>18.273299999999999</c:v>
                </c:pt>
                <c:pt idx="2723">
                  <c:v>13.5389</c:v>
                </c:pt>
                <c:pt idx="2724">
                  <c:v>12.1517</c:v>
                </c:pt>
                <c:pt idx="2725">
                  <c:v>14.9306</c:v>
                </c:pt>
                <c:pt idx="2726">
                  <c:v>14.8667</c:v>
                </c:pt>
                <c:pt idx="2727">
                  <c:v>15.2858</c:v>
                </c:pt>
                <c:pt idx="2728">
                  <c:v>10.7119</c:v>
                </c:pt>
                <c:pt idx="2729">
                  <c:v>12.7906</c:v>
                </c:pt>
                <c:pt idx="2730">
                  <c:v>14.473100000000001</c:v>
                </c:pt>
                <c:pt idx="2731">
                  <c:v>16.697800000000001</c:v>
                </c:pt>
                <c:pt idx="2732">
                  <c:v>59.5017</c:v>
                </c:pt>
                <c:pt idx="2733">
                  <c:v>43.478299999999997</c:v>
                </c:pt>
                <c:pt idx="2734">
                  <c:v>34.200299999999999</c:v>
                </c:pt>
                <c:pt idx="2735">
                  <c:v>55.655000000000001</c:v>
                </c:pt>
                <c:pt idx="2736">
                  <c:v>24.165800000000001</c:v>
                </c:pt>
                <c:pt idx="2737">
                  <c:v>36.072200000000002</c:v>
                </c:pt>
                <c:pt idx="2738">
                  <c:v>25.2639</c:v>
                </c:pt>
                <c:pt idx="2739">
                  <c:v>25.671900000000001</c:v>
                </c:pt>
                <c:pt idx="2740">
                  <c:v>21.025300000000001</c:v>
                </c:pt>
                <c:pt idx="2741">
                  <c:v>23.357800000000001</c:v>
                </c:pt>
                <c:pt idx="2742">
                  <c:v>26.424700000000001</c:v>
                </c:pt>
                <c:pt idx="2743">
                  <c:v>36.720799999999997</c:v>
                </c:pt>
                <c:pt idx="2744">
                  <c:v>37.263300000000001</c:v>
                </c:pt>
                <c:pt idx="2745">
                  <c:v>35.659999999999997</c:v>
                </c:pt>
                <c:pt idx="2746">
                  <c:v>30.163900000000002</c:v>
                </c:pt>
                <c:pt idx="2747">
                  <c:v>20.723299999999998</c:v>
                </c:pt>
                <c:pt idx="2748">
                  <c:v>15.2981</c:v>
                </c:pt>
                <c:pt idx="2749">
                  <c:v>12.517799999999999</c:v>
                </c:pt>
                <c:pt idx="2750">
                  <c:v>15.1553</c:v>
                </c:pt>
                <c:pt idx="2751">
                  <c:v>16.452500000000001</c:v>
                </c:pt>
                <c:pt idx="2752">
                  <c:v>15.6119</c:v>
                </c:pt>
                <c:pt idx="2753">
                  <c:v>16.4375</c:v>
                </c:pt>
                <c:pt idx="2754">
                  <c:v>21.296099999999999</c:v>
                </c:pt>
                <c:pt idx="2755">
                  <c:v>22.934699999999999</c:v>
                </c:pt>
                <c:pt idx="2756">
                  <c:v>23.853899999999999</c:v>
                </c:pt>
                <c:pt idx="2757">
                  <c:v>27.4544</c:v>
                </c:pt>
                <c:pt idx="2758">
                  <c:v>33.541699999999999</c:v>
                </c:pt>
                <c:pt idx="2759">
                  <c:v>30.826899999999998</c:v>
                </c:pt>
                <c:pt idx="2760">
                  <c:v>31.781400000000001</c:v>
                </c:pt>
                <c:pt idx="2761">
                  <c:v>33.842199999999998</c:v>
                </c:pt>
                <c:pt idx="2762">
                  <c:v>32.793599999999998</c:v>
                </c:pt>
                <c:pt idx="2763">
                  <c:v>29.1114</c:v>
                </c:pt>
                <c:pt idx="2764">
                  <c:v>28.047799999999999</c:v>
                </c:pt>
                <c:pt idx="2765">
                  <c:v>29.039400000000001</c:v>
                </c:pt>
                <c:pt idx="2766">
                  <c:v>30.851900000000001</c:v>
                </c:pt>
                <c:pt idx="2767">
                  <c:v>37.682499999999997</c:v>
                </c:pt>
                <c:pt idx="2768">
                  <c:v>33.699399999999997</c:v>
                </c:pt>
                <c:pt idx="2769">
                  <c:v>25.4892</c:v>
                </c:pt>
                <c:pt idx="2770">
                  <c:v>26.224699999999999</c:v>
                </c:pt>
                <c:pt idx="2771">
                  <c:v>22.595800000000001</c:v>
                </c:pt>
                <c:pt idx="2772">
                  <c:v>20.224399999999999</c:v>
                </c:pt>
                <c:pt idx="2773">
                  <c:v>17.467500000000001</c:v>
                </c:pt>
                <c:pt idx="2774">
                  <c:v>15.4733</c:v>
                </c:pt>
                <c:pt idx="2775">
                  <c:v>13.288600000000001</c:v>
                </c:pt>
                <c:pt idx="2776">
                  <c:v>13.6242</c:v>
                </c:pt>
                <c:pt idx="2777">
                  <c:v>14.2569</c:v>
                </c:pt>
                <c:pt idx="2778">
                  <c:v>14.6197</c:v>
                </c:pt>
                <c:pt idx="2779">
                  <c:v>15.935</c:v>
                </c:pt>
                <c:pt idx="2780">
                  <c:v>19.656400000000001</c:v>
                </c:pt>
                <c:pt idx="2781">
                  <c:v>20.672499999999999</c:v>
                </c:pt>
                <c:pt idx="2782">
                  <c:v>26.779199999999999</c:v>
                </c:pt>
                <c:pt idx="2783">
                  <c:v>27.2058</c:v>
                </c:pt>
                <c:pt idx="2784">
                  <c:v>21.343599999999999</c:v>
                </c:pt>
                <c:pt idx="2785">
                  <c:v>20.98</c:v>
                </c:pt>
                <c:pt idx="2786">
                  <c:v>24.2453</c:v>
                </c:pt>
                <c:pt idx="2787">
                  <c:v>21.758600000000001</c:v>
                </c:pt>
                <c:pt idx="2788">
                  <c:v>21.994399999999999</c:v>
                </c:pt>
                <c:pt idx="2789">
                  <c:v>42.467799999999997</c:v>
                </c:pt>
                <c:pt idx="2790">
                  <c:v>28.659400000000002</c:v>
                </c:pt>
                <c:pt idx="2791">
                  <c:v>28.4575</c:v>
                </c:pt>
                <c:pt idx="2792">
                  <c:v>51.2819</c:v>
                </c:pt>
                <c:pt idx="2793">
                  <c:v>47.630299999999998</c:v>
                </c:pt>
                <c:pt idx="2794">
                  <c:v>49.303899999999999</c:v>
                </c:pt>
                <c:pt idx="2795">
                  <c:v>37.278100000000002</c:v>
                </c:pt>
                <c:pt idx="2797">
                  <c:v>17.165199999999999</c:v>
                </c:pt>
                <c:pt idx="2798">
                  <c:v>15.8033</c:v>
                </c:pt>
                <c:pt idx="2799">
                  <c:v>18.213799999999999</c:v>
                </c:pt>
                <c:pt idx="2800">
                  <c:v>13.9338</c:v>
                </c:pt>
                <c:pt idx="2801">
                  <c:v>16.212800000000001</c:v>
                </c:pt>
                <c:pt idx="2802">
                  <c:v>27.9559</c:v>
                </c:pt>
                <c:pt idx="2803">
                  <c:v>26.413799999999998</c:v>
                </c:pt>
                <c:pt idx="2804">
                  <c:v>27.503599999999999</c:v>
                </c:pt>
                <c:pt idx="2805">
                  <c:v>31.4834</c:v>
                </c:pt>
                <c:pt idx="2806">
                  <c:v>33.217500000000001</c:v>
                </c:pt>
                <c:pt idx="2807">
                  <c:v>32.222799999999999</c:v>
                </c:pt>
                <c:pt idx="2808">
                  <c:v>29.348800000000001</c:v>
                </c:pt>
                <c:pt idx="2809">
                  <c:v>29.558900000000001</c:v>
                </c:pt>
                <c:pt idx="2810">
                  <c:v>32.810699999999997</c:v>
                </c:pt>
                <c:pt idx="2811">
                  <c:v>36.0779</c:v>
                </c:pt>
                <c:pt idx="2812">
                  <c:v>35.656700000000001</c:v>
                </c:pt>
                <c:pt idx="2813">
                  <c:v>34.617199999999997</c:v>
                </c:pt>
                <c:pt idx="2814">
                  <c:v>42.709299999999999</c:v>
                </c:pt>
                <c:pt idx="2815">
                  <c:v>48.060299999999998</c:v>
                </c:pt>
                <c:pt idx="2816">
                  <c:v>47.5</c:v>
                </c:pt>
                <c:pt idx="2817">
                  <c:v>29.573799999999999</c:v>
                </c:pt>
                <c:pt idx="2818">
                  <c:v>21.798300000000001</c:v>
                </c:pt>
                <c:pt idx="2819">
                  <c:v>28.325099999999999</c:v>
                </c:pt>
                <c:pt idx="2820">
                  <c:v>21.962399999999999</c:v>
                </c:pt>
                <c:pt idx="2821">
                  <c:v>16.255400000000002</c:v>
                </c:pt>
                <c:pt idx="2822">
                  <c:v>15.1149</c:v>
                </c:pt>
                <c:pt idx="2823">
                  <c:v>18.414200000000001</c:v>
                </c:pt>
                <c:pt idx="2824">
                  <c:v>15.2967</c:v>
                </c:pt>
                <c:pt idx="2825">
                  <c:v>19.202000000000002</c:v>
                </c:pt>
                <c:pt idx="2826">
                  <c:v>30.775500000000001</c:v>
                </c:pt>
                <c:pt idx="2827">
                  <c:v>35.073099999999997</c:v>
                </c:pt>
                <c:pt idx="2828">
                  <c:v>80.557900000000004</c:v>
                </c:pt>
                <c:pt idx="2829">
                  <c:v>33.393500000000003</c:v>
                </c:pt>
                <c:pt idx="2830">
                  <c:v>41.312199999999997</c:v>
                </c:pt>
                <c:pt idx="2831">
                  <c:v>42.515799999999999</c:v>
                </c:pt>
                <c:pt idx="2832">
                  <c:v>36.409199999999998</c:v>
                </c:pt>
                <c:pt idx="2833">
                  <c:v>35.999000000000002</c:v>
                </c:pt>
                <c:pt idx="2834">
                  <c:v>32.830199999999998</c:v>
                </c:pt>
                <c:pt idx="2835">
                  <c:v>31.4802</c:v>
                </c:pt>
                <c:pt idx="2836">
                  <c:v>31.4361</c:v>
                </c:pt>
                <c:pt idx="2837">
                  <c:v>33.497999999999998</c:v>
                </c:pt>
                <c:pt idx="2838">
                  <c:v>36.499299999999998</c:v>
                </c:pt>
                <c:pt idx="2839">
                  <c:v>37.326500000000003</c:v>
                </c:pt>
                <c:pt idx="2840">
                  <c:v>38.508200000000002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9-4089-BA6F-8D6A0316850A}"/>
            </c:ext>
          </c:extLst>
        </c:ser>
        <c:ser>
          <c:idx val="1"/>
          <c:order val="1"/>
          <c:tx>
            <c:v>dane ze stacji PMŚ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Arkusz1!$A$3:$A$2843</c:f>
              <c:numCache>
                <c:formatCode>General</c:formatCode>
                <c:ptCount val="2841"/>
                <c:pt idx="0" formatCode="m/d/yyyy">
                  <c:v>43972</c:v>
                </c:pt>
                <c:pt idx="49" formatCode="m/d/yyyy">
                  <c:v>43974</c:v>
                </c:pt>
                <c:pt idx="97" formatCode="m/d/yyyy">
                  <c:v>43976</c:v>
                </c:pt>
                <c:pt idx="145" formatCode="m/d/yyyy">
                  <c:v>43978</c:v>
                </c:pt>
                <c:pt idx="193" formatCode="m/d/yyyy">
                  <c:v>43980</c:v>
                </c:pt>
                <c:pt idx="241" formatCode="m/d/yyyy">
                  <c:v>43982</c:v>
                </c:pt>
                <c:pt idx="289" formatCode="m/d/yyyy">
                  <c:v>43984</c:v>
                </c:pt>
                <c:pt idx="337" formatCode="m/d/yyyy">
                  <c:v>43986</c:v>
                </c:pt>
                <c:pt idx="385" formatCode="m/d/yyyy">
                  <c:v>43988</c:v>
                </c:pt>
                <c:pt idx="433" formatCode="m/d/yyyy">
                  <c:v>43990</c:v>
                </c:pt>
                <c:pt idx="481" formatCode="m/d/yyyy">
                  <c:v>43992</c:v>
                </c:pt>
                <c:pt idx="529" formatCode="m/d/yyyy">
                  <c:v>43994</c:v>
                </c:pt>
                <c:pt idx="577" formatCode="m/d/yyyy">
                  <c:v>43996</c:v>
                </c:pt>
                <c:pt idx="625" formatCode="m/d/yyyy">
                  <c:v>43998</c:v>
                </c:pt>
                <c:pt idx="673" formatCode="m/d/yyyy">
                  <c:v>44000</c:v>
                </c:pt>
                <c:pt idx="721" formatCode="m/d/yyyy">
                  <c:v>44002</c:v>
                </c:pt>
                <c:pt idx="769" formatCode="m/d/yyyy">
                  <c:v>44004</c:v>
                </c:pt>
                <c:pt idx="817" formatCode="m/d/yyyy">
                  <c:v>44006</c:v>
                </c:pt>
                <c:pt idx="865" formatCode="m/d/yyyy">
                  <c:v>44008</c:v>
                </c:pt>
                <c:pt idx="913" formatCode="m/d/yyyy">
                  <c:v>44010</c:v>
                </c:pt>
                <c:pt idx="961" formatCode="m/d/yyyy">
                  <c:v>44012</c:v>
                </c:pt>
                <c:pt idx="1009" formatCode="m/d/yyyy">
                  <c:v>44014</c:v>
                </c:pt>
                <c:pt idx="1057" formatCode="m/d/yyyy">
                  <c:v>44016</c:v>
                </c:pt>
                <c:pt idx="1105" formatCode="m/d/yyyy">
                  <c:v>44018</c:v>
                </c:pt>
                <c:pt idx="1153" formatCode="m/d/yyyy">
                  <c:v>44020</c:v>
                </c:pt>
                <c:pt idx="1201" formatCode="m/d/yyyy">
                  <c:v>44022</c:v>
                </c:pt>
                <c:pt idx="1249" formatCode="m/d/yyyy">
                  <c:v>44024</c:v>
                </c:pt>
                <c:pt idx="1297" formatCode="m/d/yyyy">
                  <c:v>44026</c:v>
                </c:pt>
                <c:pt idx="1345" formatCode="m/d/yyyy">
                  <c:v>44028</c:v>
                </c:pt>
                <c:pt idx="1393" formatCode="m/d/yyyy">
                  <c:v>44030</c:v>
                </c:pt>
                <c:pt idx="1441" formatCode="m/d/yyyy">
                  <c:v>44032</c:v>
                </c:pt>
                <c:pt idx="1489" formatCode="m/d/yyyy">
                  <c:v>44034</c:v>
                </c:pt>
                <c:pt idx="1537" formatCode="m/d/yyyy">
                  <c:v>44036</c:v>
                </c:pt>
                <c:pt idx="1585" formatCode="m/d/yyyy">
                  <c:v>44038</c:v>
                </c:pt>
                <c:pt idx="1633" formatCode="m/d/yyyy">
                  <c:v>44040</c:v>
                </c:pt>
                <c:pt idx="1681" formatCode="m/d/yyyy">
                  <c:v>44042</c:v>
                </c:pt>
                <c:pt idx="1729" formatCode="m/d/yyyy">
                  <c:v>44044</c:v>
                </c:pt>
                <c:pt idx="1777" formatCode="m/d/yyyy">
                  <c:v>44046</c:v>
                </c:pt>
                <c:pt idx="1825" formatCode="m/d/yyyy">
                  <c:v>44048</c:v>
                </c:pt>
                <c:pt idx="1873" formatCode="m/d/yyyy">
                  <c:v>44050</c:v>
                </c:pt>
                <c:pt idx="1921" formatCode="m/d/yyyy">
                  <c:v>44052</c:v>
                </c:pt>
                <c:pt idx="1969" formatCode="m/d/yyyy">
                  <c:v>44054</c:v>
                </c:pt>
                <c:pt idx="2017" formatCode="m/d/yyyy">
                  <c:v>44056</c:v>
                </c:pt>
                <c:pt idx="2065" formatCode="m/d/yyyy">
                  <c:v>44058</c:v>
                </c:pt>
                <c:pt idx="2113" formatCode="m/d/yyyy">
                  <c:v>44060</c:v>
                </c:pt>
                <c:pt idx="2161" formatCode="m/d/yyyy">
                  <c:v>44062</c:v>
                </c:pt>
                <c:pt idx="2209" formatCode="m/d/yyyy">
                  <c:v>44064</c:v>
                </c:pt>
                <c:pt idx="2257" formatCode="m/d/yyyy">
                  <c:v>44066</c:v>
                </c:pt>
                <c:pt idx="2305" formatCode="m/d/yyyy">
                  <c:v>44068</c:v>
                </c:pt>
                <c:pt idx="2353" formatCode="m/d/yyyy">
                  <c:v>44070</c:v>
                </c:pt>
                <c:pt idx="2401" formatCode="m/d/yyyy">
                  <c:v>44072</c:v>
                </c:pt>
                <c:pt idx="2449" formatCode="m/d/yyyy">
                  <c:v>44074</c:v>
                </c:pt>
                <c:pt idx="2497" formatCode="m/d/yyyy">
                  <c:v>44076</c:v>
                </c:pt>
                <c:pt idx="2545" formatCode="m/d/yyyy">
                  <c:v>44078</c:v>
                </c:pt>
                <c:pt idx="2593" formatCode="m/d/yyyy">
                  <c:v>44080</c:v>
                </c:pt>
                <c:pt idx="2641" formatCode="m/d/yyyy">
                  <c:v>44082.041666666664</c:v>
                </c:pt>
                <c:pt idx="2689" formatCode="m/d/yyyy">
                  <c:v>44084.041666666664</c:v>
                </c:pt>
                <c:pt idx="2737" formatCode="m/d/yyyy">
                  <c:v>44086.041666666664</c:v>
                </c:pt>
                <c:pt idx="2785" formatCode="m/d/yyyy">
                  <c:v>44088.041666666664</c:v>
                </c:pt>
                <c:pt idx="2833" formatCode="m/d/yyyy">
                  <c:v>44090.041666666664</c:v>
                </c:pt>
              </c:numCache>
            </c:numRef>
          </c:cat>
          <c:val>
            <c:numRef>
              <c:f>Arkusz1!$C$3:$C$2843</c:f>
              <c:numCache>
                <c:formatCode>General</c:formatCode>
                <c:ptCount val="2841"/>
                <c:pt idx="0">
                  <c:v>23.906099999999999</c:v>
                </c:pt>
                <c:pt idx="1">
                  <c:v>26.763100000000001</c:v>
                </c:pt>
                <c:pt idx="2">
                  <c:v>23.600899999999999</c:v>
                </c:pt>
                <c:pt idx="3">
                  <c:v>31.9375</c:v>
                </c:pt>
                <c:pt idx="4">
                  <c:v>30.633400000000002</c:v>
                </c:pt>
                <c:pt idx="5">
                  <c:v>26.1784</c:v>
                </c:pt>
                <c:pt idx="6">
                  <c:v>21.497499999999999</c:v>
                </c:pt>
                <c:pt idx="7">
                  <c:v>18.991700000000002</c:v>
                </c:pt>
                <c:pt idx="8">
                  <c:v>17.520099999999999</c:v>
                </c:pt>
                <c:pt idx="9">
                  <c:v>19.575800000000001</c:v>
                </c:pt>
                <c:pt idx="10">
                  <c:v>15.296200000000001</c:v>
                </c:pt>
                <c:pt idx="11">
                  <c:v>13.9154</c:v>
                </c:pt>
                <c:pt idx="12">
                  <c:v>10.6745</c:v>
                </c:pt>
                <c:pt idx="13">
                  <c:v>15.093500000000001</c:v>
                </c:pt>
                <c:pt idx="14">
                  <c:v>14.9625</c:v>
                </c:pt>
                <c:pt idx="15">
                  <c:v>14.1532</c:v>
                </c:pt>
                <c:pt idx="16">
                  <c:v>13.9336</c:v>
                </c:pt>
                <c:pt idx="17">
                  <c:v>12.268599999999999</c:v>
                </c:pt>
                <c:pt idx="18">
                  <c:v>12.8826</c:v>
                </c:pt>
                <c:pt idx="19">
                  <c:v>13.0815</c:v>
                </c:pt>
                <c:pt idx="20">
                  <c:v>15.5687</c:v>
                </c:pt>
                <c:pt idx="21">
                  <c:v>22.297899999999998</c:v>
                </c:pt>
                <c:pt idx="22">
                  <c:v>25.2836</c:v>
                </c:pt>
                <c:pt idx="23">
                  <c:v>24.049600000000002</c:v>
                </c:pt>
                <c:pt idx="24">
                  <c:v>21.517800000000001</c:v>
                </c:pt>
                <c:pt idx="25">
                  <c:v>28.831299999999999</c:v>
                </c:pt>
                <c:pt idx="26">
                  <c:v>23.092199999999998</c:v>
                </c:pt>
                <c:pt idx="27">
                  <c:v>25.171500000000002</c:v>
                </c:pt>
                <c:pt idx="28">
                  <c:v>26.525700000000001</c:v>
                </c:pt>
                <c:pt idx="29">
                  <c:v>26.918700000000001</c:v>
                </c:pt>
                <c:pt idx="30">
                  <c:v>40.102400000000003</c:v>
                </c:pt>
                <c:pt idx="31">
                  <c:v>38.7121</c:v>
                </c:pt>
                <c:pt idx="32">
                  <c:v>41.253900000000002</c:v>
                </c:pt>
                <c:pt idx="33">
                  <c:v>26.2898</c:v>
                </c:pt>
                <c:pt idx="34">
                  <c:v>24.402999999999999</c:v>
                </c:pt>
                <c:pt idx="35">
                  <c:v>17.258099999999999</c:v>
                </c:pt>
                <c:pt idx="36">
                  <c:v>14.592499999999999</c:v>
                </c:pt>
                <c:pt idx="37">
                  <c:v>15.7158</c:v>
                </c:pt>
                <c:pt idx="38">
                  <c:v>15.9412</c:v>
                </c:pt>
                <c:pt idx="39">
                  <c:v>29.388000000000002</c:v>
                </c:pt>
                <c:pt idx="40">
                  <c:v>21.613900000000001</c:v>
                </c:pt>
                <c:pt idx="41">
                  <c:v>18.606200000000001</c:v>
                </c:pt>
                <c:pt idx="42">
                  <c:v>19.034099999999999</c:v>
                </c:pt>
                <c:pt idx="43">
                  <c:v>23.2301</c:v>
                </c:pt>
                <c:pt idx="44">
                  <c:v>20.6645</c:v>
                </c:pt>
                <c:pt idx="45">
                  <c:v>23.591000000000001</c:v>
                </c:pt>
                <c:pt idx="46">
                  <c:v>26.032800000000002</c:v>
                </c:pt>
                <c:pt idx="47">
                  <c:v>32.899900000000002</c:v>
                </c:pt>
                <c:pt idx="48">
                  <c:v>31.472200000000001</c:v>
                </c:pt>
                <c:pt idx="49">
                  <c:v>34.563200000000002</c:v>
                </c:pt>
                <c:pt idx="50">
                  <c:v>33.920400000000001</c:v>
                </c:pt>
                <c:pt idx="51">
                  <c:v>35.574100000000001</c:v>
                </c:pt>
                <c:pt idx="52">
                  <c:v>36.344499999999996</c:v>
                </c:pt>
                <c:pt idx="53">
                  <c:v>35.321800000000003</c:v>
                </c:pt>
                <c:pt idx="54">
                  <c:v>27.8157</c:v>
                </c:pt>
                <c:pt idx="55">
                  <c:v>21.269600000000001</c:v>
                </c:pt>
                <c:pt idx="56">
                  <c:v>31.1934</c:v>
                </c:pt>
                <c:pt idx="57">
                  <c:v>33.987200000000001</c:v>
                </c:pt>
                <c:pt idx="58">
                  <c:v>30.249500000000001</c:v>
                </c:pt>
                <c:pt idx="59">
                  <c:v>25.146599999999999</c:v>
                </c:pt>
                <c:pt idx="60">
                  <c:v>29.092500000000001</c:v>
                </c:pt>
                <c:pt idx="61">
                  <c:v>20.9954</c:v>
                </c:pt>
                <c:pt idx="62">
                  <c:v>17.8901</c:v>
                </c:pt>
                <c:pt idx="63">
                  <c:v>19.154900000000001</c:v>
                </c:pt>
                <c:pt idx="64">
                  <c:v>20.9558</c:v>
                </c:pt>
                <c:pt idx="65">
                  <c:v>20.952000000000002</c:v>
                </c:pt>
                <c:pt idx="66">
                  <c:v>21.144400000000001</c:v>
                </c:pt>
                <c:pt idx="67">
                  <c:v>20.861899999999999</c:v>
                </c:pt>
                <c:pt idx="68">
                  <c:v>26.406099999999999</c:v>
                </c:pt>
                <c:pt idx="69">
                  <c:v>32.585299999999997</c:v>
                </c:pt>
                <c:pt idx="70">
                  <c:v>14.531000000000001</c:v>
                </c:pt>
                <c:pt idx="71">
                  <c:v>15.0389</c:v>
                </c:pt>
                <c:pt idx="72">
                  <c:v>9.9132300000000004</c:v>
                </c:pt>
                <c:pt idx="73">
                  <c:v>9.0203600000000002</c:v>
                </c:pt>
                <c:pt idx="74">
                  <c:v>10.3225</c:v>
                </c:pt>
                <c:pt idx="75">
                  <c:v>14.3767</c:v>
                </c:pt>
                <c:pt idx="76">
                  <c:v>16.322600000000001</c:v>
                </c:pt>
                <c:pt idx="77">
                  <c:v>14.749499999999999</c:v>
                </c:pt>
                <c:pt idx="78">
                  <c:v>13.5404</c:v>
                </c:pt>
                <c:pt idx="79">
                  <c:v>14.3706</c:v>
                </c:pt>
                <c:pt idx="80">
                  <c:v>16.2577</c:v>
                </c:pt>
                <c:pt idx="81">
                  <c:v>17.274999999999999</c:v>
                </c:pt>
                <c:pt idx="82">
                  <c:v>15.428900000000001</c:v>
                </c:pt>
                <c:pt idx="83">
                  <c:v>16.950399999999998</c:v>
                </c:pt>
                <c:pt idx="84">
                  <c:v>18.097799999999999</c:v>
                </c:pt>
                <c:pt idx="85">
                  <c:v>10.843500000000001</c:v>
                </c:pt>
                <c:pt idx="86">
                  <c:v>9.9345499999999998</c:v>
                </c:pt>
                <c:pt idx="87">
                  <c:v>7.89236</c:v>
                </c:pt>
                <c:pt idx="88">
                  <c:v>9.3022899999999993</c:v>
                </c:pt>
                <c:pt idx="89">
                  <c:v>6.4719100000000003</c:v>
                </c:pt>
                <c:pt idx="90">
                  <c:v>9.3773400000000002</c:v>
                </c:pt>
                <c:pt idx="91">
                  <c:v>9.0829500000000003</c:v>
                </c:pt>
                <c:pt idx="92">
                  <c:v>8.7758199999999995</c:v>
                </c:pt>
                <c:pt idx="93">
                  <c:v>12.8535</c:v>
                </c:pt>
                <c:pt idx="94">
                  <c:v>13.8414</c:v>
                </c:pt>
                <c:pt idx="95">
                  <c:v>12.4415</c:v>
                </c:pt>
                <c:pt idx="96">
                  <c:v>15.1267</c:v>
                </c:pt>
                <c:pt idx="97">
                  <c:v>14.7102</c:v>
                </c:pt>
                <c:pt idx="98">
                  <c:v>9.1369500000000006</c:v>
                </c:pt>
                <c:pt idx="99">
                  <c:v>9.2521599999999999</c:v>
                </c:pt>
                <c:pt idx="100">
                  <c:v>9.3723500000000008</c:v>
                </c:pt>
                <c:pt idx="101">
                  <c:v>8.1230600000000006</c:v>
                </c:pt>
                <c:pt idx="102">
                  <c:v>10.4297</c:v>
                </c:pt>
                <c:pt idx="103">
                  <c:v>12.4534</c:v>
                </c:pt>
                <c:pt idx="104">
                  <c:v>14.300599999999999</c:v>
                </c:pt>
                <c:pt idx="105">
                  <c:v>13.904</c:v>
                </c:pt>
                <c:pt idx="106">
                  <c:v>10.838800000000001</c:v>
                </c:pt>
                <c:pt idx="107">
                  <c:v>10.625</c:v>
                </c:pt>
                <c:pt idx="108">
                  <c:v>12.556100000000001</c:v>
                </c:pt>
                <c:pt idx="109">
                  <c:v>10.5829</c:v>
                </c:pt>
                <c:pt idx="110">
                  <c:v>9.2192000000000007</c:v>
                </c:pt>
                <c:pt idx="111">
                  <c:v>5.7421699999999998</c:v>
                </c:pt>
                <c:pt idx="112">
                  <c:v>6.1755800000000001</c:v>
                </c:pt>
                <c:pt idx="113">
                  <c:v>9.4388199999999998</c:v>
                </c:pt>
                <c:pt idx="114">
                  <c:v>6.5754900000000003</c:v>
                </c:pt>
                <c:pt idx="115">
                  <c:v>11.9953</c:v>
                </c:pt>
                <c:pt idx="116">
                  <c:v>12.586600000000001</c:v>
                </c:pt>
                <c:pt idx="117">
                  <c:v>14.819599999999999</c:v>
                </c:pt>
                <c:pt idx="118">
                  <c:v>14.5922</c:v>
                </c:pt>
                <c:pt idx="119">
                  <c:v>13.0084</c:v>
                </c:pt>
                <c:pt idx="120">
                  <c:v>15.1555</c:v>
                </c:pt>
                <c:pt idx="121">
                  <c:v>17.982800000000001</c:v>
                </c:pt>
                <c:pt idx="122">
                  <c:v>15.455399999999999</c:v>
                </c:pt>
                <c:pt idx="123">
                  <c:v>16.066400000000002</c:v>
                </c:pt>
                <c:pt idx="124">
                  <c:v>20.353999999999999</c:v>
                </c:pt>
                <c:pt idx="125">
                  <c:v>21.207899999999999</c:v>
                </c:pt>
                <c:pt idx="126">
                  <c:v>22.739599999999999</c:v>
                </c:pt>
                <c:pt idx="127">
                  <c:v>26.972999999999999</c:v>
                </c:pt>
                <c:pt idx="128">
                  <c:v>26.988</c:v>
                </c:pt>
                <c:pt idx="129">
                  <c:v>23.7485</c:v>
                </c:pt>
                <c:pt idx="130">
                  <c:v>20.430499999999999</c:v>
                </c:pt>
                <c:pt idx="131">
                  <c:v>20.217199999999998</c:v>
                </c:pt>
                <c:pt idx="132">
                  <c:v>18.232099999999999</c:v>
                </c:pt>
                <c:pt idx="133">
                  <c:v>23.526199999999999</c:v>
                </c:pt>
                <c:pt idx="134">
                  <c:v>22.955100000000002</c:v>
                </c:pt>
                <c:pt idx="135">
                  <c:v>23.040900000000001</c:v>
                </c:pt>
                <c:pt idx="136">
                  <c:v>23.224</c:v>
                </c:pt>
                <c:pt idx="137">
                  <c:v>20.715199999999999</c:v>
                </c:pt>
                <c:pt idx="138">
                  <c:v>23.514199999999999</c:v>
                </c:pt>
                <c:pt idx="139">
                  <c:v>24.5046</c:v>
                </c:pt>
                <c:pt idx="140">
                  <c:v>28.636900000000001</c:v>
                </c:pt>
                <c:pt idx="141">
                  <c:v>32.149099999999997</c:v>
                </c:pt>
                <c:pt idx="142">
                  <c:v>31.214700000000001</c:v>
                </c:pt>
                <c:pt idx="143">
                  <c:v>31.133500000000002</c:v>
                </c:pt>
                <c:pt idx="144">
                  <c:v>30.980699999999999</c:v>
                </c:pt>
                <c:pt idx="145">
                  <c:v>31.331800000000001</c:v>
                </c:pt>
                <c:pt idx="146">
                  <c:v>29.4528</c:v>
                </c:pt>
                <c:pt idx="147">
                  <c:v>28.377099999999999</c:v>
                </c:pt>
                <c:pt idx="148">
                  <c:v>27.758099999999999</c:v>
                </c:pt>
                <c:pt idx="149">
                  <c:v>30.372199999999999</c:v>
                </c:pt>
                <c:pt idx="150">
                  <c:v>35.376100000000001</c:v>
                </c:pt>
                <c:pt idx="151">
                  <c:v>34.416699999999999</c:v>
                </c:pt>
                <c:pt idx="152">
                  <c:v>33.149099999999997</c:v>
                </c:pt>
                <c:pt idx="153">
                  <c:v>27.2303</c:v>
                </c:pt>
                <c:pt idx="154">
                  <c:v>19.7118</c:v>
                </c:pt>
                <c:pt idx="155">
                  <c:v>14.148300000000001</c:v>
                </c:pt>
                <c:pt idx="156">
                  <c:v>9.8234999999999992</c:v>
                </c:pt>
                <c:pt idx="157">
                  <c:v>10.9795</c:v>
                </c:pt>
                <c:pt idx="158">
                  <c:v>11.1221</c:v>
                </c:pt>
                <c:pt idx="159">
                  <c:v>10.342499999999999</c:v>
                </c:pt>
                <c:pt idx="160">
                  <c:v>11.3148</c:v>
                </c:pt>
                <c:pt idx="161">
                  <c:v>12.5916</c:v>
                </c:pt>
                <c:pt idx="162">
                  <c:v>13.380800000000001</c:v>
                </c:pt>
                <c:pt idx="163">
                  <c:v>15.0968</c:v>
                </c:pt>
                <c:pt idx="164">
                  <c:v>19.534600000000001</c:v>
                </c:pt>
                <c:pt idx="165">
                  <c:v>21.046700000000001</c:v>
                </c:pt>
                <c:pt idx="166">
                  <c:v>21.3538</c:v>
                </c:pt>
                <c:pt idx="167">
                  <c:v>26.0137</c:v>
                </c:pt>
                <c:pt idx="168">
                  <c:v>26.4956</c:v>
                </c:pt>
                <c:pt idx="169">
                  <c:v>32.446300000000001</c:v>
                </c:pt>
                <c:pt idx="170">
                  <c:v>28.709399999999999</c:v>
                </c:pt>
                <c:pt idx="171">
                  <c:v>30.0928</c:v>
                </c:pt>
                <c:pt idx="172">
                  <c:v>28.8659</c:v>
                </c:pt>
                <c:pt idx="173">
                  <c:v>30.537600000000001</c:v>
                </c:pt>
                <c:pt idx="174">
                  <c:v>32.832299999999996</c:v>
                </c:pt>
                <c:pt idx="175">
                  <c:v>22.560199999999998</c:v>
                </c:pt>
                <c:pt idx="176">
                  <c:v>23.824100000000001</c:v>
                </c:pt>
                <c:pt idx="177">
                  <c:v>35.084400000000002</c:v>
                </c:pt>
                <c:pt idx="178">
                  <c:v>32.669199999999996</c:v>
                </c:pt>
                <c:pt idx="179">
                  <c:v>24.104099999999999</c:v>
                </c:pt>
                <c:pt idx="180">
                  <c:v>21.901599999999998</c:v>
                </c:pt>
                <c:pt idx="181">
                  <c:v>17.081900000000001</c:v>
                </c:pt>
                <c:pt idx="182">
                  <c:v>15.9847</c:v>
                </c:pt>
                <c:pt idx="183">
                  <c:v>15.136699999999999</c:v>
                </c:pt>
                <c:pt idx="184">
                  <c:v>12.0177</c:v>
                </c:pt>
                <c:pt idx="185">
                  <c:v>12.3315</c:v>
                </c:pt>
                <c:pt idx="186">
                  <c:v>14.2316</c:v>
                </c:pt>
                <c:pt idx="187">
                  <c:v>12.729799999999999</c:v>
                </c:pt>
                <c:pt idx="188">
                  <c:v>14.179600000000001</c:v>
                </c:pt>
                <c:pt idx="189">
                  <c:v>16.801400000000001</c:v>
                </c:pt>
                <c:pt idx="190">
                  <c:v>20.206399999999999</c:v>
                </c:pt>
                <c:pt idx="191">
                  <c:v>22.657699999999998</c:v>
                </c:pt>
                <c:pt idx="192">
                  <c:v>23.4115</c:v>
                </c:pt>
                <c:pt idx="193">
                  <c:v>20.787199999999999</c:v>
                </c:pt>
                <c:pt idx="194">
                  <c:v>19.823699999999999</c:v>
                </c:pt>
                <c:pt idx="195">
                  <c:v>17.960999999999999</c:v>
                </c:pt>
                <c:pt idx="196">
                  <c:v>14.3535</c:v>
                </c:pt>
                <c:pt idx="197">
                  <c:v>14.650399999999999</c:v>
                </c:pt>
                <c:pt idx="198">
                  <c:v>13.93</c:v>
                </c:pt>
                <c:pt idx="199">
                  <c:v>14.857200000000001</c:v>
                </c:pt>
                <c:pt idx="200">
                  <c:v>14.8279</c:v>
                </c:pt>
                <c:pt idx="201">
                  <c:v>17.629200000000001</c:v>
                </c:pt>
                <c:pt idx="202">
                  <c:v>22.4331</c:v>
                </c:pt>
                <c:pt idx="203">
                  <c:v>23.732800000000001</c:v>
                </c:pt>
                <c:pt idx="204">
                  <c:v>27.6751</c:v>
                </c:pt>
                <c:pt idx="205">
                  <c:v>24.4938</c:v>
                </c:pt>
                <c:pt idx="206">
                  <c:v>17.088899999999999</c:v>
                </c:pt>
                <c:pt idx="207">
                  <c:v>15.1023</c:v>
                </c:pt>
                <c:pt idx="208">
                  <c:v>14.9442</c:v>
                </c:pt>
                <c:pt idx="209">
                  <c:v>12.617000000000001</c:v>
                </c:pt>
                <c:pt idx="210">
                  <c:v>18.792300000000001</c:v>
                </c:pt>
                <c:pt idx="211">
                  <c:v>20.710999999999999</c:v>
                </c:pt>
                <c:pt idx="212">
                  <c:v>27.369299999999999</c:v>
                </c:pt>
                <c:pt idx="213">
                  <c:v>28.182700000000001</c:v>
                </c:pt>
                <c:pt idx="214">
                  <c:v>26.6097</c:v>
                </c:pt>
                <c:pt idx="215">
                  <c:v>20.488299999999999</c:v>
                </c:pt>
                <c:pt idx="216">
                  <c:v>17.7469</c:v>
                </c:pt>
                <c:pt idx="217">
                  <c:v>13.9519</c:v>
                </c:pt>
                <c:pt idx="218">
                  <c:v>9.7423500000000001</c:v>
                </c:pt>
                <c:pt idx="219">
                  <c:v>9.5543099999999992</c:v>
                </c:pt>
                <c:pt idx="220">
                  <c:v>9.7514900000000004</c:v>
                </c:pt>
                <c:pt idx="221">
                  <c:v>10.5303</c:v>
                </c:pt>
                <c:pt idx="222">
                  <c:v>10.5352</c:v>
                </c:pt>
                <c:pt idx="223">
                  <c:v>9.3920200000000005</c:v>
                </c:pt>
                <c:pt idx="224">
                  <c:v>8.9921100000000003</c:v>
                </c:pt>
                <c:pt idx="225">
                  <c:v>10.5405</c:v>
                </c:pt>
                <c:pt idx="226">
                  <c:v>12.623699999999999</c:v>
                </c:pt>
                <c:pt idx="227">
                  <c:v>13.910399999999999</c:v>
                </c:pt>
                <c:pt idx="228">
                  <c:v>15.864800000000001</c:v>
                </c:pt>
                <c:pt idx="229">
                  <c:v>12.842499999999999</c:v>
                </c:pt>
                <c:pt idx="230">
                  <c:v>12.6769</c:v>
                </c:pt>
                <c:pt idx="231">
                  <c:v>13.854100000000001</c:v>
                </c:pt>
                <c:pt idx="232">
                  <c:v>13.940300000000001</c:v>
                </c:pt>
                <c:pt idx="233">
                  <c:v>12.684100000000001</c:v>
                </c:pt>
                <c:pt idx="234">
                  <c:v>12.6785</c:v>
                </c:pt>
                <c:pt idx="235">
                  <c:v>15.4887</c:v>
                </c:pt>
                <c:pt idx="236">
                  <c:v>15.3995</c:v>
                </c:pt>
                <c:pt idx="237">
                  <c:v>10.883599999999999</c:v>
                </c:pt>
                <c:pt idx="238">
                  <c:v>10.6416</c:v>
                </c:pt>
                <c:pt idx="239">
                  <c:v>10.5585</c:v>
                </c:pt>
                <c:pt idx="240">
                  <c:v>12.870699999999999</c:v>
                </c:pt>
                <c:pt idx="241">
                  <c:v>7.7156700000000003</c:v>
                </c:pt>
                <c:pt idx="242">
                  <c:v>6.8759800000000002</c:v>
                </c:pt>
                <c:pt idx="243">
                  <c:v>6.5464099999999998</c:v>
                </c:pt>
                <c:pt idx="244">
                  <c:v>8.4783799999999996</c:v>
                </c:pt>
                <c:pt idx="245">
                  <c:v>8.6547900000000002</c:v>
                </c:pt>
                <c:pt idx="246">
                  <c:v>8.5802899999999998</c:v>
                </c:pt>
                <c:pt idx="247">
                  <c:v>6.62174</c:v>
                </c:pt>
                <c:pt idx="248">
                  <c:v>5.1004899999999997</c:v>
                </c:pt>
                <c:pt idx="249">
                  <c:v>9.3579500000000007</c:v>
                </c:pt>
                <c:pt idx="250">
                  <c:v>11.0387</c:v>
                </c:pt>
                <c:pt idx="251">
                  <c:v>13.045199999999999</c:v>
                </c:pt>
                <c:pt idx="252">
                  <c:v>16.000499999999999</c:v>
                </c:pt>
                <c:pt idx="253">
                  <c:v>20.439299999999999</c:v>
                </c:pt>
                <c:pt idx="254">
                  <c:v>20.966899999999999</c:v>
                </c:pt>
                <c:pt idx="255">
                  <c:v>19.5991</c:v>
                </c:pt>
                <c:pt idx="256">
                  <c:v>32.281199999999998</c:v>
                </c:pt>
                <c:pt idx="257">
                  <c:v>33.378700000000002</c:v>
                </c:pt>
                <c:pt idx="258">
                  <c:v>29.7546</c:v>
                </c:pt>
                <c:pt idx="259">
                  <c:v>36.690399999999997</c:v>
                </c:pt>
                <c:pt idx="260">
                  <c:v>43.4238</c:v>
                </c:pt>
                <c:pt idx="261">
                  <c:v>54.839199999999998</c:v>
                </c:pt>
                <c:pt idx="262">
                  <c:v>48.110799999999998</c:v>
                </c:pt>
                <c:pt idx="263">
                  <c:v>43.2654</c:v>
                </c:pt>
                <c:pt idx="264">
                  <c:v>41.4542</c:v>
                </c:pt>
                <c:pt idx="265">
                  <c:v>37.2271</c:v>
                </c:pt>
                <c:pt idx="266">
                  <c:v>25.169</c:v>
                </c:pt>
                <c:pt idx="267">
                  <c:v>19.4254</c:v>
                </c:pt>
                <c:pt idx="268">
                  <c:v>15.883900000000001</c:v>
                </c:pt>
                <c:pt idx="269">
                  <c:v>16.507300000000001</c:v>
                </c:pt>
                <c:pt idx="270">
                  <c:v>19.9101</c:v>
                </c:pt>
                <c:pt idx="271">
                  <c:v>20.623799999999999</c:v>
                </c:pt>
                <c:pt idx="272">
                  <c:v>24.327100000000002</c:v>
                </c:pt>
                <c:pt idx="273">
                  <c:v>27.032</c:v>
                </c:pt>
                <c:pt idx="274">
                  <c:v>24.061199999999999</c:v>
                </c:pt>
                <c:pt idx="275">
                  <c:v>22.538799999999998</c:v>
                </c:pt>
                <c:pt idx="276">
                  <c:v>21.678100000000001</c:v>
                </c:pt>
                <c:pt idx="277">
                  <c:v>21.152200000000001</c:v>
                </c:pt>
                <c:pt idx="278">
                  <c:v>20.2743</c:v>
                </c:pt>
                <c:pt idx="279">
                  <c:v>19.706800000000001</c:v>
                </c:pt>
                <c:pt idx="280">
                  <c:v>19.793199999999999</c:v>
                </c:pt>
                <c:pt idx="281">
                  <c:v>19.312999999999999</c:v>
                </c:pt>
                <c:pt idx="282">
                  <c:v>21.706600000000002</c:v>
                </c:pt>
                <c:pt idx="283">
                  <c:v>16.293700000000001</c:v>
                </c:pt>
                <c:pt idx="284">
                  <c:v>15.598100000000001</c:v>
                </c:pt>
                <c:pt idx="285">
                  <c:v>23.9482</c:v>
                </c:pt>
                <c:pt idx="286">
                  <c:v>17.5624</c:v>
                </c:pt>
                <c:pt idx="287">
                  <c:v>16.602799999999998</c:v>
                </c:pt>
                <c:pt idx="288">
                  <c:v>16.148900000000001</c:v>
                </c:pt>
                <c:pt idx="289">
                  <c:v>14.957800000000001</c:v>
                </c:pt>
                <c:pt idx="290">
                  <c:v>13.6797</c:v>
                </c:pt>
                <c:pt idx="291">
                  <c:v>13.430400000000001</c:v>
                </c:pt>
                <c:pt idx="292">
                  <c:v>20.4191</c:v>
                </c:pt>
                <c:pt idx="293">
                  <c:v>16.485700000000001</c:v>
                </c:pt>
                <c:pt idx="294">
                  <c:v>14.939500000000001</c:v>
                </c:pt>
                <c:pt idx="295">
                  <c:v>13.008900000000001</c:v>
                </c:pt>
                <c:pt idx="296">
                  <c:v>13.8843</c:v>
                </c:pt>
                <c:pt idx="297">
                  <c:v>14.235200000000001</c:v>
                </c:pt>
                <c:pt idx="298">
                  <c:v>12.1282</c:v>
                </c:pt>
                <c:pt idx="299">
                  <c:v>10.9947</c:v>
                </c:pt>
                <c:pt idx="300">
                  <c:v>9.7340400000000002</c:v>
                </c:pt>
                <c:pt idx="301">
                  <c:v>9.3393999999999995</c:v>
                </c:pt>
                <c:pt idx="302">
                  <c:v>9.9021500000000007</c:v>
                </c:pt>
                <c:pt idx="303">
                  <c:v>8.7497799999999994</c:v>
                </c:pt>
                <c:pt idx="304">
                  <c:v>9.6974900000000002</c:v>
                </c:pt>
                <c:pt idx="305">
                  <c:v>10.42</c:v>
                </c:pt>
                <c:pt idx="306">
                  <c:v>12.4132</c:v>
                </c:pt>
                <c:pt idx="307">
                  <c:v>10.154199999999999</c:v>
                </c:pt>
                <c:pt idx="308">
                  <c:v>11.1609</c:v>
                </c:pt>
                <c:pt idx="309">
                  <c:v>14.1624</c:v>
                </c:pt>
                <c:pt idx="310">
                  <c:v>11.581799999999999</c:v>
                </c:pt>
                <c:pt idx="311">
                  <c:v>13.6921</c:v>
                </c:pt>
                <c:pt idx="312">
                  <c:v>18.237300000000001</c:v>
                </c:pt>
                <c:pt idx="313">
                  <c:v>17.415900000000001</c:v>
                </c:pt>
                <c:pt idx="314">
                  <c:v>15.914099999999999</c:v>
                </c:pt>
                <c:pt idx="315">
                  <c:v>15.230600000000001</c:v>
                </c:pt>
                <c:pt idx="316">
                  <c:v>22.731000000000002</c:v>
                </c:pt>
                <c:pt idx="317">
                  <c:v>17.415900000000001</c:v>
                </c:pt>
                <c:pt idx="318">
                  <c:v>30.044599999999999</c:v>
                </c:pt>
                <c:pt idx="319">
                  <c:v>34.857100000000003</c:v>
                </c:pt>
                <c:pt idx="320">
                  <c:v>38.821199999999997</c:v>
                </c:pt>
                <c:pt idx="321">
                  <c:v>30.6004</c:v>
                </c:pt>
                <c:pt idx="322">
                  <c:v>15.886100000000001</c:v>
                </c:pt>
                <c:pt idx="323">
                  <c:v>10.6914</c:v>
                </c:pt>
                <c:pt idx="324">
                  <c:v>12.457000000000001</c:v>
                </c:pt>
                <c:pt idx="325">
                  <c:v>9.5246700000000004</c:v>
                </c:pt>
                <c:pt idx="326">
                  <c:v>8.7628000000000004</c:v>
                </c:pt>
                <c:pt idx="327">
                  <c:v>10.88</c:v>
                </c:pt>
                <c:pt idx="328">
                  <c:v>9.7246299999999994</c:v>
                </c:pt>
                <c:pt idx="329">
                  <c:v>10.3774</c:v>
                </c:pt>
                <c:pt idx="330">
                  <c:v>10.9839</c:v>
                </c:pt>
                <c:pt idx="331">
                  <c:v>13.819000000000001</c:v>
                </c:pt>
                <c:pt idx="332">
                  <c:v>24.2135</c:v>
                </c:pt>
                <c:pt idx="333">
                  <c:v>19.779900000000001</c:v>
                </c:pt>
                <c:pt idx="334">
                  <c:v>24.308</c:v>
                </c:pt>
                <c:pt idx="335">
                  <c:v>26.7498</c:v>
                </c:pt>
                <c:pt idx="336">
                  <c:v>27.369299999999999</c:v>
                </c:pt>
                <c:pt idx="337">
                  <c:v>28.6037</c:v>
                </c:pt>
                <c:pt idx="338">
                  <c:v>27.785599999999999</c:v>
                </c:pt>
                <c:pt idx="339">
                  <c:v>28.640799999999999</c:v>
                </c:pt>
                <c:pt idx="340">
                  <c:v>29.718599999999999</c:v>
                </c:pt>
                <c:pt idx="341">
                  <c:v>42.754399999999997</c:v>
                </c:pt>
                <c:pt idx="342">
                  <c:v>53.428100000000001</c:v>
                </c:pt>
                <c:pt idx="343">
                  <c:v>35.396299999999997</c:v>
                </c:pt>
                <c:pt idx="344">
                  <c:v>23.667899999999999</c:v>
                </c:pt>
                <c:pt idx="350">
                  <c:v>14.7653</c:v>
                </c:pt>
                <c:pt idx="351">
                  <c:v>15.78</c:v>
                </c:pt>
                <c:pt idx="352">
                  <c:v>12.907500000000001</c:v>
                </c:pt>
                <c:pt idx="353">
                  <c:v>13.4049</c:v>
                </c:pt>
                <c:pt idx="354">
                  <c:v>16.9041</c:v>
                </c:pt>
                <c:pt idx="355">
                  <c:v>11.664099999999999</c:v>
                </c:pt>
                <c:pt idx="356">
                  <c:v>12.202999999999999</c:v>
                </c:pt>
                <c:pt idx="357">
                  <c:v>19.4664</c:v>
                </c:pt>
                <c:pt idx="358">
                  <c:v>23.1706</c:v>
                </c:pt>
                <c:pt idx="359">
                  <c:v>27.5474</c:v>
                </c:pt>
                <c:pt idx="360">
                  <c:v>24.638100000000001</c:v>
                </c:pt>
                <c:pt idx="361">
                  <c:v>19.815100000000001</c:v>
                </c:pt>
                <c:pt idx="362">
                  <c:v>17.902200000000001</c:v>
                </c:pt>
                <c:pt idx="363">
                  <c:v>10.700900000000001</c:v>
                </c:pt>
                <c:pt idx="364">
                  <c:v>9.4809199999999993</c:v>
                </c:pt>
                <c:pt idx="365">
                  <c:v>9.49587</c:v>
                </c:pt>
                <c:pt idx="366">
                  <c:v>11.2334</c:v>
                </c:pt>
                <c:pt idx="367">
                  <c:v>11.8294</c:v>
                </c:pt>
                <c:pt idx="368">
                  <c:v>11.3749</c:v>
                </c:pt>
                <c:pt idx="369">
                  <c:v>12.576599999999999</c:v>
                </c:pt>
                <c:pt idx="370">
                  <c:v>11.3353</c:v>
                </c:pt>
                <c:pt idx="371">
                  <c:v>11.912800000000001</c:v>
                </c:pt>
                <c:pt idx="372">
                  <c:v>6.7801499999999999</c:v>
                </c:pt>
                <c:pt idx="373">
                  <c:v>5.8565399999999999</c:v>
                </c:pt>
                <c:pt idx="374">
                  <c:v>6.1703200000000002</c:v>
                </c:pt>
                <c:pt idx="375">
                  <c:v>9.8752899999999997</c:v>
                </c:pt>
                <c:pt idx="376">
                  <c:v>10.7532</c:v>
                </c:pt>
                <c:pt idx="377">
                  <c:v>11.591200000000001</c:v>
                </c:pt>
                <c:pt idx="378">
                  <c:v>16.542400000000001</c:v>
                </c:pt>
                <c:pt idx="379">
                  <c:v>17.9848</c:v>
                </c:pt>
                <c:pt idx="380">
                  <c:v>15.7476</c:v>
                </c:pt>
                <c:pt idx="381">
                  <c:v>21.786899999999999</c:v>
                </c:pt>
                <c:pt idx="382">
                  <c:v>19.9694</c:v>
                </c:pt>
                <c:pt idx="383">
                  <c:v>20.065999999999999</c:v>
                </c:pt>
                <c:pt idx="384">
                  <c:v>18.539200000000001</c:v>
                </c:pt>
                <c:pt idx="385">
                  <c:v>16.020099999999999</c:v>
                </c:pt>
                <c:pt idx="386">
                  <c:v>14.3058</c:v>
                </c:pt>
                <c:pt idx="387">
                  <c:v>14.2311</c:v>
                </c:pt>
                <c:pt idx="388">
                  <c:v>17.183299999999999</c:v>
                </c:pt>
                <c:pt idx="389">
                  <c:v>14.654199999999999</c:v>
                </c:pt>
                <c:pt idx="390">
                  <c:v>9.4546100000000006</c:v>
                </c:pt>
                <c:pt idx="391">
                  <c:v>8.2385400000000004</c:v>
                </c:pt>
                <c:pt idx="392">
                  <c:v>9.1654800000000005</c:v>
                </c:pt>
                <c:pt idx="393">
                  <c:v>7.82423</c:v>
                </c:pt>
                <c:pt idx="394">
                  <c:v>8.5861099999999997</c:v>
                </c:pt>
                <c:pt idx="395">
                  <c:v>7.9710099999999997</c:v>
                </c:pt>
                <c:pt idx="396">
                  <c:v>7.67136</c:v>
                </c:pt>
                <c:pt idx="397">
                  <c:v>5.7069900000000002</c:v>
                </c:pt>
                <c:pt idx="398">
                  <c:v>5.6036900000000003</c:v>
                </c:pt>
                <c:pt idx="399">
                  <c:v>6.0149600000000003</c:v>
                </c:pt>
                <c:pt idx="400">
                  <c:v>6.3913200000000003</c:v>
                </c:pt>
                <c:pt idx="401">
                  <c:v>6.72227</c:v>
                </c:pt>
                <c:pt idx="402">
                  <c:v>7.0590400000000004</c:v>
                </c:pt>
                <c:pt idx="403">
                  <c:v>11.353300000000001</c:v>
                </c:pt>
                <c:pt idx="404">
                  <c:v>37.9026</c:v>
                </c:pt>
                <c:pt idx="405">
                  <c:v>26.461500000000001</c:v>
                </c:pt>
                <c:pt idx="406">
                  <c:v>21.7761</c:v>
                </c:pt>
                <c:pt idx="407">
                  <c:v>15.202</c:v>
                </c:pt>
                <c:pt idx="408">
                  <c:v>6.9601699999999997</c:v>
                </c:pt>
                <c:pt idx="409">
                  <c:v>11.027699999999999</c:v>
                </c:pt>
                <c:pt idx="410">
                  <c:v>8.7478400000000001</c:v>
                </c:pt>
                <c:pt idx="411">
                  <c:v>6.8028599999999999</c:v>
                </c:pt>
                <c:pt idx="412">
                  <c:v>8.5509400000000007</c:v>
                </c:pt>
                <c:pt idx="413">
                  <c:v>8.7655700000000003</c:v>
                </c:pt>
                <c:pt idx="414">
                  <c:v>9.9231999999999996</c:v>
                </c:pt>
                <c:pt idx="415">
                  <c:v>12.175599999999999</c:v>
                </c:pt>
                <c:pt idx="416">
                  <c:v>16.191600000000001</c:v>
                </c:pt>
                <c:pt idx="417">
                  <c:v>15.520200000000001</c:v>
                </c:pt>
                <c:pt idx="418">
                  <c:v>18.9682</c:v>
                </c:pt>
                <c:pt idx="419">
                  <c:v>16.918299999999999</c:v>
                </c:pt>
                <c:pt idx="420">
                  <c:v>15.604699999999999</c:v>
                </c:pt>
                <c:pt idx="421">
                  <c:v>16.691199999999998</c:v>
                </c:pt>
                <c:pt idx="422">
                  <c:v>18.539200000000001</c:v>
                </c:pt>
                <c:pt idx="423">
                  <c:v>24.295500000000001</c:v>
                </c:pt>
                <c:pt idx="424">
                  <c:v>21.170200000000001</c:v>
                </c:pt>
                <c:pt idx="425">
                  <c:v>13.0352</c:v>
                </c:pt>
                <c:pt idx="426">
                  <c:v>10.555199999999999</c:v>
                </c:pt>
                <c:pt idx="427">
                  <c:v>12.790100000000001</c:v>
                </c:pt>
                <c:pt idx="428">
                  <c:v>14.6861</c:v>
                </c:pt>
                <c:pt idx="429">
                  <c:v>16.098800000000001</c:v>
                </c:pt>
                <c:pt idx="430">
                  <c:v>22.344999999999999</c:v>
                </c:pt>
                <c:pt idx="431">
                  <c:v>19.273399999999999</c:v>
                </c:pt>
                <c:pt idx="432">
                  <c:v>11.0817</c:v>
                </c:pt>
                <c:pt idx="433">
                  <c:v>6.5472400000000004</c:v>
                </c:pt>
                <c:pt idx="434">
                  <c:v>6.93635</c:v>
                </c:pt>
                <c:pt idx="435">
                  <c:v>4.3070399999999998</c:v>
                </c:pt>
                <c:pt idx="436">
                  <c:v>4.8742200000000002</c:v>
                </c:pt>
                <c:pt idx="437">
                  <c:v>6.0476400000000003</c:v>
                </c:pt>
                <c:pt idx="438">
                  <c:v>6.6871</c:v>
                </c:pt>
                <c:pt idx="439">
                  <c:v>6.0709</c:v>
                </c:pt>
                <c:pt idx="440">
                  <c:v>4.9362599999999999</c:v>
                </c:pt>
                <c:pt idx="441">
                  <c:v>4.1602600000000001</c:v>
                </c:pt>
                <c:pt idx="442">
                  <c:v>6.7931699999999999</c:v>
                </c:pt>
                <c:pt idx="443">
                  <c:v>13.2233</c:v>
                </c:pt>
                <c:pt idx="444">
                  <c:v>14.096500000000001</c:v>
                </c:pt>
                <c:pt idx="445">
                  <c:v>14.6739</c:v>
                </c:pt>
                <c:pt idx="446">
                  <c:v>15.5549</c:v>
                </c:pt>
                <c:pt idx="447">
                  <c:v>15.9847</c:v>
                </c:pt>
                <c:pt idx="448">
                  <c:v>15.351599999999999</c:v>
                </c:pt>
                <c:pt idx="449">
                  <c:v>15.9908</c:v>
                </c:pt>
                <c:pt idx="450">
                  <c:v>19.678599999999999</c:v>
                </c:pt>
                <c:pt idx="451">
                  <c:v>18.2119</c:v>
                </c:pt>
                <c:pt idx="452">
                  <c:v>19.1845</c:v>
                </c:pt>
                <c:pt idx="453">
                  <c:v>21.33</c:v>
                </c:pt>
                <c:pt idx="454">
                  <c:v>22.471299999999999</c:v>
                </c:pt>
                <c:pt idx="455">
                  <c:v>25.562000000000001</c:v>
                </c:pt>
                <c:pt idx="456">
                  <c:v>23.417300000000001</c:v>
                </c:pt>
                <c:pt idx="457">
                  <c:v>23.0138</c:v>
                </c:pt>
                <c:pt idx="458">
                  <c:v>20.136099999999999</c:v>
                </c:pt>
                <c:pt idx="459">
                  <c:v>19.9694</c:v>
                </c:pt>
                <c:pt idx="460">
                  <c:v>18.552</c:v>
                </c:pt>
                <c:pt idx="461">
                  <c:v>16.068000000000001</c:v>
                </c:pt>
                <c:pt idx="462">
                  <c:v>12.1753</c:v>
                </c:pt>
                <c:pt idx="463">
                  <c:v>23.720600000000001</c:v>
                </c:pt>
                <c:pt idx="464">
                  <c:v>21.834299999999999</c:v>
                </c:pt>
                <c:pt idx="465">
                  <c:v>23.182700000000001</c:v>
                </c:pt>
                <c:pt idx="466">
                  <c:v>19.934699999999999</c:v>
                </c:pt>
                <c:pt idx="467">
                  <c:v>15.5587</c:v>
                </c:pt>
                <c:pt idx="468">
                  <c:v>16.547999999999998</c:v>
                </c:pt>
                <c:pt idx="469">
                  <c:v>16.544699999999999</c:v>
                </c:pt>
                <c:pt idx="470">
                  <c:v>23.427</c:v>
                </c:pt>
                <c:pt idx="471">
                  <c:v>17.445</c:v>
                </c:pt>
                <c:pt idx="472">
                  <c:v>13.355600000000001</c:v>
                </c:pt>
                <c:pt idx="473">
                  <c:v>13.864699999999999</c:v>
                </c:pt>
                <c:pt idx="474">
                  <c:v>10.640499999999999</c:v>
                </c:pt>
                <c:pt idx="475">
                  <c:v>15.118399999999999</c:v>
                </c:pt>
                <c:pt idx="476">
                  <c:v>16.684799999999999</c:v>
                </c:pt>
                <c:pt idx="477">
                  <c:v>22.988099999999999</c:v>
                </c:pt>
                <c:pt idx="478">
                  <c:v>28.431899999999999</c:v>
                </c:pt>
                <c:pt idx="479">
                  <c:v>29.2057</c:v>
                </c:pt>
                <c:pt idx="480">
                  <c:v>31.400500000000001</c:v>
                </c:pt>
                <c:pt idx="481">
                  <c:v>32.231099999999998</c:v>
                </c:pt>
                <c:pt idx="482">
                  <c:v>34.164999999999999</c:v>
                </c:pt>
                <c:pt idx="483">
                  <c:v>33.548499999999997</c:v>
                </c:pt>
                <c:pt idx="484">
                  <c:v>32.168199999999999</c:v>
                </c:pt>
                <c:pt idx="485">
                  <c:v>29.678799999999999</c:v>
                </c:pt>
                <c:pt idx="486">
                  <c:v>27.020600000000002</c:v>
                </c:pt>
                <c:pt idx="487">
                  <c:v>23.992799999999999</c:v>
                </c:pt>
                <c:pt idx="488">
                  <c:v>25.5318</c:v>
                </c:pt>
                <c:pt idx="489">
                  <c:v>52.473199999999999</c:v>
                </c:pt>
                <c:pt idx="490">
                  <c:v>27.524999999999999</c:v>
                </c:pt>
                <c:pt idx="491">
                  <c:v>29.631399999999999</c:v>
                </c:pt>
                <c:pt idx="492">
                  <c:v>24.629799999999999</c:v>
                </c:pt>
                <c:pt idx="493">
                  <c:v>27.150200000000002</c:v>
                </c:pt>
                <c:pt idx="494">
                  <c:v>28.590599999999998</c:v>
                </c:pt>
                <c:pt idx="495">
                  <c:v>26.976600000000001</c:v>
                </c:pt>
                <c:pt idx="496">
                  <c:v>29.006900000000002</c:v>
                </c:pt>
                <c:pt idx="497">
                  <c:v>26.9819</c:v>
                </c:pt>
                <c:pt idx="498">
                  <c:v>26.128599999999999</c:v>
                </c:pt>
                <c:pt idx="499">
                  <c:v>27.215599999999998</c:v>
                </c:pt>
                <c:pt idx="500">
                  <c:v>36.446399999999997</c:v>
                </c:pt>
                <c:pt idx="501">
                  <c:v>33.609699999999997</c:v>
                </c:pt>
                <c:pt idx="502">
                  <c:v>33.911299999999997</c:v>
                </c:pt>
                <c:pt idx="503">
                  <c:v>34.608600000000003</c:v>
                </c:pt>
                <c:pt idx="504">
                  <c:v>33.060200000000002</c:v>
                </c:pt>
                <c:pt idx="505">
                  <c:v>33.454300000000003</c:v>
                </c:pt>
                <c:pt idx="506">
                  <c:v>35.024900000000002</c:v>
                </c:pt>
                <c:pt idx="507">
                  <c:v>39.9681</c:v>
                </c:pt>
                <c:pt idx="508">
                  <c:v>38.198099999999997</c:v>
                </c:pt>
                <c:pt idx="509">
                  <c:v>36.877600000000001</c:v>
                </c:pt>
                <c:pt idx="510">
                  <c:v>40.994700000000002</c:v>
                </c:pt>
                <c:pt idx="511">
                  <c:v>50.2729</c:v>
                </c:pt>
                <c:pt idx="512">
                  <c:v>38.032800000000002</c:v>
                </c:pt>
                <c:pt idx="513">
                  <c:v>30.529</c:v>
                </c:pt>
                <c:pt idx="514">
                  <c:v>19.760000000000002</c:v>
                </c:pt>
                <c:pt idx="515">
                  <c:v>13.587999999999999</c:v>
                </c:pt>
                <c:pt idx="516">
                  <c:v>9.6869599999999991</c:v>
                </c:pt>
                <c:pt idx="517">
                  <c:v>9.3970000000000002</c:v>
                </c:pt>
                <c:pt idx="518">
                  <c:v>7.2739500000000001</c:v>
                </c:pt>
                <c:pt idx="519">
                  <c:v>5.8155599999999996</c:v>
                </c:pt>
                <c:pt idx="520">
                  <c:v>6.6502699999999999</c:v>
                </c:pt>
                <c:pt idx="521">
                  <c:v>7.48027</c:v>
                </c:pt>
                <c:pt idx="522">
                  <c:v>8.3324300000000004</c:v>
                </c:pt>
                <c:pt idx="523">
                  <c:v>11.3796</c:v>
                </c:pt>
                <c:pt idx="524">
                  <c:v>11.7112</c:v>
                </c:pt>
                <c:pt idx="525">
                  <c:v>15.491199999999999</c:v>
                </c:pt>
                <c:pt idx="526">
                  <c:v>16.190200000000001</c:v>
                </c:pt>
                <c:pt idx="527">
                  <c:v>18.2637</c:v>
                </c:pt>
                <c:pt idx="528">
                  <c:v>20.9758</c:v>
                </c:pt>
                <c:pt idx="529">
                  <c:v>22.651</c:v>
                </c:pt>
                <c:pt idx="530">
                  <c:v>23.003</c:v>
                </c:pt>
                <c:pt idx="531">
                  <c:v>24.532299999999999</c:v>
                </c:pt>
                <c:pt idx="532">
                  <c:v>22.286000000000001</c:v>
                </c:pt>
                <c:pt idx="533">
                  <c:v>20.375599999999999</c:v>
                </c:pt>
                <c:pt idx="534">
                  <c:v>21.540199999999999</c:v>
                </c:pt>
                <c:pt idx="535">
                  <c:v>30.236799999999999</c:v>
                </c:pt>
                <c:pt idx="536">
                  <c:v>32.409999999999997</c:v>
                </c:pt>
                <c:pt idx="537">
                  <c:v>34.641599999999997</c:v>
                </c:pt>
                <c:pt idx="538">
                  <c:v>30.895600000000002</c:v>
                </c:pt>
                <c:pt idx="539">
                  <c:v>27.228899999999999</c:v>
                </c:pt>
                <c:pt idx="540">
                  <c:v>28.296500000000002</c:v>
                </c:pt>
                <c:pt idx="541">
                  <c:v>35.354199999999999</c:v>
                </c:pt>
                <c:pt idx="542">
                  <c:v>23.996099999999998</c:v>
                </c:pt>
                <c:pt idx="543">
                  <c:v>21.7529</c:v>
                </c:pt>
                <c:pt idx="544">
                  <c:v>21.410299999999999</c:v>
                </c:pt>
                <c:pt idx="545">
                  <c:v>20.0627</c:v>
                </c:pt>
                <c:pt idx="546">
                  <c:v>21.146899999999999</c:v>
                </c:pt>
                <c:pt idx="547">
                  <c:v>20.548999999999999</c:v>
                </c:pt>
                <c:pt idx="548">
                  <c:v>21.2668</c:v>
                </c:pt>
                <c:pt idx="549">
                  <c:v>25.220800000000001</c:v>
                </c:pt>
                <c:pt idx="550">
                  <c:v>29.793399999999998</c:v>
                </c:pt>
                <c:pt idx="551">
                  <c:v>33.079599999999999</c:v>
                </c:pt>
                <c:pt idx="552">
                  <c:v>32.258200000000002</c:v>
                </c:pt>
                <c:pt idx="553">
                  <c:v>31.6326</c:v>
                </c:pt>
                <c:pt idx="554">
                  <c:v>30.427099999999999</c:v>
                </c:pt>
                <c:pt idx="555">
                  <c:v>29.951799999999999</c:v>
                </c:pt>
                <c:pt idx="556">
                  <c:v>30.368099999999998</c:v>
                </c:pt>
                <c:pt idx="557">
                  <c:v>36.065100000000001</c:v>
                </c:pt>
                <c:pt idx="558">
                  <c:v>42.8018</c:v>
                </c:pt>
                <c:pt idx="559">
                  <c:v>43.477800000000002</c:v>
                </c:pt>
                <c:pt idx="560">
                  <c:v>42.758000000000003</c:v>
                </c:pt>
                <c:pt idx="561">
                  <c:v>37.351500000000001</c:v>
                </c:pt>
                <c:pt idx="562">
                  <c:v>32.626800000000003</c:v>
                </c:pt>
                <c:pt idx="563">
                  <c:v>31.462800000000001</c:v>
                </c:pt>
                <c:pt idx="564">
                  <c:v>31.375900000000001</c:v>
                </c:pt>
                <c:pt idx="565">
                  <c:v>30.867699999999999</c:v>
                </c:pt>
                <c:pt idx="566">
                  <c:v>28.080500000000001</c:v>
                </c:pt>
                <c:pt idx="567">
                  <c:v>26.098700000000001</c:v>
                </c:pt>
                <c:pt idx="568">
                  <c:v>26.316600000000001</c:v>
                </c:pt>
                <c:pt idx="569">
                  <c:v>29.021599999999999</c:v>
                </c:pt>
                <c:pt idx="570">
                  <c:v>27.171900000000001</c:v>
                </c:pt>
                <c:pt idx="571">
                  <c:v>26.102799999999998</c:v>
                </c:pt>
                <c:pt idx="572">
                  <c:v>29.565999999999999</c:v>
                </c:pt>
                <c:pt idx="573">
                  <c:v>37.876899999999999</c:v>
                </c:pt>
                <c:pt idx="574">
                  <c:v>31.8658</c:v>
                </c:pt>
                <c:pt idx="575">
                  <c:v>30.975100000000001</c:v>
                </c:pt>
                <c:pt idx="576">
                  <c:v>31.269200000000001</c:v>
                </c:pt>
                <c:pt idx="577">
                  <c:v>32.982100000000003</c:v>
                </c:pt>
                <c:pt idx="578">
                  <c:v>33.243600000000001</c:v>
                </c:pt>
                <c:pt idx="579">
                  <c:v>32.1785</c:v>
                </c:pt>
                <c:pt idx="580">
                  <c:v>32.254899999999999</c:v>
                </c:pt>
                <c:pt idx="581">
                  <c:v>30.091999999999999</c:v>
                </c:pt>
                <c:pt idx="582">
                  <c:v>28.397300000000001</c:v>
                </c:pt>
                <c:pt idx="583">
                  <c:v>28.804200000000002</c:v>
                </c:pt>
                <c:pt idx="584">
                  <c:v>30.037700000000001</c:v>
                </c:pt>
                <c:pt idx="585">
                  <c:v>31.938600000000001</c:v>
                </c:pt>
                <c:pt idx="586">
                  <c:v>29.984200000000001</c:v>
                </c:pt>
                <c:pt idx="587">
                  <c:v>26.890799999999999</c:v>
                </c:pt>
                <c:pt idx="588">
                  <c:v>27.3995</c:v>
                </c:pt>
                <c:pt idx="589">
                  <c:v>24.6082</c:v>
                </c:pt>
                <c:pt idx="590">
                  <c:v>24.220199999999998</c:v>
                </c:pt>
                <c:pt idx="591">
                  <c:v>20.859200000000001</c:v>
                </c:pt>
                <c:pt idx="592">
                  <c:v>16.0121</c:v>
                </c:pt>
                <c:pt idx="593">
                  <c:v>15.8504</c:v>
                </c:pt>
                <c:pt idx="594">
                  <c:v>19.493300000000001</c:v>
                </c:pt>
                <c:pt idx="595">
                  <c:v>20.866099999999999</c:v>
                </c:pt>
                <c:pt idx="596">
                  <c:v>20.314699999999998</c:v>
                </c:pt>
                <c:pt idx="597">
                  <c:v>23.667899999999999</c:v>
                </c:pt>
                <c:pt idx="598">
                  <c:v>28.273499999999999</c:v>
                </c:pt>
                <c:pt idx="599">
                  <c:v>24.760999999999999</c:v>
                </c:pt>
                <c:pt idx="600">
                  <c:v>26.214200000000002</c:v>
                </c:pt>
                <c:pt idx="601">
                  <c:v>27.061299999999999</c:v>
                </c:pt>
                <c:pt idx="602">
                  <c:v>27.947800000000001</c:v>
                </c:pt>
                <c:pt idx="603">
                  <c:v>28.1448</c:v>
                </c:pt>
                <c:pt idx="604">
                  <c:v>30.785699999999999</c:v>
                </c:pt>
                <c:pt idx="605">
                  <c:v>32.122199999999999</c:v>
                </c:pt>
                <c:pt idx="606">
                  <c:v>35.6738</c:v>
                </c:pt>
                <c:pt idx="607">
                  <c:v>36.383299999999998</c:v>
                </c:pt>
                <c:pt idx="608">
                  <c:v>27.253799999999998</c:v>
                </c:pt>
                <c:pt idx="609">
                  <c:v>20.2806</c:v>
                </c:pt>
                <c:pt idx="610">
                  <c:v>21.3873</c:v>
                </c:pt>
                <c:pt idx="611">
                  <c:v>16.877500000000001</c:v>
                </c:pt>
                <c:pt idx="612">
                  <c:v>16.763999999999999</c:v>
                </c:pt>
                <c:pt idx="613">
                  <c:v>16.512799999999999</c:v>
                </c:pt>
                <c:pt idx="614">
                  <c:v>14.1357</c:v>
                </c:pt>
                <c:pt idx="615">
                  <c:v>14.6877</c:v>
                </c:pt>
                <c:pt idx="616">
                  <c:v>12.512600000000001</c:v>
                </c:pt>
                <c:pt idx="617">
                  <c:v>14.099</c:v>
                </c:pt>
                <c:pt idx="618">
                  <c:v>15.7014</c:v>
                </c:pt>
                <c:pt idx="619">
                  <c:v>25.1479</c:v>
                </c:pt>
                <c:pt idx="620">
                  <c:v>32.473999999999997</c:v>
                </c:pt>
                <c:pt idx="621">
                  <c:v>40.196899999999999</c:v>
                </c:pt>
                <c:pt idx="622">
                  <c:v>25.089400000000001</c:v>
                </c:pt>
                <c:pt idx="623">
                  <c:v>23.689299999999999</c:v>
                </c:pt>
                <c:pt idx="624">
                  <c:v>22.805900000000001</c:v>
                </c:pt>
                <c:pt idx="625">
                  <c:v>22.960699999999999</c:v>
                </c:pt>
                <c:pt idx="626">
                  <c:v>24.2836</c:v>
                </c:pt>
                <c:pt idx="627">
                  <c:v>24.956299999999999</c:v>
                </c:pt>
                <c:pt idx="628">
                  <c:v>27.699200000000001</c:v>
                </c:pt>
                <c:pt idx="629">
                  <c:v>29.264399999999998</c:v>
                </c:pt>
                <c:pt idx="630">
                  <c:v>29.201000000000001</c:v>
                </c:pt>
                <c:pt idx="631">
                  <c:v>28.895600000000002</c:v>
                </c:pt>
                <c:pt idx="632">
                  <c:v>27.787800000000001</c:v>
                </c:pt>
                <c:pt idx="633">
                  <c:v>23.004899999999999</c:v>
                </c:pt>
                <c:pt idx="634">
                  <c:v>18.854099999999999</c:v>
                </c:pt>
                <c:pt idx="635">
                  <c:v>20.491399999999999</c:v>
                </c:pt>
                <c:pt idx="636">
                  <c:v>24.9056</c:v>
                </c:pt>
                <c:pt idx="637">
                  <c:v>25.251200000000001</c:v>
                </c:pt>
                <c:pt idx="638">
                  <c:v>24.556100000000001</c:v>
                </c:pt>
                <c:pt idx="639">
                  <c:v>23.106200000000001</c:v>
                </c:pt>
                <c:pt idx="640">
                  <c:v>23.191099999999999</c:v>
                </c:pt>
                <c:pt idx="641">
                  <c:v>25.743400000000001</c:v>
                </c:pt>
                <c:pt idx="642">
                  <c:v>25.376999999999999</c:v>
                </c:pt>
                <c:pt idx="643">
                  <c:v>25.887699999999999</c:v>
                </c:pt>
                <c:pt idx="644">
                  <c:v>27.42</c:v>
                </c:pt>
                <c:pt idx="645">
                  <c:v>33.284799999999997</c:v>
                </c:pt>
                <c:pt idx="646">
                  <c:v>32.247100000000003</c:v>
                </c:pt>
                <c:pt idx="647">
                  <c:v>32.286200000000001</c:v>
                </c:pt>
                <c:pt idx="648">
                  <c:v>31.935300000000002</c:v>
                </c:pt>
                <c:pt idx="649">
                  <c:v>31.726800000000001</c:v>
                </c:pt>
                <c:pt idx="650">
                  <c:v>33.570700000000002</c:v>
                </c:pt>
                <c:pt idx="651">
                  <c:v>40.901600000000002</c:v>
                </c:pt>
                <c:pt idx="652">
                  <c:v>40.814999999999998</c:v>
                </c:pt>
                <c:pt idx="653">
                  <c:v>41.479900000000001</c:v>
                </c:pt>
                <c:pt idx="654">
                  <c:v>48.007800000000003</c:v>
                </c:pt>
                <c:pt idx="655">
                  <c:v>37.223300000000002</c:v>
                </c:pt>
                <c:pt idx="656">
                  <c:v>25.7273</c:v>
                </c:pt>
                <c:pt idx="657">
                  <c:v>18.247</c:v>
                </c:pt>
                <c:pt idx="658">
                  <c:v>23.684999999999999</c:v>
                </c:pt>
                <c:pt idx="659">
                  <c:v>27.1631</c:v>
                </c:pt>
                <c:pt idx="660">
                  <c:v>28.448799999999999</c:v>
                </c:pt>
                <c:pt idx="661">
                  <c:v>26.307700000000001</c:v>
                </c:pt>
                <c:pt idx="662">
                  <c:v>23.622</c:v>
                </c:pt>
                <c:pt idx="663">
                  <c:v>22.074400000000001</c:v>
                </c:pt>
                <c:pt idx="664">
                  <c:v>21.541899999999998</c:v>
                </c:pt>
                <c:pt idx="665">
                  <c:v>19.8291</c:v>
                </c:pt>
                <c:pt idx="666">
                  <c:v>19.151599999999998</c:v>
                </c:pt>
                <c:pt idx="667">
                  <c:v>19.188500000000001</c:v>
                </c:pt>
                <c:pt idx="668">
                  <c:v>19.145800000000001</c:v>
                </c:pt>
                <c:pt idx="669">
                  <c:v>20.1526</c:v>
                </c:pt>
                <c:pt idx="670">
                  <c:v>21.129200000000001</c:v>
                </c:pt>
                <c:pt idx="671">
                  <c:v>25.0381</c:v>
                </c:pt>
                <c:pt idx="672">
                  <c:v>31.515599999999999</c:v>
                </c:pt>
                <c:pt idx="673">
                  <c:v>36.812100000000001</c:v>
                </c:pt>
                <c:pt idx="674">
                  <c:v>34.8292</c:v>
                </c:pt>
                <c:pt idx="675">
                  <c:v>33.807699999999997</c:v>
                </c:pt>
                <c:pt idx="676">
                  <c:v>37.739100000000001</c:v>
                </c:pt>
                <c:pt idx="677">
                  <c:v>33.243499999999997</c:v>
                </c:pt>
                <c:pt idx="678">
                  <c:v>37.8994</c:v>
                </c:pt>
                <c:pt idx="679">
                  <c:v>32.750300000000003</c:v>
                </c:pt>
                <c:pt idx="680">
                  <c:v>29.773599999999998</c:v>
                </c:pt>
                <c:pt idx="681">
                  <c:v>30.973700000000001</c:v>
                </c:pt>
                <c:pt idx="682">
                  <c:v>31.0318</c:v>
                </c:pt>
                <c:pt idx="683">
                  <c:v>33.816000000000003</c:v>
                </c:pt>
                <c:pt idx="684">
                  <c:v>34.195700000000002</c:v>
                </c:pt>
                <c:pt idx="685">
                  <c:v>33.264899999999997</c:v>
                </c:pt>
                <c:pt idx="686">
                  <c:v>29.6585</c:v>
                </c:pt>
                <c:pt idx="687">
                  <c:v>28.9345</c:v>
                </c:pt>
                <c:pt idx="688">
                  <c:v>24.778600000000001</c:v>
                </c:pt>
                <c:pt idx="689">
                  <c:v>22.1236</c:v>
                </c:pt>
                <c:pt idx="690">
                  <c:v>24.1463</c:v>
                </c:pt>
                <c:pt idx="691">
                  <c:v>17.389399999999998</c:v>
                </c:pt>
                <c:pt idx="692">
                  <c:v>18.829000000000001</c:v>
                </c:pt>
                <c:pt idx="693">
                  <c:v>21.0581</c:v>
                </c:pt>
                <c:pt idx="694">
                  <c:v>33.052399999999999</c:v>
                </c:pt>
                <c:pt idx="695">
                  <c:v>30.500699999999998</c:v>
                </c:pt>
                <c:pt idx="696">
                  <c:v>19.421299999999999</c:v>
                </c:pt>
                <c:pt idx="697">
                  <c:v>18.962199999999999</c:v>
                </c:pt>
                <c:pt idx="698">
                  <c:v>22.931799999999999</c:v>
                </c:pt>
                <c:pt idx="699">
                  <c:v>23.997199999999999</c:v>
                </c:pt>
                <c:pt idx="700">
                  <c:v>23.782900000000001</c:v>
                </c:pt>
                <c:pt idx="701">
                  <c:v>24.064599999999999</c:v>
                </c:pt>
                <c:pt idx="702">
                  <c:v>16.424099999999999</c:v>
                </c:pt>
                <c:pt idx="703">
                  <c:v>17.2667</c:v>
                </c:pt>
                <c:pt idx="704">
                  <c:v>21.019200000000001</c:v>
                </c:pt>
                <c:pt idx="705">
                  <c:v>21.875299999999999</c:v>
                </c:pt>
                <c:pt idx="706">
                  <c:v>24.406199999999998</c:v>
                </c:pt>
                <c:pt idx="707">
                  <c:v>21.745200000000001</c:v>
                </c:pt>
                <c:pt idx="708">
                  <c:v>22.874099999999999</c:v>
                </c:pt>
                <c:pt idx="709">
                  <c:v>11.6629</c:v>
                </c:pt>
                <c:pt idx="710">
                  <c:v>15.5701</c:v>
                </c:pt>
                <c:pt idx="711">
                  <c:v>18.031500000000001</c:v>
                </c:pt>
                <c:pt idx="712">
                  <c:v>17.417899999999999</c:v>
                </c:pt>
                <c:pt idx="713">
                  <c:v>15.712300000000001</c:v>
                </c:pt>
                <c:pt idx="714">
                  <c:v>17.353899999999999</c:v>
                </c:pt>
                <c:pt idx="715">
                  <c:v>20.212299999999999</c:v>
                </c:pt>
                <c:pt idx="716">
                  <c:v>20.333500000000001</c:v>
                </c:pt>
                <c:pt idx="717">
                  <c:v>21.281600000000001</c:v>
                </c:pt>
                <c:pt idx="718">
                  <c:v>20.1676</c:v>
                </c:pt>
                <c:pt idx="719">
                  <c:v>18.366099999999999</c:v>
                </c:pt>
                <c:pt idx="720">
                  <c:v>11.284000000000001</c:v>
                </c:pt>
                <c:pt idx="721">
                  <c:v>11.1891</c:v>
                </c:pt>
                <c:pt idx="722">
                  <c:v>11.432700000000001</c:v>
                </c:pt>
                <c:pt idx="723">
                  <c:v>10.0036</c:v>
                </c:pt>
                <c:pt idx="724">
                  <c:v>6.5458499999999997</c:v>
                </c:pt>
                <c:pt idx="725">
                  <c:v>6.66486</c:v>
                </c:pt>
                <c:pt idx="726">
                  <c:v>3.92415</c:v>
                </c:pt>
                <c:pt idx="727">
                  <c:v>4.1271399999999998</c:v>
                </c:pt>
                <c:pt idx="728">
                  <c:v>5.6241399999999997</c:v>
                </c:pt>
                <c:pt idx="729">
                  <c:v>5.7817699999999999</c:v>
                </c:pt>
                <c:pt idx="730">
                  <c:v>4.0612399999999997</c:v>
                </c:pt>
                <c:pt idx="731">
                  <c:v>9.9222400000000004</c:v>
                </c:pt>
                <c:pt idx="732">
                  <c:v>10.548299999999999</c:v>
                </c:pt>
                <c:pt idx="733">
                  <c:v>9.1715699999999991</c:v>
                </c:pt>
                <c:pt idx="734">
                  <c:v>11.2622</c:v>
                </c:pt>
                <c:pt idx="735">
                  <c:v>13.2727</c:v>
                </c:pt>
                <c:pt idx="736">
                  <c:v>8.7169100000000004</c:v>
                </c:pt>
                <c:pt idx="737">
                  <c:v>4.7607499999999998</c:v>
                </c:pt>
                <c:pt idx="738">
                  <c:v>6.0884200000000002</c:v>
                </c:pt>
                <c:pt idx="739">
                  <c:v>11.980600000000001</c:v>
                </c:pt>
                <c:pt idx="740">
                  <c:v>7.8260300000000003</c:v>
                </c:pt>
                <c:pt idx="741">
                  <c:v>6.33711</c:v>
                </c:pt>
                <c:pt idx="742">
                  <c:v>3.8394200000000001</c:v>
                </c:pt>
                <c:pt idx="743">
                  <c:v>3.0471300000000001</c:v>
                </c:pt>
                <c:pt idx="744">
                  <c:v>2.1317900000000001</c:v>
                </c:pt>
                <c:pt idx="745">
                  <c:v>3.4062800000000002</c:v>
                </c:pt>
                <c:pt idx="746">
                  <c:v>5.1577400000000004</c:v>
                </c:pt>
                <c:pt idx="747">
                  <c:v>3.8108200000000001</c:v>
                </c:pt>
                <c:pt idx="748">
                  <c:v>4.0484900000000001</c:v>
                </c:pt>
                <c:pt idx="749">
                  <c:v>7.4272299999999998</c:v>
                </c:pt>
                <c:pt idx="750">
                  <c:v>6.2632300000000001</c:v>
                </c:pt>
                <c:pt idx="751">
                  <c:v>7.03024</c:v>
                </c:pt>
                <c:pt idx="752">
                  <c:v>6.20479</c:v>
                </c:pt>
                <c:pt idx="753">
                  <c:v>4.6703000000000001</c:v>
                </c:pt>
                <c:pt idx="754">
                  <c:v>5.55396</c:v>
                </c:pt>
                <c:pt idx="755">
                  <c:v>9.44984</c:v>
                </c:pt>
                <c:pt idx="756">
                  <c:v>11.3857</c:v>
                </c:pt>
                <c:pt idx="757">
                  <c:v>12.210599999999999</c:v>
                </c:pt>
                <c:pt idx="758">
                  <c:v>14.240399999999999</c:v>
                </c:pt>
                <c:pt idx="759">
                  <c:v>14.8612</c:v>
                </c:pt>
                <c:pt idx="760">
                  <c:v>16.0489</c:v>
                </c:pt>
                <c:pt idx="761">
                  <c:v>15.345499999999999</c:v>
                </c:pt>
                <c:pt idx="762">
                  <c:v>14.7728</c:v>
                </c:pt>
                <c:pt idx="763">
                  <c:v>11.9122</c:v>
                </c:pt>
                <c:pt idx="764">
                  <c:v>12.3377</c:v>
                </c:pt>
                <c:pt idx="765">
                  <c:v>15.7018</c:v>
                </c:pt>
                <c:pt idx="766">
                  <c:v>18.646100000000001</c:v>
                </c:pt>
                <c:pt idx="767">
                  <c:v>17.813800000000001</c:v>
                </c:pt>
                <c:pt idx="768">
                  <c:v>17.3947</c:v>
                </c:pt>
                <c:pt idx="769">
                  <c:v>20.4587</c:v>
                </c:pt>
                <c:pt idx="770">
                  <c:v>21.344799999999999</c:v>
                </c:pt>
                <c:pt idx="771">
                  <c:v>13.694699999999999</c:v>
                </c:pt>
                <c:pt idx="772">
                  <c:v>6.6116700000000002</c:v>
                </c:pt>
                <c:pt idx="773">
                  <c:v>4.2737699999999998</c:v>
                </c:pt>
                <c:pt idx="774">
                  <c:v>16.901700000000002</c:v>
                </c:pt>
                <c:pt idx="775">
                  <c:v>19.747299999999999</c:v>
                </c:pt>
                <c:pt idx="776">
                  <c:v>15.666</c:v>
                </c:pt>
                <c:pt idx="777">
                  <c:v>18.850300000000001</c:v>
                </c:pt>
                <c:pt idx="778">
                  <c:v>20.183599999999998</c:v>
                </c:pt>
                <c:pt idx="779">
                  <c:v>23.478100000000001</c:v>
                </c:pt>
                <c:pt idx="780">
                  <c:v>29.548100000000002</c:v>
                </c:pt>
                <c:pt idx="781">
                  <c:v>25.839600000000001</c:v>
                </c:pt>
                <c:pt idx="782">
                  <c:v>25.359000000000002</c:v>
                </c:pt>
                <c:pt idx="783">
                  <c:v>21.525500000000001</c:v>
                </c:pt>
                <c:pt idx="784">
                  <c:v>18.427199999999999</c:v>
                </c:pt>
                <c:pt idx="785">
                  <c:v>18.493200000000002</c:v>
                </c:pt>
                <c:pt idx="786">
                  <c:v>12.994400000000001</c:v>
                </c:pt>
                <c:pt idx="787">
                  <c:v>17.254799999999999</c:v>
                </c:pt>
                <c:pt idx="788">
                  <c:v>20.9877</c:v>
                </c:pt>
                <c:pt idx="789">
                  <c:v>23.480899999999998</c:v>
                </c:pt>
                <c:pt idx="790">
                  <c:v>22.162299999999998</c:v>
                </c:pt>
                <c:pt idx="791">
                  <c:v>21.5321</c:v>
                </c:pt>
                <c:pt idx="792">
                  <c:v>21.77</c:v>
                </c:pt>
                <c:pt idx="793">
                  <c:v>21.169799999999999</c:v>
                </c:pt>
                <c:pt idx="794">
                  <c:v>20.004000000000001</c:v>
                </c:pt>
                <c:pt idx="795">
                  <c:v>21.7363</c:v>
                </c:pt>
                <c:pt idx="796">
                  <c:v>18.479500000000002</c:v>
                </c:pt>
                <c:pt idx="797">
                  <c:v>17.803100000000001</c:v>
                </c:pt>
                <c:pt idx="798">
                  <c:v>16.385899999999999</c:v>
                </c:pt>
                <c:pt idx="799">
                  <c:v>15.71</c:v>
                </c:pt>
                <c:pt idx="800">
                  <c:v>14.7347</c:v>
                </c:pt>
                <c:pt idx="801">
                  <c:v>14.0055</c:v>
                </c:pt>
                <c:pt idx="802">
                  <c:v>12.0746</c:v>
                </c:pt>
                <c:pt idx="803">
                  <c:v>10.4077</c:v>
                </c:pt>
                <c:pt idx="804">
                  <c:v>9.4383599999999994</c:v>
                </c:pt>
                <c:pt idx="805">
                  <c:v>9.5028799999999993</c:v>
                </c:pt>
                <c:pt idx="806">
                  <c:v>9.1857299999999995</c:v>
                </c:pt>
                <c:pt idx="807">
                  <c:v>9.1872000000000007</c:v>
                </c:pt>
                <c:pt idx="808">
                  <c:v>8.2544299999999993</c:v>
                </c:pt>
                <c:pt idx="809">
                  <c:v>10.3643</c:v>
                </c:pt>
                <c:pt idx="810">
                  <c:v>15.1995</c:v>
                </c:pt>
                <c:pt idx="811">
                  <c:v>12.8728</c:v>
                </c:pt>
                <c:pt idx="812">
                  <c:v>13.885999999999999</c:v>
                </c:pt>
                <c:pt idx="813">
                  <c:v>17.343900000000001</c:v>
                </c:pt>
                <c:pt idx="814">
                  <c:v>11.079499999999999</c:v>
                </c:pt>
                <c:pt idx="815">
                  <c:v>9.4695400000000003</c:v>
                </c:pt>
                <c:pt idx="816">
                  <c:v>13.909000000000001</c:v>
                </c:pt>
                <c:pt idx="817">
                  <c:v>15.3787</c:v>
                </c:pt>
                <c:pt idx="818">
                  <c:v>9.9463899999999992</c:v>
                </c:pt>
                <c:pt idx="819">
                  <c:v>9.1412099999999992</c:v>
                </c:pt>
                <c:pt idx="820">
                  <c:v>11.017099999999999</c:v>
                </c:pt>
                <c:pt idx="821">
                  <c:v>13.0092</c:v>
                </c:pt>
                <c:pt idx="822">
                  <c:v>14.5755</c:v>
                </c:pt>
                <c:pt idx="823">
                  <c:v>18.371700000000001</c:v>
                </c:pt>
                <c:pt idx="824">
                  <c:v>18.526900000000001</c:v>
                </c:pt>
                <c:pt idx="825">
                  <c:v>15.0237</c:v>
                </c:pt>
                <c:pt idx="826">
                  <c:v>15.310499999999999</c:v>
                </c:pt>
                <c:pt idx="827">
                  <c:v>16.9557</c:v>
                </c:pt>
                <c:pt idx="828">
                  <c:v>13.275700000000001</c:v>
                </c:pt>
                <c:pt idx="829">
                  <c:v>15.048299999999999</c:v>
                </c:pt>
                <c:pt idx="830">
                  <c:v>8.0622900000000008</c:v>
                </c:pt>
                <c:pt idx="831">
                  <c:v>5.3236999999999997</c:v>
                </c:pt>
                <c:pt idx="832">
                  <c:v>3.9832800000000002</c:v>
                </c:pt>
                <c:pt idx="833">
                  <c:v>5.1910999999999996</c:v>
                </c:pt>
                <c:pt idx="834">
                  <c:v>4.6101400000000003</c:v>
                </c:pt>
                <c:pt idx="835">
                  <c:v>5.6361100000000004</c:v>
                </c:pt>
                <c:pt idx="836">
                  <c:v>8.2674699999999994</c:v>
                </c:pt>
                <c:pt idx="837">
                  <c:v>8.8738600000000005</c:v>
                </c:pt>
                <c:pt idx="838">
                  <c:v>10.6387</c:v>
                </c:pt>
                <c:pt idx="839">
                  <c:v>12.4564</c:v>
                </c:pt>
                <c:pt idx="840">
                  <c:v>13.861700000000001</c:v>
                </c:pt>
                <c:pt idx="841">
                  <c:v>12.724399999999999</c:v>
                </c:pt>
                <c:pt idx="842">
                  <c:v>19.4998</c:v>
                </c:pt>
                <c:pt idx="843">
                  <c:v>18.101099999999999</c:v>
                </c:pt>
                <c:pt idx="844">
                  <c:v>14.401</c:v>
                </c:pt>
                <c:pt idx="845">
                  <c:v>16.556100000000001</c:v>
                </c:pt>
                <c:pt idx="846">
                  <c:v>21.274799999999999</c:v>
                </c:pt>
                <c:pt idx="847">
                  <c:v>27.770399999999999</c:v>
                </c:pt>
                <c:pt idx="848">
                  <c:v>29.0457</c:v>
                </c:pt>
                <c:pt idx="849">
                  <c:v>29.386399999999998</c:v>
                </c:pt>
                <c:pt idx="850">
                  <c:v>20.384799999999998</c:v>
                </c:pt>
                <c:pt idx="851">
                  <c:v>23.2578</c:v>
                </c:pt>
                <c:pt idx="852">
                  <c:v>18.689499999999999</c:v>
                </c:pt>
                <c:pt idx="853">
                  <c:v>16.816400000000002</c:v>
                </c:pt>
                <c:pt idx="854">
                  <c:v>18.227799999999998</c:v>
                </c:pt>
                <c:pt idx="855">
                  <c:v>30.524699999999999</c:v>
                </c:pt>
                <c:pt idx="856">
                  <c:v>20.28</c:v>
                </c:pt>
                <c:pt idx="857">
                  <c:v>20.339099999999998</c:v>
                </c:pt>
                <c:pt idx="858">
                  <c:v>23.078099999999999</c:v>
                </c:pt>
                <c:pt idx="859">
                  <c:v>20.2498</c:v>
                </c:pt>
                <c:pt idx="860">
                  <c:v>20.901299999999999</c:v>
                </c:pt>
                <c:pt idx="861">
                  <c:v>24.332699999999999</c:v>
                </c:pt>
                <c:pt idx="862">
                  <c:v>29.390999999999998</c:v>
                </c:pt>
                <c:pt idx="863">
                  <c:v>29.7759</c:v>
                </c:pt>
                <c:pt idx="864">
                  <c:v>25.052299999999999</c:v>
                </c:pt>
                <c:pt idx="865">
                  <c:v>25.561699999999998</c:v>
                </c:pt>
                <c:pt idx="866">
                  <c:v>27.101900000000001</c:v>
                </c:pt>
                <c:pt idx="867">
                  <c:v>28.3719</c:v>
                </c:pt>
                <c:pt idx="868">
                  <c:v>28.933900000000001</c:v>
                </c:pt>
                <c:pt idx="869">
                  <c:v>31.282399999999999</c:v>
                </c:pt>
                <c:pt idx="870">
                  <c:v>31.690100000000001</c:v>
                </c:pt>
                <c:pt idx="871">
                  <c:v>30.900600000000001</c:v>
                </c:pt>
                <c:pt idx="872">
                  <c:v>27.9755</c:v>
                </c:pt>
                <c:pt idx="873">
                  <c:v>22.449400000000001</c:v>
                </c:pt>
                <c:pt idx="874">
                  <c:v>25.423500000000001</c:v>
                </c:pt>
                <c:pt idx="875">
                  <c:v>15.5185</c:v>
                </c:pt>
                <c:pt idx="876">
                  <c:v>14.1113</c:v>
                </c:pt>
                <c:pt idx="877">
                  <c:v>13.639900000000001</c:v>
                </c:pt>
                <c:pt idx="878">
                  <c:v>17.639600000000002</c:v>
                </c:pt>
                <c:pt idx="879">
                  <c:v>16.497299999999999</c:v>
                </c:pt>
                <c:pt idx="880">
                  <c:v>15.87</c:v>
                </c:pt>
                <c:pt idx="881">
                  <c:v>14.3711</c:v>
                </c:pt>
                <c:pt idx="882">
                  <c:v>15.556800000000001</c:v>
                </c:pt>
                <c:pt idx="883">
                  <c:v>18.9344</c:v>
                </c:pt>
                <c:pt idx="884">
                  <c:v>18.267399999999999</c:v>
                </c:pt>
                <c:pt idx="885">
                  <c:v>19.148</c:v>
                </c:pt>
                <c:pt idx="886">
                  <c:v>19.662500000000001</c:v>
                </c:pt>
                <c:pt idx="887">
                  <c:v>17.651700000000002</c:v>
                </c:pt>
                <c:pt idx="888">
                  <c:v>15.339499999999999</c:v>
                </c:pt>
                <c:pt idx="889">
                  <c:v>16.414999999999999</c:v>
                </c:pt>
                <c:pt idx="890">
                  <c:v>19.337599999999998</c:v>
                </c:pt>
                <c:pt idx="891">
                  <c:v>20.1372</c:v>
                </c:pt>
                <c:pt idx="892">
                  <c:v>24.787700000000001</c:v>
                </c:pt>
                <c:pt idx="893">
                  <c:v>25.45</c:v>
                </c:pt>
                <c:pt idx="894">
                  <c:v>21.0474</c:v>
                </c:pt>
                <c:pt idx="895">
                  <c:v>23.324000000000002</c:v>
                </c:pt>
                <c:pt idx="896">
                  <c:v>24.7072</c:v>
                </c:pt>
                <c:pt idx="897">
                  <c:v>17.854600000000001</c:v>
                </c:pt>
                <c:pt idx="898">
                  <c:v>17.1709</c:v>
                </c:pt>
                <c:pt idx="899">
                  <c:v>13.891400000000001</c:v>
                </c:pt>
                <c:pt idx="900">
                  <c:v>12.4488</c:v>
                </c:pt>
                <c:pt idx="901">
                  <c:v>12.7262</c:v>
                </c:pt>
                <c:pt idx="902">
                  <c:v>13.5589</c:v>
                </c:pt>
                <c:pt idx="903">
                  <c:v>14.9511</c:v>
                </c:pt>
                <c:pt idx="904">
                  <c:v>15.564299999999999</c:v>
                </c:pt>
                <c:pt idx="905">
                  <c:v>12.1776</c:v>
                </c:pt>
                <c:pt idx="906">
                  <c:v>13.320399999999999</c:v>
                </c:pt>
                <c:pt idx="907">
                  <c:v>14.5159</c:v>
                </c:pt>
                <c:pt idx="908">
                  <c:v>16.885400000000001</c:v>
                </c:pt>
                <c:pt idx="909">
                  <c:v>15.9717</c:v>
                </c:pt>
                <c:pt idx="910">
                  <c:v>17.0654</c:v>
                </c:pt>
                <c:pt idx="911">
                  <c:v>18.180900000000001</c:v>
                </c:pt>
                <c:pt idx="912">
                  <c:v>14.583399999999999</c:v>
                </c:pt>
                <c:pt idx="913">
                  <c:v>16.024000000000001</c:v>
                </c:pt>
                <c:pt idx="914">
                  <c:v>15.752000000000001</c:v>
                </c:pt>
                <c:pt idx="915">
                  <c:v>16.635899999999999</c:v>
                </c:pt>
                <c:pt idx="916">
                  <c:v>19.753699999999998</c:v>
                </c:pt>
                <c:pt idx="917">
                  <c:v>22.556699999999999</c:v>
                </c:pt>
                <c:pt idx="918">
                  <c:v>24.163799999999998</c:v>
                </c:pt>
                <c:pt idx="919">
                  <c:v>19.548400000000001</c:v>
                </c:pt>
                <c:pt idx="920">
                  <c:v>18.728999999999999</c:v>
                </c:pt>
                <c:pt idx="921">
                  <c:v>17.105399999999999</c:v>
                </c:pt>
                <c:pt idx="922">
                  <c:v>15.9915</c:v>
                </c:pt>
                <c:pt idx="923">
                  <c:v>15.3787</c:v>
                </c:pt>
                <c:pt idx="924">
                  <c:v>11.5189</c:v>
                </c:pt>
                <c:pt idx="925">
                  <c:v>9.2995000000000001</c:v>
                </c:pt>
                <c:pt idx="926">
                  <c:v>8.3802000000000003</c:v>
                </c:pt>
                <c:pt idx="927">
                  <c:v>8.0894200000000005</c:v>
                </c:pt>
                <c:pt idx="928">
                  <c:v>7.5460399999999996</c:v>
                </c:pt>
                <c:pt idx="929">
                  <c:v>7.42117</c:v>
                </c:pt>
                <c:pt idx="930">
                  <c:v>9.4243000000000006</c:v>
                </c:pt>
                <c:pt idx="931">
                  <c:v>11.086399999999999</c:v>
                </c:pt>
                <c:pt idx="932">
                  <c:v>9.6209100000000003</c:v>
                </c:pt>
                <c:pt idx="933">
                  <c:v>14.0243</c:v>
                </c:pt>
                <c:pt idx="934">
                  <c:v>16.632400000000001</c:v>
                </c:pt>
                <c:pt idx="935">
                  <c:v>18.041499999999999</c:v>
                </c:pt>
                <c:pt idx="936">
                  <c:v>19.2883</c:v>
                </c:pt>
                <c:pt idx="937">
                  <c:v>21.913900000000002</c:v>
                </c:pt>
                <c:pt idx="938">
                  <c:v>26.373000000000001</c:v>
                </c:pt>
                <c:pt idx="939">
                  <c:v>27.680099999999999</c:v>
                </c:pt>
                <c:pt idx="940">
                  <c:v>27.202400000000001</c:v>
                </c:pt>
                <c:pt idx="941">
                  <c:v>27.805700000000002</c:v>
                </c:pt>
                <c:pt idx="942">
                  <c:v>31.721599999999999</c:v>
                </c:pt>
                <c:pt idx="943">
                  <c:v>24.166899999999998</c:v>
                </c:pt>
                <c:pt idx="944">
                  <c:v>11.855600000000001</c:v>
                </c:pt>
                <c:pt idx="945">
                  <c:v>7.9097200000000001</c:v>
                </c:pt>
                <c:pt idx="946">
                  <c:v>10.7484</c:v>
                </c:pt>
                <c:pt idx="947">
                  <c:v>7.2613399999999997</c:v>
                </c:pt>
                <c:pt idx="948">
                  <c:v>9.5357299999999992</c:v>
                </c:pt>
                <c:pt idx="949">
                  <c:v>7.2059699999999998</c:v>
                </c:pt>
                <c:pt idx="950">
                  <c:v>8.7156300000000009</c:v>
                </c:pt>
                <c:pt idx="951">
                  <c:v>7.5780399999999997</c:v>
                </c:pt>
                <c:pt idx="952">
                  <c:v>6.4930300000000001</c:v>
                </c:pt>
                <c:pt idx="953">
                  <c:v>6.0872700000000002</c:v>
                </c:pt>
                <c:pt idx="954">
                  <c:v>6.9601800000000003</c:v>
                </c:pt>
                <c:pt idx="955">
                  <c:v>6.1084399999999999</c:v>
                </c:pt>
                <c:pt idx="956">
                  <c:v>8.5286600000000004</c:v>
                </c:pt>
                <c:pt idx="957">
                  <c:v>10.6099</c:v>
                </c:pt>
                <c:pt idx="958">
                  <c:v>13.4709</c:v>
                </c:pt>
                <c:pt idx="959">
                  <c:v>21.923400000000001</c:v>
                </c:pt>
                <c:pt idx="960">
                  <c:v>16.9772</c:v>
                </c:pt>
                <c:pt idx="961">
                  <c:v>16.778300000000002</c:v>
                </c:pt>
                <c:pt idx="962">
                  <c:v>15.8714</c:v>
                </c:pt>
                <c:pt idx="963">
                  <c:v>13.315200000000001</c:v>
                </c:pt>
                <c:pt idx="964">
                  <c:v>11.721399999999999</c:v>
                </c:pt>
                <c:pt idx="965">
                  <c:v>11.894500000000001</c:v>
                </c:pt>
                <c:pt idx="966">
                  <c:v>11.6328</c:v>
                </c:pt>
                <c:pt idx="967">
                  <c:v>13.3886</c:v>
                </c:pt>
                <c:pt idx="968">
                  <c:v>14.9808</c:v>
                </c:pt>
                <c:pt idx="969">
                  <c:v>10.4893</c:v>
                </c:pt>
                <c:pt idx="970">
                  <c:v>9.2301599999999997</c:v>
                </c:pt>
                <c:pt idx="971">
                  <c:v>9.4064200000000007</c:v>
                </c:pt>
                <c:pt idx="972">
                  <c:v>7.2249299999999996</c:v>
                </c:pt>
                <c:pt idx="973">
                  <c:v>7.5176600000000002</c:v>
                </c:pt>
                <c:pt idx="974">
                  <c:v>9.5238399999999999</c:v>
                </c:pt>
                <c:pt idx="975">
                  <c:v>9.4826099999999993</c:v>
                </c:pt>
                <c:pt idx="976">
                  <c:v>8.3839400000000008</c:v>
                </c:pt>
                <c:pt idx="977">
                  <c:v>7.7264699999999999</c:v>
                </c:pt>
                <c:pt idx="978">
                  <c:v>8.4110800000000001</c:v>
                </c:pt>
                <c:pt idx="979">
                  <c:v>7.9948300000000003</c:v>
                </c:pt>
                <c:pt idx="980">
                  <c:v>13.3916</c:v>
                </c:pt>
                <c:pt idx="981">
                  <c:v>9.6479099999999995</c:v>
                </c:pt>
                <c:pt idx="982">
                  <c:v>11.6175</c:v>
                </c:pt>
                <c:pt idx="983">
                  <c:v>11.7402</c:v>
                </c:pt>
                <c:pt idx="984">
                  <c:v>13.241300000000001</c:v>
                </c:pt>
                <c:pt idx="985">
                  <c:v>14.2499</c:v>
                </c:pt>
                <c:pt idx="986">
                  <c:v>16.876200000000001</c:v>
                </c:pt>
                <c:pt idx="987">
                  <c:v>17.733899999999998</c:v>
                </c:pt>
                <c:pt idx="988">
                  <c:v>17.7516</c:v>
                </c:pt>
                <c:pt idx="989">
                  <c:v>16.973600000000001</c:v>
                </c:pt>
                <c:pt idx="990">
                  <c:v>17.533899999999999</c:v>
                </c:pt>
                <c:pt idx="991">
                  <c:v>14.009</c:v>
                </c:pt>
                <c:pt idx="992">
                  <c:v>11.606999999999999</c:v>
                </c:pt>
                <c:pt idx="993">
                  <c:v>10.1195</c:v>
                </c:pt>
                <c:pt idx="994">
                  <c:v>9.6138499999999993</c:v>
                </c:pt>
                <c:pt idx="995">
                  <c:v>9.7346000000000004</c:v>
                </c:pt>
                <c:pt idx="996">
                  <c:v>9.0051299999999994</c:v>
                </c:pt>
                <c:pt idx="997">
                  <c:v>8.3039000000000005</c:v>
                </c:pt>
                <c:pt idx="998">
                  <c:v>10.3514</c:v>
                </c:pt>
                <c:pt idx="999">
                  <c:v>9.6739499999999996</c:v>
                </c:pt>
                <c:pt idx="1000">
                  <c:v>9.8863599999999998</c:v>
                </c:pt>
                <c:pt idx="1001">
                  <c:v>9.2291699999999999</c:v>
                </c:pt>
                <c:pt idx="1002">
                  <c:v>8.9325700000000001</c:v>
                </c:pt>
                <c:pt idx="1003">
                  <c:v>8.5578599999999998</c:v>
                </c:pt>
                <c:pt idx="1004">
                  <c:v>10.244199999999999</c:v>
                </c:pt>
                <c:pt idx="1005">
                  <c:v>11.1526</c:v>
                </c:pt>
                <c:pt idx="1006">
                  <c:v>10.424200000000001</c:v>
                </c:pt>
                <c:pt idx="1007">
                  <c:v>12.536199999999999</c:v>
                </c:pt>
                <c:pt idx="1008">
                  <c:v>15.8124</c:v>
                </c:pt>
                <c:pt idx="1009">
                  <c:v>13.4252</c:v>
                </c:pt>
                <c:pt idx="1010">
                  <c:v>11.490399999999999</c:v>
                </c:pt>
                <c:pt idx="1011">
                  <c:v>9.2889900000000001</c:v>
                </c:pt>
                <c:pt idx="1012">
                  <c:v>11.040900000000001</c:v>
                </c:pt>
                <c:pt idx="1013">
                  <c:v>8.5262899999999995</c:v>
                </c:pt>
                <c:pt idx="1014">
                  <c:v>7.4686399999999997</c:v>
                </c:pt>
                <c:pt idx="1015">
                  <c:v>8.6678099999999993</c:v>
                </c:pt>
                <c:pt idx="1016">
                  <c:v>10.353</c:v>
                </c:pt>
                <c:pt idx="1017">
                  <c:v>14.459</c:v>
                </c:pt>
                <c:pt idx="1018">
                  <c:v>13.637600000000001</c:v>
                </c:pt>
                <c:pt idx="1019">
                  <c:v>11.9435</c:v>
                </c:pt>
                <c:pt idx="1020">
                  <c:v>12.6699</c:v>
                </c:pt>
                <c:pt idx="1021">
                  <c:v>12.8469</c:v>
                </c:pt>
                <c:pt idx="1022">
                  <c:v>13.3695</c:v>
                </c:pt>
                <c:pt idx="1023">
                  <c:v>5.0846999999999998</c:v>
                </c:pt>
                <c:pt idx="1024">
                  <c:v>3.1416599999999999</c:v>
                </c:pt>
                <c:pt idx="1025">
                  <c:v>5.6222500000000002</c:v>
                </c:pt>
                <c:pt idx="1026">
                  <c:v>8.0499399999999994</c:v>
                </c:pt>
                <c:pt idx="1027">
                  <c:v>6.2151899999999998</c:v>
                </c:pt>
                <c:pt idx="1028">
                  <c:v>7.2925000000000004</c:v>
                </c:pt>
                <c:pt idx="1029">
                  <c:v>17.087199999999999</c:v>
                </c:pt>
                <c:pt idx="1030">
                  <c:v>12.8566</c:v>
                </c:pt>
                <c:pt idx="1031">
                  <c:v>16.627199999999998</c:v>
                </c:pt>
                <c:pt idx="1032">
                  <c:v>20.8675</c:v>
                </c:pt>
                <c:pt idx="1033">
                  <c:v>23.170300000000001</c:v>
                </c:pt>
                <c:pt idx="1034">
                  <c:v>18.578299999999999</c:v>
                </c:pt>
                <c:pt idx="1035">
                  <c:v>18.598500000000001</c:v>
                </c:pt>
                <c:pt idx="1036">
                  <c:v>17.6142</c:v>
                </c:pt>
                <c:pt idx="1037">
                  <c:v>16.159400000000002</c:v>
                </c:pt>
                <c:pt idx="1038">
                  <c:v>14.8401</c:v>
                </c:pt>
                <c:pt idx="1039">
                  <c:v>24.623999999999999</c:v>
                </c:pt>
                <c:pt idx="1040">
                  <c:v>21.6587</c:v>
                </c:pt>
                <c:pt idx="1041">
                  <c:v>25.075099999999999</c:v>
                </c:pt>
                <c:pt idx="1042">
                  <c:v>27.471499999999999</c:v>
                </c:pt>
                <c:pt idx="1043">
                  <c:v>18.4467</c:v>
                </c:pt>
                <c:pt idx="1044">
                  <c:v>15.539400000000001</c:v>
                </c:pt>
                <c:pt idx="1045">
                  <c:v>14.327999999999999</c:v>
                </c:pt>
                <c:pt idx="1046">
                  <c:v>14.112500000000001</c:v>
                </c:pt>
                <c:pt idx="1047">
                  <c:v>16.4087</c:v>
                </c:pt>
                <c:pt idx="1048">
                  <c:v>16.395900000000001</c:v>
                </c:pt>
                <c:pt idx="1049">
                  <c:v>14.8179</c:v>
                </c:pt>
                <c:pt idx="1050">
                  <c:v>16.174099999999999</c:v>
                </c:pt>
                <c:pt idx="1051">
                  <c:v>11.2052</c:v>
                </c:pt>
                <c:pt idx="1052">
                  <c:v>12.095800000000001</c:v>
                </c:pt>
                <c:pt idx="1053">
                  <c:v>14.691599999999999</c:v>
                </c:pt>
                <c:pt idx="1054">
                  <c:v>21.259599999999999</c:v>
                </c:pt>
                <c:pt idx="1055">
                  <c:v>20.3413</c:v>
                </c:pt>
                <c:pt idx="1056">
                  <c:v>21.364899999999999</c:v>
                </c:pt>
                <c:pt idx="1057">
                  <c:v>21.633500000000002</c:v>
                </c:pt>
                <c:pt idx="1058">
                  <c:v>21.645399999999999</c:v>
                </c:pt>
                <c:pt idx="1059">
                  <c:v>22.322800000000001</c:v>
                </c:pt>
                <c:pt idx="1060">
                  <c:v>23.399000000000001</c:v>
                </c:pt>
                <c:pt idx="1061">
                  <c:v>23.2988</c:v>
                </c:pt>
                <c:pt idx="1062">
                  <c:v>22.009899999999998</c:v>
                </c:pt>
                <c:pt idx="1063">
                  <c:v>16.281600000000001</c:v>
                </c:pt>
                <c:pt idx="1064">
                  <c:v>17.3232</c:v>
                </c:pt>
                <c:pt idx="1065">
                  <c:v>14.3604</c:v>
                </c:pt>
                <c:pt idx="1066">
                  <c:v>10.6311</c:v>
                </c:pt>
                <c:pt idx="1067">
                  <c:v>9.8572799999999994</c:v>
                </c:pt>
                <c:pt idx="1068">
                  <c:v>8.7907700000000002</c:v>
                </c:pt>
                <c:pt idx="1069">
                  <c:v>8.9846299999999992</c:v>
                </c:pt>
                <c:pt idx="1070">
                  <c:v>8.9190000000000005</c:v>
                </c:pt>
                <c:pt idx="1071">
                  <c:v>7.94</c:v>
                </c:pt>
                <c:pt idx="1072">
                  <c:v>7.8943000000000003</c:v>
                </c:pt>
                <c:pt idx="1073">
                  <c:v>8.5068999999999999</c:v>
                </c:pt>
                <c:pt idx="1074">
                  <c:v>9.0677099999999999</c:v>
                </c:pt>
                <c:pt idx="1075">
                  <c:v>9.7730899999999998</c:v>
                </c:pt>
                <c:pt idx="1076">
                  <c:v>15.8058</c:v>
                </c:pt>
                <c:pt idx="1077">
                  <c:v>20.744199999999999</c:v>
                </c:pt>
                <c:pt idx="1078">
                  <c:v>27.796900000000001</c:v>
                </c:pt>
                <c:pt idx="1079">
                  <c:v>23.714200000000002</c:v>
                </c:pt>
                <c:pt idx="1080">
                  <c:v>22.0564</c:v>
                </c:pt>
                <c:pt idx="1081">
                  <c:v>25.3354</c:v>
                </c:pt>
                <c:pt idx="1082">
                  <c:v>25.03</c:v>
                </c:pt>
                <c:pt idx="1083">
                  <c:v>23.5151</c:v>
                </c:pt>
                <c:pt idx="1084">
                  <c:v>20.7179</c:v>
                </c:pt>
                <c:pt idx="1085">
                  <c:v>25.148499999999999</c:v>
                </c:pt>
                <c:pt idx="1086">
                  <c:v>22.1187</c:v>
                </c:pt>
                <c:pt idx="1087">
                  <c:v>18.2714</c:v>
                </c:pt>
                <c:pt idx="1088">
                  <c:v>14.782500000000001</c:v>
                </c:pt>
                <c:pt idx="1089">
                  <c:v>12.356999999999999</c:v>
                </c:pt>
                <c:pt idx="1090">
                  <c:v>11.405099999999999</c:v>
                </c:pt>
                <c:pt idx="1091">
                  <c:v>9.4925499999999996</c:v>
                </c:pt>
                <c:pt idx="1092">
                  <c:v>7.8070599999999999</c:v>
                </c:pt>
                <c:pt idx="1093">
                  <c:v>7.0726100000000001</c:v>
                </c:pt>
                <c:pt idx="1094">
                  <c:v>6.43093</c:v>
                </c:pt>
                <c:pt idx="1095">
                  <c:v>6.0781000000000001</c:v>
                </c:pt>
                <c:pt idx="1096">
                  <c:v>5.1935399999999996</c:v>
                </c:pt>
                <c:pt idx="1097">
                  <c:v>4.80776</c:v>
                </c:pt>
                <c:pt idx="1098">
                  <c:v>4.6908899999999996</c:v>
                </c:pt>
                <c:pt idx="1099">
                  <c:v>5.1733200000000004</c:v>
                </c:pt>
                <c:pt idx="1100">
                  <c:v>6.0717299999999996</c:v>
                </c:pt>
                <c:pt idx="1101">
                  <c:v>8.1031200000000005</c:v>
                </c:pt>
                <c:pt idx="1102">
                  <c:v>7.1210699999999996</c:v>
                </c:pt>
                <c:pt idx="1103">
                  <c:v>7.3742000000000001</c:v>
                </c:pt>
                <c:pt idx="1104">
                  <c:v>8.2028199999999991</c:v>
                </c:pt>
                <c:pt idx="1105">
                  <c:v>8.8007399999999993</c:v>
                </c:pt>
                <c:pt idx="1106">
                  <c:v>8.5099499999999999</c:v>
                </c:pt>
                <c:pt idx="1107">
                  <c:v>10.184100000000001</c:v>
                </c:pt>
                <c:pt idx="1108">
                  <c:v>11.146699999999999</c:v>
                </c:pt>
                <c:pt idx="1109">
                  <c:v>14.7296</c:v>
                </c:pt>
                <c:pt idx="1110">
                  <c:v>16.980799999999999</c:v>
                </c:pt>
                <c:pt idx="1111">
                  <c:v>12.078099999999999</c:v>
                </c:pt>
                <c:pt idx="1112">
                  <c:v>13.0341</c:v>
                </c:pt>
                <c:pt idx="1113">
                  <c:v>10.1104</c:v>
                </c:pt>
                <c:pt idx="1114">
                  <c:v>6.6823899999999998</c:v>
                </c:pt>
                <c:pt idx="1115">
                  <c:v>5.8825799999999999</c:v>
                </c:pt>
                <c:pt idx="1116">
                  <c:v>6.6807299999999996</c:v>
                </c:pt>
                <c:pt idx="1117">
                  <c:v>18.9588</c:v>
                </c:pt>
                <c:pt idx="1118">
                  <c:v>15.209199999999999</c:v>
                </c:pt>
                <c:pt idx="1119">
                  <c:v>7.4581099999999996</c:v>
                </c:pt>
                <c:pt idx="1120">
                  <c:v>6.9272099999999996</c:v>
                </c:pt>
                <c:pt idx="1121">
                  <c:v>8.3268900000000006</c:v>
                </c:pt>
                <c:pt idx="1122">
                  <c:v>9.3169699999999995</c:v>
                </c:pt>
                <c:pt idx="1123">
                  <c:v>9.5869900000000001</c:v>
                </c:pt>
                <c:pt idx="1124">
                  <c:v>12.410399999999999</c:v>
                </c:pt>
                <c:pt idx="1125">
                  <c:v>13.9428</c:v>
                </c:pt>
                <c:pt idx="1126">
                  <c:v>21.6831</c:v>
                </c:pt>
                <c:pt idx="1127">
                  <c:v>24.990600000000001</c:v>
                </c:pt>
                <c:pt idx="1128">
                  <c:v>25.011700000000001</c:v>
                </c:pt>
                <c:pt idx="1129">
                  <c:v>23.582699999999999</c:v>
                </c:pt>
                <c:pt idx="1130">
                  <c:v>16.497599999999998</c:v>
                </c:pt>
                <c:pt idx="1131">
                  <c:v>15.201499999999999</c:v>
                </c:pt>
                <c:pt idx="1132">
                  <c:v>14.7379</c:v>
                </c:pt>
                <c:pt idx="1133">
                  <c:v>11.2941</c:v>
                </c:pt>
                <c:pt idx="1134">
                  <c:v>8.2078000000000007</c:v>
                </c:pt>
                <c:pt idx="1135">
                  <c:v>12.048999999999999</c:v>
                </c:pt>
                <c:pt idx="1136">
                  <c:v>9.33995</c:v>
                </c:pt>
                <c:pt idx="1137">
                  <c:v>12.6591</c:v>
                </c:pt>
                <c:pt idx="1138">
                  <c:v>10.353300000000001</c:v>
                </c:pt>
                <c:pt idx="1139">
                  <c:v>9.9021500000000007</c:v>
                </c:pt>
                <c:pt idx="1140">
                  <c:v>10.066700000000001</c:v>
                </c:pt>
                <c:pt idx="1141">
                  <c:v>9.3518600000000003</c:v>
                </c:pt>
                <c:pt idx="1142">
                  <c:v>8.9386600000000005</c:v>
                </c:pt>
                <c:pt idx="1143">
                  <c:v>8.2440800000000003</c:v>
                </c:pt>
                <c:pt idx="1144">
                  <c:v>9.6102500000000006</c:v>
                </c:pt>
                <c:pt idx="1145">
                  <c:v>12.1523</c:v>
                </c:pt>
                <c:pt idx="1146">
                  <c:v>13.1031</c:v>
                </c:pt>
                <c:pt idx="1147">
                  <c:v>12.3872</c:v>
                </c:pt>
                <c:pt idx="1148">
                  <c:v>14.093999999999999</c:v>
                </c:pt>
                <c:pt idx="1149">
                  <c:v>9.7332099999999997</c:v>
                </c:pt>
                <c:pt idx="1150">
                  <c:v>9.7930299999999999</c:v>
                </c:pt>
                <c:pt idx="1151">
                  <c:v>10.5411</c:v>
                </c:pt>
                <c:pt idx="1152">
                  <c:v>12.2171</c:v>
                </c:pt>
                <c:pt idx="1153">
                  <c:v>14.994899999999999</c:v>
                </c:pt>
                <c:pt idx="1154">
                  <c:v>14.8246</c:v>
                </c:pt>
                <c:pt idx="1155">
                  <c:v>11.793699999999999</c:v>
                </c:pt>
                <c:pt idx="1156">
                  <c:v>11.9679</c:v>
                </c:pt>
                <c:pt idx="1157">
                  <c:v>15.761200000000001</c:v>
                </c:pt>
                <c:pt idx="1158">
                  <c:v>13.0829</c:v>
                </c:pt>
                <c:pt idx="1159">
                  <c:v>11.978400000000001</c:v>
                </c:pt>
                <c:pt idx="1160">
                  <c:v>15.7424</c:v>
                </c:pt>
                <c:pt idx="1161">
                  <c:v>17.094100000000001</c:v>
                </c:pt>
                <c:pt idx="1162">
                  <c:v>10.9443</c:v>
                </c:pt>
                <c:pt idx="1163">
                  <c:v>11.9183</c:v>
                </c:pt>
                <c:pt idx="1164">
                  <c:v>11.149800000000001</c:v>
                </c:pt>
                <c:pt idx="1165">
                  <c:v>9.67727</c:v>
                </c:pt>
                <c:pt idx="1166">
                  <c:v>9.6268700000000003</c:v>
                </c:pt>
                <c:pt idx="1167">
                  <c:v>9.4994700000000005</c:v>
                </c:pt>
                <c:pt idx="1168">
                  <c:v>9.4177700000000009</c:v>
                </c:pt>
                <c:pt idx="1169">
                  <c:v>11.355</c:v>
                </c:pt>
                <c:pt idx="1170">
                  <c:v>9.22973</c:v>
                </c:pt>
                <c:pt idx="1171">
                  <c:v>10.6305</c:v>
                </c:pt>
                <c:pt idx="1172">
                  <c:v>12.825900000000001</c:v>
                </c:pt>
                <c:pt idx="1173">
                  <c:v>14.9999</c:v>
                </c:pt>
                <c:pt idx="1174">
                  <c:v>14.3817</c:v>
                </c:pt>
                <c:pt idx="1175">
                  <c:v>22.783100000000001</c:v>
                </c:pt>
                <c:pt idx="1176">
                  <c:v>28.036200000000001</c:v>
                </c:pt>
                <c:pt idx="1177">
                  <c:v>30.0562</c:v>
                </c:pt>
                <c:pt idx="1178">
                  <c:v>25.677499999999998</c:v>
                </c:pt>
                <c:pt idx="1179">
                  <c:v>22.640799999999999</c:v>
                </c:pt>
                <c:pt idx="1180">
                  <c:v>23.6159</c:v>
                </c:pt>
                <c:pt idx="1181">
                  <c:v>22.8277</c:v>
                </c:pt>
                <c:pt idx="1182">
                  <c:v>26.3934</c:v>
                </c:pt>
                <c:pt idx="1183">
                  <c:v>30.3218</c:v>
                </c:pt>
                <c:pt idx="1184">
                  <c:v>26.331600000000002</c:v>
                </c:pt>
                <c:pt idx="1185">
                  <c:v>32.051299999999998</c:v>
                </c:pt>
                <c:pt idx="1186">
                  <c:v>24.351199999999999</c:v>
                </c:pt>
                <c:pt idx="1187">
                  <c:v>16.801400000000001</c:v>
                </c:pt>
                <c:pt idx="1188">
                  <c:v>17.777899999999999</c:v>
                </c:pt>
                <c:pt idx="1189">
                  <c:v>11.707000000000001</c:v>
                </c:pt>
                <c:pt idx="1190">
                  <c:v>9.1834799999999994</c:v>
                </c:pt>
                <c:pt idx="1191">
                  <c:v>7.7707800000000002</c:v>
                </c:pt>
                <c:pt idx="1192">
                  <c:v>8.9178899999999999</c:v>
                </c:pt>
                <c:pt idx="1193">
                  <c:v>8.8829899999999995</c:v>
                </c:pt>
                <c:pt idx="1194">
                  <c:v>11.0794</c:v>
                </c:pt>
                <c:pt idx="1195">
                  <c:v>11.5898</c:v>
                </c:pt>
                <c:pt idx="1196">
                  <c:v>14.3942</c:v>
                </c:pt>
                <c:pt idx="1197">
                  <c:v>19.261800000000001</c:v>
                </c:pt>
                <c:pt idx="1198">
                  <c:v>20.754999999999999</c:v>
                </c:pt>
                <c:pt idx="1199">
                  <c:v>21.5075</c:v>
                </c:pt>
                <c:pt idx="1200">
                  <c:v>21.873899999999999</c:v>
                </c:pt>
                <c:pt idx="1201">
                  <c:v>23.244499999999999</c:v>
                </c:pt>
                <c:pt idx="1202">
                  <c:v>24.960999999999999</c:v>
                </c:pt>
                <c:pt idx="1203">
                  <c:v>24.207999999999998</c:v>
                </c:pt>
                <c:pt idx="1204">
                  <c:v>15.9725</c:v>
                </c:pt>
                <c:pt idx="1205">
                  <c:v>14.545400000000001</c:v>
                </c:pt>
                <c:pt idx="1206">
                  <c:v>14.5136</c:v>
                </c:pt>
                <c:pt idx="1207">
                  <c:v>15.5914</c:v>
                </c:pt>
                <c:pt idx="1208">
                  <c:v>16.078600000000002</c:v>
                </c:pt>
                <c:pt idx="1209">
                  <c:v>16.856200000000001</c:v>
                </c:pt>
                <c:pt idx="1210">
                  <c:v>14.382</c:v>
                </c:pt>
                <c:pt idx="1211">
                  <c:v>13.9619</c:v>
                </c:pt>
                <c:pt idx="1212">
                  <c:v>14.6135</c:v>
                </c:pt>
                <c:pt idx="1213">
                  <c:v>15.6471</c:v>
                </c:pt>
                <c:pt idx="1214">
                  <c:v>16.8172</c:v>
                </c:pt>
                <c:pt idx="1215">
                  <c:v>20.036899999999999</c:v>
                </c:pt>
                <c:pt idx="1216">
                  <c:v>20.828399999999998</c:v>
                </c:pt>
                <c:pt idx="1217">
                  <c:v>21.116700000000002</c:v>
                </c:pt>
                <c:pt idx="1218">
                  <c:v>22.8781</c:v>
                </c:pt>
                <c:pt idx="1219">
                  <c:v>25.159800000000001</c:v>
                </c:pt>
                <c:pt idx="1220">
                  <c:v>26.439900000000002</c:v>
                </c:pt>
                <c:pt idx="1221">
                  <c:v>20.904</c:v>
                </c:pt>
                <c:pt idx="1222">
                  <c:v>12.221299999999999</c:v>
                </c:pt>
                <c:pt idx="1223">
                  <c:v>12.694000000000001</c:v>
                </c:pt>
                <c:pt idx="1224">
                  <c:v>13.2363</c:v>
                </c:pt>
                <c:pt idx="1225">
                  <c:v>11.382400000000001</c:v>
                </c:pt>
                <c:pt idx="1226">
                  <c:v>12.078900000000001</c:v>
                </c:pt>
                <c:pt idx="1227">
                  <c:v>13.055999999999999</c:v>
                </c:pt>
                <c:pt idx="1228">
                  <c:v>11.8964</c:v>
                </c:pt>
                <c:pt idx="1229">
                  <c:v>13.2155</c:v>
                </c:pt>
                <c:pt idx="1230">
                  <c:v>12.4559</c:v>
                </c:pt>
                <c:pt idx="1231">
                  <c:v>10.416700000000001</c:v>
                </c:pt>
                <c:pt idx="1232">
                  <c:v>5.8870100000000001</c:v>
                </c:pt>
                <c:pt idx="1233">
                  <c:v>4.9143800000000004</c:v>
                </c:pt>
                <c:pt idx="1234">
                  <c:v>5.2625000000000002</c:v>
                </c:pt>
                <c:pt idx="1235">
                  <c:v>5.4862700000000002</c:v>
                </c:pt>
                <c:pt idx="1236">
                  <c:v>4.7792300000000001</c:v>
                </c:pt>
                <c:pt idx="1237">
                  <c:v>5.2691499999999998</c:v>
                </c:pt>
                <c:pt idx="1238">
                  <c:v>6.0703500000000004</c:v>
                </c:pt>
                <c:pt idx="1239">
                  <c:v>8.6891300000000005</c:v>
                </c:pt>
                <c:pt idx="1240">
                  <c:v>6.2234999999999996</c:v>
                </c:pt>
                <c:pt idx="1241">
                  <c:v>5.9609500000000004</c:v>
                </c:pt>
                <c:pt idx="1242">
                  <c:v>6.2082600000000001</c:v>
                </c:pt>
                <c:pt idx="1243">
                  <c:v>8.6924600000000005</c:v>
                </c:pt>
                <c:pt idx="1244">
                  <c:v>9.0846099999999996</c:v>
                </c:pt>
                <c:pt idx="1245">
                  <c:v>11.0166</c:v>
                </c:pt>
                <c:pt idx="1246">
                  <c:v>14.670299999999999</c:v>
                </c:pt>
                <c:pt idx="1247">
                  <c:v>20.0411</c:v>
                </c:pt>
                <c:pt idx="1248">
                  <c:v>19.795200000000001</c:v>
                </c:pt>
                <c:pt idx="1249">
                  <c:v>17.1188</c:v>
                </c:pt>
                <c:pt idx="1250">
                  <c:v>16.869</c:v>
                </c:pt>
                <c:pt idx="1251">
                  <c:v>13.1607</c:v>
                </c:pt>
                <c:pt idx="1252">
                  <c:v>12.530099999999999</c:v>
                </c:pt>
                <c:pt idx="1253">
                  <c:v>9.7733699999999999</c:v>
                </c:pt>
                <c:pt idx="1254">
                  <c:v>13.6564</c:v>
                </c:pt>
                <c:pt idx="1255">
                  <c:v>18.5229</c:v>
                </c:pt>
                <c:pt idx="1256">
                  <c:v>20.472000000000001</c:v>
                </c:pt>
                <c:pt idx="1257">
                  <c:v>18.139299999999999</c:v>
                </c:pt>
                <c:pt idx="1258">
                  <c:v>13.9818</c:v>
                </c:pt>
                <c:pt idx="1259">
                  <c:v>9.1657499999999992</c:v>
                </c:pt>
                <c:pt idx="1260">
                  <c:v>7.9524600000000003</c:v>
                </c:pt>
                <c:pt idx="1261">
                  <c:v>7.7142900000000001</c:v>
                </c:pt>
                <c:pt idx="1262">
                  <c:v>5.8667899999999999</c:v>
                </c:pt>
                <c:pt idx="1263">
                  <c:v>4.4524400000000002</c:v>
                </c:pt>
                <c:pt idx="1264">
                  <c:v>5.0475899999999996</c:v>
                </c:pt>
                <c:pt idx="1265">
                  <c:v>4.3391700000000002</c:v>
                </c:pt>
                <c:pt idx="1266">
                  <c:v>4.3784900000000002</c:v>
                </c:pt>
                <c:pt idx="1267">
                  <c:v>5.0226600000000001</c:v>
                </c:pt>
                <c:pt idx="1268">
                  <c:v>9.4053100000000001</c:v>
                </c:pt>
                <c:pt idx="1269">
                  <c:v>8.5384700000000002</c:v>
                </c:pt>
                <c:pt idx="1270">
                  <c:v>10.401199999999999</c:v>
                </c:pt>
                <c:pt idx="1271">
                  <c:v>11.287699999999999</c:v>
                </c:pt>
                <c:pt idx="1272">
                  <c:v>11.769</c:v>
                </c:pt>
                <c:pt idx="1273">
                  <c:v>10.861800000000001</c:v>
                </c:pt>
                <c:pt idx="1274">
                  <c:v>10.858700000000001</c:v>
                </c:pt>
                <c:pt idx="1275">
                  <c:v>9.4584799999999998</c:v>
                </c:pt>
                <c:pt idx="1276">
                  <c:v>9.1591100000000001</c:v>
                </c:pt>
                <c:pt idx="1277">
                  <c:v>10.2156</c:v>
                </c:pt>
                <c:pt idx="1278">
                  <c:v>12.0601</c:v>
                </c:pt>
                <c:pt idx="1279">
                  <c:v>14.1973</c:v>
                </c:pt>
                <c:pt idx="1280">
                  <c:v>12.263400000000001</c:v>
                </c:pt>
                <c:pt idx="1281">
                  <c:v>15.668100000000001</c:v>
                </c:pt>
                <c:pt idx="1282">
                  <c:v>8.5265699999999995</c:v>
                </c:pt>
                <c:pt idx="1283">
                  <c:v>8.5996799999999993</c:v>
                </c:pt>
                <c:pt idx="1284">
                  <c:v>10.1168</c:v>
                </c:pt>
                <c:pt idx="1285">
                  <c:v>8.4260300000000008</c:v>
                </c:pt>
                <c:pt idx="1286">
                  <c:v>9.4587599999999998</c:v>
                </c:pt>
                <c:pt idx="1287">
                  <c:v>10.2882</c:v>
                </c:pt>
                <c:pt idx="1288">
                  <c:v>8.5836199999999998</c:v>
                </c:pt>
                <c:pt idx="1289">
                  <c:v>8.7766500000000001</c:v>
                </c:pt>
                <c:pt idx="1290">
                  <c:v>9.1915099999999992</c:v>
                </c:pt>
                <c:pt idx="1291">
                  <c:v>11.5608</c:v>
                </c:pt>
                <c:pt idx="1292">
                  <c:v>9.92652</c:v>
                </c:pt>
                <c:pt idx="1293">
                  <c:v>11.378299999999999</c:v>
                </c:pt>
                <c:pt idx="1294">
                  <c:v>10.8703</c:v>
                </c:pt>
                <c:pt idx="1295">
                  <c:v>10.9404</c:v>
                </c:pt>
                <c:pt idx="1296">
                  <c:v>11.543900000000001</c:v>
                </c:pt>
                <c:pt idx="1297">
                  <c:v>16.5654</c:v>
                </c:pt>
                <c:pt idx="1298">
                  <c:v>13.327999999999999</c:v>
                </c:pt>
                <c:pt idx="1299">
                  <c:v>14.074299999999999</c:v>
                </c:pt>
                <c:pt idx="1300">
                  <c:v>16.1813</c:v>
                </c:pt>
                <c:pt idx="1301">
                  <c:v>17.2193</c:v>
                </c:pt>
                <c:pt idx="1302">
                  <c:v>20.119499999999999</c:v>
                </c:pt>
                <c:pt idx="1303">
                  <c:v>27.0151</c:v>
                </c:pt>
                <c:pt idx="1304">
                  <c:v>25.56</c:v>
                </c:pt>
                <c:pt idx="1305">
                  <c:v>15.189</c:v>
                </c:pt>
                <c:pt idx="1306">
                  <c:v>14.495799999999999</c:v>
                </c:pt>
                <c:pt idx="1307">
                  <c:v>11.941000000000001</c:v>
                </c:pt>
                <c:pt idx="1308">
                  <c:v>14.779400000000001</c:v>
                </c:pt>
                <c:pt idx="1309">
                  <c:v>11.8477</c:v>
                </c:pt>
                <c:pt idx="1310">
                  <c:v>11.3835</c:v>
                </c:pt>
                <c:pt idx="1311">
                  <c:v>9.3393999999999995</c:v>
                </c:pt>
                <c:pt idx="1312">
                  <c:v>8.1706900000000005</c:v>
                </c:pt>
                <c:pt idx="1313">
                  <c:v>8.4722799999999996</c:v>
                </c:pt>
                <c:pt idx="1314">
                  <c:v>11.1661</c:v>
                </c:pt>
                <c:pt idx="1315">
                  <c:v>15.0486</c:v>
                </c:pt>
                <c:pt idx="1316">
                  <c:v>23.404299999999999</c:v>
                </c:pt>
                <c:pt idx="1317">
                  <c:v>15.78</c:v>
                </c:pt>
                <c:pt idx="1318">
                  <c:v>20.009499999999999</c:v>
                </c:pt>
                <c:pt idx="1319">
                  <c:v>20.585599999999999</c:v>
                </c:pt>
                <c:pt idx="1320">
                  <c:v>20.3643</c:v>
                </c:pt>
                <c:pt idx="1321">
                  <c:v>21.456499999999998</c:v>
                </c:pt>
                <c:pt idx="1322">
                  <c:v>25.138200000000001</c:v>
                </c:pt>
                <c:pt idx="1323">
                  <c:v>22.016300000000001</c:v>
                </c:pt>
                <c:pt idx="1324">
                  <c:v>21.658200000000001</c:v>
                </c:pt>
                <c:pt idx="1325">
                  <c:v>23.2531</c:v>
                </c:pt>
                <c:pt idx="1326">
                  <c:v>27.2638</c:v>
                </c:pt>
                <c:pt idx="1327">
                  <c:v>32.2624</c:v>
                </c:pt>
                <c:pt idx="1328">
                  <c:v>24.936900000000001</c:v>
                </c:pt>
                <c:pt idx="1329">
                  <c:v>51.076599999999999</c:v>
                </c:pt>
                <c:pt idx="1330">
                  <c:v>23.035399999999999</c:v>
                </c:pt>
                <c:pt idx="1331">
                  <c:v>13.673</c:v>
                </c:pt>
                <c:pt idx="1332">
                  <c:v>10.938800000000001</c:v>
                </c:pt>
                <c:pt idx="1333">
                  <c:v>10.7011</c:v>
                </c:pt>
                <c:pt idx="1334">
                  <c:v>11.0722</c:v>
                </c:pt>
                <c:pt idx="1335">
                  <c:v>12.0878</c:v>
                </c:pt>
                <c:pt idx="1336">
                  <c:v>12.5428</c:v>
                </c:pt>
                <c:pt idx="1337">
                  <c:v>13.7331</c:v>
                </c:pt>
                <c:pt idx="1338">
                  <c:v>15.569800000000001</c:v>
                </c:pt>
                <c:pt idx="1339">
                  <c:v>17.074200000000001</c:v>
                </c:pt>
                <c:pt idx="1340">
                  <c:v>21.887499999999999</c:v>
                </c:pt>
                <c:pt idx="1341">
                  <c:v>23.157800000000002</c:v>
                </c:pt>
                <c:pt idx="1342">
                  <c:v>19.5808</c:v>
                </c:pt>
                <c:pt idx="1343">
                  <c:v>20.989100000000001</c:v>
                </c:pt>
                <c:pt idx="1344">
                  <c:v>19.372299999999999</c:v>
                </c:pt>
                <c:pt idx="1345">
                  <c:v>21.256599999999999</c:v>
                </c:pt>
                <c:pt idx="1346">
                  <c:v>23.083600000000001</c:v>
                </c:pt>
                <c:pt idx="1347">
                  <c:v>18.014099999999999</c:v>
                </c:pt>
                <c:pt idx="1348">
                  <c:v>16.9133</c:v>
                </c:pt>
                <c:pt idx="1349">
                  <c:v>21.875299999999999</c:v>
                </c:pt>
                <c:pt idx="1350">
                  <c:v>18.9222</c:v>
                </c:pt>
                <c:pt idx="1351">
                  <c:v>16.962800000000001</c:v>
                </c:pt>
                <c:pt idx="1352">
                  <c:v>18.5381</c:v>
                </c:pt>
                <c:pt idx="1353">
                  <c:v>18.7239</c:v>
                </c:pt>
                <c:pt idx="1354">
                  <c:v>18.505700000000001</c:v>
                </c:pt>
                <c:pt idx="1355">
                  <c:v>17.022099999999998</c:v>
                </c:pt>
                <c:pt idx="1356">
                  <c:v>15.661199999999999</c:v>
                </c:pt>
                <c:pt idx="1357">
                  <c:v>10.162800000000001</c:v>
                </c:pt>
                <c:pt idx="1358">
                  <c:v>9.5518099999999997</c:v>
                </c:pt>
                <c:pt idx="1359">
                  <c:v>9.9040900000000001</c:v>
                </c:pt>
                <c:pt idx="1360">
                  <c:v>6.6400199999999998</c:v>
                </c:pt>
                <c:pt idx="1361">
                  <c:v>5.01159</c:v>
                </c:pt>
                <c:pt idx="1362">
                  <c:v>5.88368</c:v>
                </c:pt>
                <c:pt idx="1363">
                  <c:v>6.8441299999999998</c:v>
                </c:pt>
                <c:pt idx="1364">
                  <c:v>10.037599999999999</c:v>
                </c:pt>
                <c:pt idx="1365">
                  <c:v>12.985099999999999</c:v>
                </c:pt>
                <c:pt idx="1366">
                  <c:v>14.516</c:v>
                </c:pt>
                <c:pt idx="1367">
                  <c:v>15.280099999999999</c:v>
                </c:pt>
                <c:pt idx="1368">
                  <c:v>15.370100000000001</c:v>
                </c:pt>
                <c:pt idx="1369">
                  <c:v>17.759599999999999</c:v>
                </c:pt>
                <c:pt idx="1370">
                  <c:v>17.027100000000001</c:v>
                </c:pt>
                <c:pt idx="1371">
                  <c:v>16.636099999999999</c:v>
                </c:pt>
                <c:pt idx="1372">
                  <c:v>16.432200000000002</c:v>
                </c:pt>
                <c:pt idx="1373">
                  <c:v>18.608699999999999</c:v>
                </c:pt>
                <c:pt idx="1374">
                  <c:v>18.468</c:v>
                </c:pt>
                <c:pt idx="1375">
                  <c:v>17.087199999999999</c:v>
                </c:pt>
                <c:pt idx="1376">
                  <c:v>21.158799999999999</c:v>
                </c:pt>
                <c:pt idx="1377">
                  <c:v>31.539300000000001</c:v>
                </c:pt>
                <c:pt idx="1378">
                  <c:v>16.857099999999999</c:v>
                </c:pt>
                <c:pt idx="1379">
                  <c:v>9.1275300000000001</c:v>
                </c:pt>
                <c:pt idx="1380">
                  <c:v>6.2157400000000003</c:v>
                </c:pt>
                <c:pt idx="1381">
                  <c:v>7.8361400000000003</c:v>
                </c:pt>
                <c:pt idx="1382">
                  <c:v>7.3008100000000002</c:v>
                </c:pt>
                <c:pt idx="1383">
                  <c:v>7.5076900000000002</c:v>
                </c:pt>
                <c:pt idx="1384">
                  <c:v>7.00725</c:v>
                </c:pt>
                <c:pt idx="1385">
                  <c:v>7.5448000000000004</c:v>
                </c:pt>
                <c:pt idx="1386">
                  <c:v>10.514699999999999</c:v>
                </c:pt>
                <c:pt idx="1387">
                  <c:v>11.381600000000001</c:v>
                </c:pt>
                <c:pt idx="1388">
                  <c:v>15.818199999999999</c:v>
                </c:pt>
                <c:pt idx="1389">
                  <c:v>12.65</c:v>
                </c:pt>
                <c:pt idx="1390">
                  <c:v>14.009499999999999</c:v>
                </c:pt>
                <c:pt idx="1391">
                  <c:v>18.728400000000001</c:v>
                </c:pt>
                <c:pt idx="1392">
                  <c:v>17.144500000000001</c:v>
                </c:pt>
                <c:pt idx="1393">
                  <c:v>15.4039</c:v>
                </c:pt>
                <c:pt idx="1394">
                  <c:v>15.032</c:v>
                </c:pt>
                <c:pt idx="1395">
                  <c:v>18.238700000000001</c:v>
                </c:pt>
                <c:pt idx="1396">
                  <c:v>24.7043</c:v>
                </c:pt>
                <c:pt idx="1397">
                  <c:v>23.188600000000001</c:v>
                </c:pt>
                <c:pt idx="1398">
                  <c:v>26.3704</c:v>
                </c:pt>
                <c:pt idx="1399">
                  <c:v>26.9556</c:v>
                </c:pt>
                <c:pt idx="1400">
                  <c:v>21.634599999999999</c:v>
                </c:pt>
                <c:pt idx="1401">
                  <c:v>22.485099999999999</c:v>
                </c:pt>
                <c:pt idx="1402">
                  <c:v>18.982900000000001</c:v>
                </c:pt>
                <c:pt idx="1403">
                  <c:v>17.569900000000001</c:v>
                </c:pt>
                <c:pt idx="1404">
                  <c:v>18.232900000000001</c:v>
                </c:pt>
                <c:pt idx="1405">
                  <c:v>18.930800000000001</c:v>
                </c:pt>
                <c:pt idx="1406">
                  <c:v>17.452500000000001</c:v>
                </c:pt>
                <c:pt idx="1407">
                  <c:v>18.1036</c:v>
                </c:pt>
                <c:pt idx="1408">
                  <c:v>23.875900000000001</c:v>
                </c:pt>
                <c:pt idx="1409">
                  <c:v>21.898</c:v>
                </c:pt>
                <c:pt idx="1410">
                  <c:v>20.617699999999999</c:v>
                </c:pt>
                <c:pt idx="1411">
                  <c:v>22.661000000000001</c:v>
                </c:pt>
                <c:pt idx="1412">
                  <c:v>23.9834</c:v>
                </c:pt>
                <c:pt idx="1413">
                  <c:v>28.0852</c:v>
                </c:pt>
                <c:pt idx="1414">
                  <c:v>28.720199999999998</c:v>
                </c:pt>
                <c:pt idx="1415">
                  <c:v>35.210700000000003</c:v>
                </c:pt>
                <c:pt idx="1416">
                  <c:v>31.847799999999999</c:v>
                </c:pt>
                <c:pt idx="1417">
                  <c:v>37.349800000000002</c:v>
                </c:pt>
                <c:pt idx="1418">
                  <c:v>38.435200000000002</c:v>
                </c:pt>
                <c:pt idx="1419">
                  <c:v>36.7727</c:v>
                </c:pt>
                <c:pt idx="1420">
                  <c:v>34.9208</c:v>
                </c:pt>
                <c:pt idx="1421">
                  <c:v>33.881100000000004</c:v>
                </c:pt>
                <c:pt idx="1422">
                  <c:v>29.703700000000001</c:v>
                </c:pt>
                <c:pt idx="1423">
                  <c:v>37.964399999999998</c:v>
                </c:pt>
                <c:pt idx="1424">
                  <c:v>41.9358</c:v>
                </c:pt>
                <c:pt idx="1425">
                  <c:v>35.476900000000001</c:v>
                </c:pt>
                <c:pt idx="1426">
                  <c:v>30.448699999999999</c:v>
                </c:pt>
                <c:pt idx="1427">
                  <c:v>23.3292</c:v>
                </c:pt>
                <c:pt idx="1428">
                  <c:v>17.578199999999999</c:v>
                </c:pt>
                <c:pt idx="1429">
                  <c:v>17.468800000000002</c:v>
                </c:pt>
                <c:pt idx="1430">
                  <c:v>16.8643</c:v>
                </c:pt>
                <c:pt idx="1431">
                  <c:v>16.5078</c:v>
                </c:pt>
                <c:pt idx="1432">
                  <c:v>16.944600000000001</c:v>
                </c:pt>
                <c:pt idx="1433">
                  <c:v>15.4145</c:v>
                </c:pt>
                <c:pt idx="1434">
                  <c:v>18.592099999999999</c:v>
                </c:pt>
                <c:pt idx="1435">
                  <c:v>19.6999</c:v>
                </c:pt>
                <c:pt idx="1436">
                  <c:v>19.29</c:v>
                </c:pt>
                <c:pt idx="1437">
                  <c:v>22.624700000000001</c:v>
                </c:pt>
                <c:pt idx="1438">
                  <c:v>19.356200000000001</c:v>
                </c:pt>
                <c:pt idx="1439">
                  <c:v>17.313500000000001</c:v>
                </c:pt>
                <c:pt idx="1440">
                  <c:v>23.131</c:v>
                </c:pt>
                <c:pt idx="1441">
                  <c:v>25.008099999999999</c:v>
                </c:pt>
                <c:pt idx="1442">
                  <c:v>25.639500000000002</c:v>
                </c:pt>
                <c:pt idx="1443">
                  <c:v>25.511600000000001</c:v>
                </c:pt>
                <c:pt idx="1444">
                  <c:v>28.436900000000001</c:v>
                </c:pt>
                <c:pt idx="1445">
                  <c:v>30.303799999999999</c:v>
                </c:pt>
                <c:pt idx="1446">
                  <c:v>30.613700000000001</c:v>
                </c:pt>
                <c:pt idx="1447">
                  <c:v>33.313600000000001</c:v>
                </c:pt>
                <c:pt idx="1448">
                  <c:v>27.6676</c:v>
                </c:pt>
                <c:pt idx="1449">
                  <c:v>28.4511</c:v>
                </c:pt>
                <c:pt idx="1450">
                  <c:v>23.803899999999999</c:v>
                </c:pt>
                <c:pt idx="1451">
                  <c:v>24.685199999999998</c:v>
                </c:pt>
                <c:pt idx="1452">
                  <c:v>22.5305</c:v>
                </c:pt>
                <c:pt idx="1453">
                  <c:v>16.917200000000001</c:v>
                </c:pt>
                <c:pt idx="1454">
                  <c:v>15.111800000000001</c:v>
                </c:pt>
                <c:pt idx="1455">
                  <c:v>24.1127</c:v>
                </c:pt>
                <c:pt idx="1456">
                  <c:v>18.598199999999999</c:v>
                </c:pt>
                <c:pt idx="1457">
                  <c:v>17.163599999999999</c:v>
                </c:pt>
                <c:pt idx="1458">
                  <c:v>16.134499999999999</c:v>
                </c:pt>
                <c:pt idx="1459">
                  <c:v>16.437999999999999</c:v>
                </c:pt>
                <c:pt idx="1460">
                  <c:v>14.353199999999999</c:v>
                </c:pt>
                <c:pt idx="1461">
                  <c:v>16.578700000000001</c:v>
                </c:pt>
                <c:pt idx="1462">
                  <c:v>12.452500000000001</c:v>
                </c:pt>
                <c:pt idx="1463">
                  <c:v>16.304600000000001</c:v>
                </c:pt>
                <c:pt idx="1464">
                  <c:v>17.883400000000002</c:v>
                </c:pt>
                <c:pt idx="1465">
                  <c:v>19.603000000000002</c:v>
                </c:pt>
                <c:pt idx="1466">
                  <c:v>21.814399999999999</c:v>
                </c:pt>
                <c:pt idx="1467">
                  <c:v>25.550599999999999</c:v>
                </c:pt>
                <c:pt idx="1468">
                  <c:v>29.412099999999999</c:v>
                </c:pt>
                <c:pt idx="1469">
                  <c:v>35.496200000000002</c:v>
                </c:pt>
                <c:pt idx="1470">
                  <c:v>40.156399999999998</c:v>
                </c:pt>
                <c:pt idx="1471">
                  <c:v>34.861499999999999</c:v>
                </c:pt>
                <c:pt idx="1472">
                  <c:v>25.229600000000001</c:v>
                </c:pt>
                <c:pt idx="1473">
                  <c:v>20.889900000000001</c:v>
                </c:pt>
                <c:pt idx="1474">
                  <c:v>19.303599999999999</c:v>
                </c:pt>
                <c:pt idx="1475">
                  <c:v>17.673999999999999</c:v>
                </c:pt>
                <c:pt idx="1476">
                  <c:v>18.285</c:v>
                </c:pt>
                <c:pt idx="1477">
                  <c:v>18.4636</c:v>
                </c:pt>
                <c:pt idx="1478">
                  <c:v>16.2212</c:v>
                </c:pt>
                <c:pt idx="1479">
                  <c:v>17.6511</c:v>
                </c:pt>
                <c:pt idx="1480">
                  <c:v>16.847899999999999</c:v>
                </c:pt>
                <c:pt idx="1481">
                  <c:v>16.552700000000002</c:v>
                </c:pt>
                <c:pt idx="1482">
                  <c:v>17.7408</c:v>
                </c:pt>
                <c:pt idx="1483">
                  <c:v>19.346</c:v>
                </c:pt>
                <c:pt idx="1484">
                  <c:v>19.643699999999999</c:v>
                </c:pt>
                <c:pt idx="1485">
                  <c:v>20.297799999999999</c:v>
                </c:pt>
                <c:pt idx="1486">
                  <c:v>25.429300000000001</c:v>
                </c:pt>
                <c:pt idx="1487">
                  <c:v>27.184000000000001</c:v>
                </c:pt>
                <c:pt idx="1488">
                  <c:v>28.256399999999999</c:v>
                </c:pt>
                <c:pt idx="1489">
                  <c:v>25.825600000000001</c:v>
                </c:pt>
                <c:pt idx="1490">
                  <c:v>19.359500000000001</c:v>
                </c:pt>
                <c:pt idx="1491">
                  <c:v>16.119</c:v>
                </c:pt>
                <c:pt idx="1492">
                  <c:v>19.058199999999999</c:v>
                </c:pt>
                <c:pt idx="1493">
                  <c:v>20.058299999999999</c:v>
                </c:pt>
                <c:pt idx="1494">
                  <c:v>16.933800000000002</c:v>
                </c:pt>
                <c:pt idx="1495">
                  <c:v>18.448699999999999</c:v>
                </c:pt>
                <c:pt idx="1496">
                  <c:v>16.1553</c:v>
                </c:pt>
                <c:pt idx="1497">
                  <c:v>12.152900000000001</c:v>
                </c:pt>
                <c:pt idx="1498">
                  <c:v>18.355599999999999</c:v>
                </c:pt>
                <c:pt idx="1499">
                  <c:v>12.4946</c:v>
                </c:pt>
                <c:pt idx="1500">
                  <c:v>12.654999999999999</c:v>
                </c:pt>
                <c:pt idx="1501">
                  <c:v>11.3772</c:v>
                </c:pt>
                <c:pt idx="1502">
                  <c:v>11.264200000000001</c:v>
                </c:pt>
                <c:pt idx="1503">
                  <c:v>11.9291</c:v>
                </c:pt>
                <c:pt idx="1504">
                  <c:v>16.775099999999998</c:v>
                </c:pt>
                <c:pt idx="1505">
                  <c:v>12.4437</c:v>
                </c:pt>
                <c:pt idx="1506">
                  <c:v>11.790900000000001</c:v>
                </c:pt>
                <c:pt idx="1507">
                  <c:v>15.0245</c:v>
                </c:pt>
                <c:pt idx="1508">
                  <c:v>26.4587</c:v>
                </c:pt>
                <c:pt idx="1509">
                  <c:v>29.7605</c:v>
                </c:pt>
                <c:pt idx="1510">
                  <c:v>13.3925</c:v>
                </c:pt>
                <c:pt idx="1511">
                  <c:v>13.56</c:v>
                </c:pt>
                <c:pt idx="1512">
                  <c:v>13.39</c:v>
                </c:pt>
                <c:pt idx="1513">
                  <c:v>15.3405</c:v>
                </c:pt>
                <c:pt idx="1514">
                  <c:v>16.345500000000001</c:v>
                </c:pt>
                <c:pt idx="1515">
                  <c:v>16.6084</c:v>
                </c:pt>
                <c:pt idx="1516">
                  <c:v>15.738799999999999</c:v>
                </c:pt>
                <c:pt idx="1517">
                  <c:v>17.328099999999999</c:v>
                </c:pt>
                <c:pt idx="1518">
                  <c:v>19.586600000000001</c:v>
                </c:pt>
                <c:pt idx="1519">
                  <c:v>24.639500000000002</c:v>
                </c:pt>
                <c:pt idx="1520">
                  <c:v>29.0108</c:v>
                </c:pt>
                <c:pt idx="1521">
                  <c:v>30.6508</c:v>
                </c:pt>
                <c:pt idx="1522">
                  <c:v>23.930800000000001</c:v>
                </c:pt>
                <c:pt idx="1523">
                  <c:v>18.0044</c:v>
                </c:pt>
                <c:pt idx="1524">
                  <c:v>30.392700000000001</c:v>
                </c:pt>
                <c:pt idx="1525">
                  <c:v>24.624500000000001</c:v>
                </c:pt>
                <c:pt idx="1526">
                  <c:v>18.605699999999999</c:v>
                </c:pt>
                <c:pt idx="1527">
                  <c:v>20.159300000000002</c:v>
                </c:pt>
                <c:pt idx="1528">
                  <c:v>18.617899999999999</c:v>
                </c:pt>
                <c:pt idx="1529">
                  <c:v>16.141400000000001</c:v>
                </c:pt>
                <c:pt idx="1530">
                  <c:v>22.565999999999999</c:v>
                </c:pt>
                <c:pt idx="1531">
                  <c:v>24.481300000000001</c:v>
                </c:pt>
                <c:pt idx="1532">
                  <c:v>29.365500000000001</c:v>
                </c:pt>
                <c:pt idx="1533">
                  <c:v>23.798400000000001</c:v>
                </c:pt>
                <c:pt idx="1534">
                  <c:v>17.744900000000001</c:v>
                </c:pt>
                <c:pt idx="1535">
                  <c:v>28.230599999999999</c:v>
                </c:pt>
                <c:pt idx="1536">
                  <c:v>14.8049</c:v>
                </c:pt>
                <c:pt idx="1537">
                  <c:v>12.982900000000001</c:v>
                </c:pt>
                <c:pt idx="1538">
                  <c:v>13.8605</c:v>
                </c:pt>
                <c:pt idx="1539">
                  <c:v>13.459199999999999</c:v>
                </c:pt>
                <c:pt idx="1540">
                  <c:v>13.814500000000001</c:v>
                </c:pt>
                <c:pt idx="1541">
                  <c:v>15.4795</c:v>
                </c:pt>
                <c:pt idx="1542">
                  <c:v>21.2563</c:v>
                </c:pt>
                <c:pt idx="1543">
                  <c:v>28.900500000000001</c:v>
                </c:pt>
                <c:pt idx="1544">
                  <c:v>23.515899999999998</c:v>
                </c:pt>
                <c:pt idx="1545">
                  <c:v>29.991099999999999</c:v>
                </c:pt>
                <c:pt idx="1546">
                  <c:v>22.957000000000001</c:v>
                </c:pt>
                <c:pt idx="1547">
                  <c:v>27.169599999999999</c:v>
                </c:pt>
                <c:pt idx="1548">
                  <c:v>23.306799999999999</c:v>
                </c:pt>
                <c:pt idx="1549">
                  <c:v>18.7256</c:v>
                </c:pt>
                <c:pt idx="1550">
                  <c:v>19.172899999999998</c:v>
                </c:pt>
                <c:pt idx="1551">
                  <c:v>22.1251</c:v>
                </c:pt>
                <c:pt idx="1552">
                  <c:v>24.014700000000001</c:v>
                </c:pt>
                <c:pt idx="1553">
                  <c:v>22.947600000000001</c:v>
                </c:pt>
                <c:pt idx="1554">
                  <c:v>27.8047</c:v>
                </c:pt>
                <c:pt idx="1555">
                  <c:v>18.622599999999998</c:v>
                </c:pt>
                <c:pt idx="1556">
                  <c:v>18.7408</c:v>
                </c:pt>
                <c:pt idx="1557">
                  <c:v>17.354199999999999</c:v>
                </c:pt>
                <c:pt idx="1558">
                  <c:v>14.270099999999999</c:v>
                </c:pt>
                <c:pt idx="1559">
                  <c:v>17.5151</c:v>
                </c:pt>
                <c:pt idx="1560">
                  <c:v>16.047499999999999</c:v>
                </c:pt>
                <c:pt idx="1561">
                  <c:v>16.9709</c:v>
                </c:pt>
                <c:pt idx="1562">
                  <c:v>18.113299999999999</c:v>
                </c:pt>
                <c:pt idx="1563">
                  <c:v>18.090800000000002</c:v>
                </c:pt>
                <c:pt idx="1564">
                  <c:v>18.8522</c:v>
                </c:pt>
                <c:pt idx="1565">
                  <c:v>18.7195</c:v>
                </c:pt>
                <c:pt idx="1566">
                  <c:v>23.739100000000001</c:v>
                </c:pt>
                <c:pt idx="1567">
                  <c:v>32.647599999999997</c:v>
                </c:pt>
                <c:pt idx="1568">
                  <c:v>33.759</c:v>
                </c:pt>
                <c:pt idx="1569">
                  <c:v>19.696300000000001</c:v>
                </c:pt>
                <c:pt idx="1570">
                  <c:v>15.266299999999999</c:v>
                </c:pt>
                <c:pt idx="1571">
                  <c:v>13.1823</c:v>
                </c:pt>
                <c:pt idx="1572">
                  <c:v>9.7174300000000002</c:v>
                </c:pt>
                <c:pt idx="1573">
                  <c:v>9.5598399999999994</c:v>
                </c:pt>
                <c:pt idx="1574">
                  <c:v>9.0691000000000006</c:v>
                </c:pt>
                <c:pt idx="1575">
                  <c:v>8.3831100000000003</c:v>
                </c:pt>
                <c:pt idx="1576">
                  <c:v>7.3193599999999996</c:v>
                </c:pt>
                <c:pt idx="1577">
                  <c:v>6.1692099999999996</c:v>
                </c:pt>
                <c:pt idx="1578">
                  <c:v>7.0537700000000001</c:v>
                </c:pt>
                <c:pt idx="1579">
                  <c:v>15.058</c:v>
                </c:pt>
                <c:pt idx="1580">
                  <c:v>20.581700000000001</c:v>
                </c:pt>
                <c:pt idx="1581">
                  <c:v>16.3613</c:v>
                </c:pt>
                <c:pt idx="1582">
                  <c:v>24.505400000000002</c:v>
                </c:pt>
                <c:pt idx="1583">
                  <c:v>31.621200000000002</c:v>
                </c:pt>
                <c:pt idx="1584">
                  <c:v>31.9818</c:v>
                </c:pt>
                <c:pt idx="1585">
                  <c:v>22.3325</c:v>
                </c:pt>
                <c:pt idx="1586">
                  <c:v>22.002099999999999</c:v>
                </c:pt>
                <c:pt idx="1587">
                  <c:v>21.576499999999999</c:v>
                </c:pt>
                <c:pt idx="1588">
                  <c:v>22.779499999999999</c:v>
                </c:pt>
                <c:pt idx="1589">
                  <c:v>25.904</c:v>
                </c:pt>
                <c:pt idx="1590">
                  <c:v>31.0823</c:v>
                </c:pt>
                <c:pt idx="1591">
                  <c:v>37.560600000000001</c:v>
                </c:pt>
                <c:pt idx="1592">
                  <c:v>33.088500000000003</c:v>
                </c:pt>
                <c:pt idx="1593">
                  <c:v>31.867999999999999</c:v>
                </c:pt>
                <c:pt idx="1594">
                  <c:v>23.897500000000001</c:v>
                </c:pt>
                <c:pt idx="1595">
                  <c:v>18.168700000000001</c:v>
                </c:pt>
                <c:pt idx="1596">
                  <c:v>14.0746</c:v>
                </c:pt>
                <c:pt idx="1597">
                  <c:v>15.8969</c:v>
                </c:pt>
                <c:pt idx="1598">
                  <c:v>16.694500000000001</c:v>
                </c:pt>
                <c:pt idx="1599">
                  <c:v>15.450699999999999</c:v>
                </c:pt>
                <c:pt idx="1600">
                  <c:v>15.952299999999999</c:v>
                </c:pt>
                <c:pt idx="1601">
                  <c:v>23.494900000000001</c:v>
                </c:pt>
                <c:pt idx="1602">
                  <c:v>12.2357</c:v>
                </c:pt>
                <c:pt idx="1603">
                  <c:v>12.6774</c:v>
                </c:pt>
                <c:pt idx="1604">
                  <c:v>13.148199999999999</c:v>
                </c:pt>
                <c:pt idx="1605">
                  <c:v>16.769500000000001</c:v>
                </c:pt>
                <c:pt idx="1606">
                  <c:v>19.980399999999999</c:v>
                </c:pt>
                <c:pt idx="1607">
                  <c:v>24.202200000000001</c:v>
                </c:pt>
                <c:pt idx="1608">
                  <c:v>25.812100000000001</c:v>
                </c:pt>
                <c:pt idx="1609">
                  <c:v>27.985199999999999</c:v>
                </c:pt>
                <c:pt idx="1610">
                  <c:v>27.234400000000001</c:v>
                </c:pt>
                <c:pt idx="1611">
                  <c:v>22.191299999999998</c:v>
                </c:pt>
                <c:pt idx="1612">
                  <c:v>19.206900000000001</c:v>
                </c:pt>
                <c:pt idx="1613">
                  <c:v>20.604399999999998</c:v>
                </c:pt>
                <c:pt idx="1614">
                  <c:v>20.7257</c:v>
                </c:pt>
                <c:pt idx="1615">
                  <c:v>17.665199999999999</c:v>
                </c:pt>
                <c:pt idx="1616">
                  <c:v>11.943</c:v>
                </c:pt>
                <c:pt idx="1617">
                  <c:v>8.3210700000000006</c:v>
                </c:pt>
                <c:pt idx="1618">
                  <c:v>6.64168</c:v>
                </c:pt>
                <c:pt idx="1619">
                  <c:v>5.8706699999999996</c:v>
                </c:pt>
                <c:pt idx="1620">
                  <c:v>6.2415000000000003</c:v>
                </c:pt>
                <c:pt idx="1621">
                  <c:v>8.7785899999999994</c:v>
                </c:pt>
                <c:pt idx="1622">
                  <c:v>8.5401399999999992</c:v>
                </c:pt>
                <c:pt idx="1623">
                  <c:v>9.7631200000000007</c:v>
                </c:pt>
                <c:pt idx="1624">
                  <c:v>10.647399999999999</c:v>
                </c:pt>
                <c:pt idx="1625">
                  <c:v>9.1109200000000001</c:v>
                </c:pt>
                <c:pt idx="1626">
                  <c:v>9.3039500000000004</c:v>
                </c:pt>
                <c:pt idx="1627">
                  <c:v>14.6396</c:v>
                </c:pt>
                <c:pt idx="1628">
                  <c:v>11.2113</c:v>
                </c:pt>
                <c:pt idx="1629">
                  <c:v>11.8156</c:v>
                </c:pt>
                <c:pt idx="1630">
                  <c:v>14.601599999999999</c:v>
                </c:pt>
                <c:pt idx="1631">
                  <c:v>17.6267</c:v>
                </c:pt>
                <c:pt idx="1632">
                  <c:v>17.429200000000002</c:v>
                </c:pt>
                <c:pt idx="1633">
                  <c:v>16.7075</c:v>
                </c:pt>
                <c:pt idx="1634">
                  <c:v>16.941500000000001</c:v>
                </c:pt>
                <c:pt idx="1635">
                  <c:v>19.113299999999999</c:v>
                </c:pt>
                <c:pt idx="1636">
                  <c:v>22.407900000000001</c:v>
                </c:pt>
                <c:pt idx="1637">
                  <c:v>28.4466</c:v>
                </c:pt>
                <c:pt idx="1638">
                  <c:v>29.666599999999999</c:v>
                </c:pt>
                <c:pt idx="1639">
                  <c:v>26.767800000000001</c:v>
                </c:pt>
                <c:pt idx="1640">
                  <c:v>19.665299999999998</c:v>
                </c:pt>
                <c:pt idx="1641">
                  <c:v>23.020499999999998</c:v>
                </c:pt>
                <c:pt idx="1642">
                  <c:v>81.349100000000007</c:v>
                </c:pt>
                <c:pt idx="1643">
                  <c:v>16.007400000000001</c:v>
                </c:pt>
                <c:pt idx="1644">
                  <c:v>16.7607</c:v>
                </c:pt>
                <c:pt idx="1645">
                  <c:v>15.191800000000001</c:v>
                </c:pt>
                <c:pt idx="1646">
                  <c:v>14.914300000000001</c:v>
                </c:pt>
                <c:pt idx="1647">
                  <c:v>15.375999999999999</c:v>
                </c:pt>
                <c:pt idx="1648">
                  <c:v>18.265000000000001</c:v>
                </c:pt>
                <c:pt idx="1649">
                  <c:v>18.3733</c:v>
                </c:pt>
                <c:pt idx="1650">
                  <c:v>22.0304</c:v>
                </c:pt>
                <c:pt idx="1651">
                  <c:v>27.092099999999999</c:v>
                </c:pt>
                <c:pt idx="1652">
                  <c:v>10.5352</c:v>
                </c:pt>
                <c:pt idx="1653">
                  <c:v>12.4024</c:v>
                </c:pt>
                <c:pt idx="1654">
                  <c:v>14.693</c:v>
                </c:pt>
                <c:pt idx="1655">
                  <c:v>17.9587</c:v>
                </c:pt>
                <c:pt idx="1656">
                  <c:v>20.524899999999999</c:v>
                </c:pt>
                <c:pt idx="1657">
                  <c:v>17.790600000000001</c:v>
                </c:pt>
                <c:pt idx="1658">
                  <c:v>17.762699999999999</c:v>
                </c:pt>
                <c:pt idx="1659">
                  <c:v>14.8409</c:v>
                </c:pt>
                <c:pt idx="1660">
                  <c:v>18.5168</c:v>
                </c:pt>
                <c:pt idx="1661">
                  <c:v>22.3538</c:v>
                </c:pt>
                <c:pt idx="1662">
                  <c:v>25.2925</c:v>
                </c:pt>
                <c:pt idx="1663">
                  <c:v>25.139399999999998</c:v>
                </c:pt>
                <c:pt idx="1664">
                  <c:v>21.3386</c:v>
                </c:pt>
                <c:pt idx="1665">
                  <c:v>17.824100000000001</c:v>
                </c:pt>
                <c:pt idx="1666">
                  <c:v>22.253599999999999</c:v>
                </c:pt>
                <c:pt idx="1667">
                  <c:v>16.642399999999999</c:v>
                </c:pt>
                <c:pt idx="1668">
                  <c:v>14.2042</c:v>
                </c:pt>
                <c:pt idx="1669">
                  <c:v>15.168200000000001</c:v>
                </c:pt>
                <c:pt idx="1670">
                  <c:v>14.503299999999999</c:v>
                </c:pt>
                <c:pt idx="1671">
                  <c:v>13.7904</c:v>
                </c:pt>
                <c:pt idx="1672">
                  <c:v>13.9732</c:v>
                </c:pt>
                <c:pt idx="1673">
                  <c:v>15.8606</c:v>
                </c:pt>
                <c:pt idx="1674">
                  <c:v>16.447199999999999</c:v>
                </c:pt>
                <c:pt idx="1675">
                  <c:v>21.457699999999999</c:v>
                </c:pt>
                <c:pt idx="1676">
                  <c:v>65.826599999999999</c:v>
                </c:pt>
                <c:pt idx="1677">
                  <c:v>46.564300000000003</c:v>
                </c:pt>
                <c:pt idx="1678">
                  <c:v>30.421500000000002</c:v>
                </c:pt>
                <c:pt idx="1679">
                  <c:v>31.949400000000001</c:v>
                </c:pt>
                <c:pt idx="1680">
                  <c:v>30.977599999999999</c:v>
                </c:pt>
                <c:pt idx="1681">
                  <c:v>31.685199999999998</c:v>
                </c:pt>
                <c:pt idx="1682">
                  <c:v>30.091999999999999</c:v>
                </c:pt>
                <c:pt idx="1683">
                  <c:v>29.1478</c:v>
                </c:pt>
                <c:pt idx="1684">
                  <c:v>30.097200000000001</c:v>
                </c:pt>
                <c:pt idx="1685">
                  <c:v>29.849599999999999</c:v>
                </c:pt>
                <c:pt idx="1686">
                  <c:v>29.105499999999999</c:v>
                </c:pt>
                <c:pt idx="1687">
                  <c:v>31.281700000000001</c:v>
                </c:pt>
                <c:pt idx="1688">
                  <c:v>36.363100000000003</c:v>
                </c:pt>
                <c:pt idx="1689">
                  <c:v>39.757300000000001</c:v>
                </c:pt>
                <c:pt idx="1690">
                  <c:v>31.6783</c:v>
                </c:pt>
                <c:pt idx="1691">
                  <c:v>27.247499999999999</c:v>
                </c:pt>
                <c:pt idx="1692">
                  <c:v>25.485800000000001</c:v>
                </c:pt>
                <c:pt idx="1693">
                  <c:v>19.950199999999999</c:v>
                </c:pt>
                <c:pt idx="1694">
                  <c:v>18.7971</c:v>
                </c:pt>
                <c:pt idx="1695">
                  <c:v>18.7486</c:v>
                </c:pt>
                <c:pt idx="1696">
                  <c:v>21.127500000000001</c:v>
                </c:pt>
                <c:pt idx="1697">
                  <c:v>16.0913</c:v>
                </c:pt>
                <c:pt idx="1698">
                  <c:v>22.8629</c:v>
                </c:pt>
                <c:pt idx="1699">
                  <c:v>30.2407</c:v>
                </c:pt>
                <c:pt idx="1700">
                  <c:v>49.380600000000001</c:v>
                </c:pt>
                <c:pt idx="1701">
                  <c:v>35.9435</c:v>
                </c:pt>
                <c:pt idx="1702">
                  <c:v>22.7668</c:v>
                </c:pt>
                <c:pt idx="1703">
                  <c:v>18.0139</c:v>
                </c:pt>
                <c:pt idx="1704">
                  <c:v>23.1249</c:v>
                </c:pt>
                <c:pt idx="1705">
                  <c:v>30.246500000000001</c:v>
                </c:pt>
                <c:pt idx="1706">
                  <c:v>22.823499999999999</c:v>
                </c:pt>
                <c:pt idx="1707">
                  <c:v>20.319400000000002</c:v>
                </c:pt>
                <c:pt idx="1708">
                  <c:v>21.751200000000001</c:v>
                </c:pt>
                <c:pt idx="1709">
                  <c:v>22.15</c:v>
                </c:pt>
                <c:pt idx="1710">
                  <c:v>21.363800000000001</c:v>
                </c:pt>
                <c:pt idx="1711">
                  <c:v>27.1555</c:v>
                </c:pt>
                <c:pt idx="1712">
                  <c:v>35.292700000000004</c:v>
                </c:pt>
                <c:pt idx="1713">
                  <c:v>30.582699999999999</c:v>
                </c:pt>
                <c:pt idx="1714">
                  <c:v>25.398599999999998</c:v>
                </c:pt>
                <c:pt idx="1715">
                  <c:v>19.219899999999999</c:v>
                </c:pt>
                <c:pt idx="1716">
                  <c:v>17.7059</c:v>
                </c:pt>
                <c:pt idx="1717">
                  <c:v>16.392900000000001</c:v>
                </c:pt>
                <c:pt idx="1718">
                  <c:v>14.9514</c:v>
                </c:pt>
                <c:pt idx="1719">
                  <c:v>15.275399999999999</c:v>
                </c:pt>
                <c:pt idx="1720">
                  <c:v>17.9316</c:v>
                </c:pt>
                <c:pt idx="1721">
                  <c:v>16.25</c:v>
                </c:pt>
                <c:pt idx="1722">
                  <c:v>17.799199999999999</c:v>
                </c:pt>
                <c:pt idx="1723">
                  <c:v>19.555900000000001</c:v>
                </c:pt>
                <c:pt idx="1724">
                  <c:v>29.588200000000001</c:v>
                </c:pt>
                <c:pt idx="1725">
                  <c:v>23.995899999999999</c:v>
                </c:pt>
                <c:pt idx="1726">
                  <c:v>20.500499999999999</c:v>
                </c:pt>
                <c:pt idx="1727">
                  <c:v>20.050799999999999</c:v>
                </c:pt>
                <c:pt idx="1728">
                  <c:v>15.9908</c:v>
                </c:pt>
                <c:pt idx="1729">
                  <c:v>17.5655</c:v>
                </c:pt>
                <c:pt idx="1730">
                  <c:v>24.046800000000001</c:v>
                </c:pt>
                <c:pt idx="1731">
                  <c:v>18.600100000000001</c:v>
                </c:pt>
                <c:pt idx="1732">
                  <c:v>17.156700000000001</c:v>
                </c:pt>
                <c:pt idx="1733">
                  <c:v>18.4725</c:v>
                </c:pt>
                <c:pt idx="1734">
                  <c:v>19.128599999999999</c:v>
                </c:pt>
                <c:pt idx="1735">
                  <c:v>21.241599999999998</c:v>
                </c:pt>
                <c:pt idx="1736">
                  <c:v>20.292000000000002</c:v>
                </c:pt>
                <c:pt idx="1737">
                  <c:v>20.6282</c:v>
                </c:pt>
                <c:pt idx="1738">
                  <c:v>22.567900000000002</c:v>
                </c:pt>
                <c:pt idx="1739">
                  <c:v>13.1302</c:v>
                </c:pt>
                <c:pt idx="1740">
                  <c:v>10.2065</c:v>
                </c:pt>
                <c:pt idx="1741">
                  <c:v>7.5290100000000004</c:v>
                </c:pt>
                <c:pt idx="1742">
                  <c:v>6.9194599999999999</c:v>
                </c:pt>
                <c:pt idx="1743">
                  <c:v>7.4334699999999998</c:v>
                </c:pt>
                <c:pt idx="1744">
                  <c:v>6.7715699999999996</c:v>
                </c:pt>
                <c:pt idx="1745">
                  <c:v>9.2942599999999995</c:v>
                </c:pt>
                <c:pt idx="1746">
                  <c:v>13.460900000000001</c:v>
                </c:pt>
                <c:pt idx="1747">
                  <c:v>18.666899999999998</c:v>
                </c:pt>
                <c:pt idx="1748">
                  <c:v>23.4361</c:v>
                </c:pt>
                <c:pt idx="1749">
                  <c:v>25.478300000000001</c:v>
                </c:pt>
                <c:pt idx="1750">
                  <c:v>27.052800000000001</c:v>
                </c:pt>
                <c:pt idx="1751">
                  <c:v>26.211400000000001</c:v>
                </c:pt>
                <c:pt idx="1752">
                  <c:v>25.168700000000001</c:v>
                </c:pt>
                <c:pt idx="1753">
                  <c:v>25.821999999999999</c:v>
                </c:pt>
                <c:pt idx="1754">
                  <c:v>25.367599999999999</c:v>
                </c:pt>
                <c:pt idx="1755">
                  <c:v>21.6188</c:v>
                </c:pt>
                <c:pt idx="1756">
                  <c:v>20.439599999999999</c:v>
                </c:pt>
                <c:pt idx="1757">
                  <c:v>20.2759</c:v>
                </c:pt>
                <c:pt idx="1758">
                  <c:v>23.447199999999999</c:v>
                </c:pt>
                <c:pt idx="1759">
                  <c:v>28.128699999999998</c:v>
                </c:pt>
                <c:pt idx="1760">
                  <c:v>32.521000000000001</c:v>
                </c:pt>
                <c:pt idx="1761">
                  <c:v>32.1599</c:v>
                </c:pt>
                <c:pt idx="1762">
                  <c:v>21.322199999999999</c:v>
                </c:pt>
                <c:pt idx="1763">
                  <c:v>16.1938</c:v>
                </c:pt>
                <c:pt idx="1764">
                  <c:v>16.300699999999999</c:v>
                </c:pt>
                <c:pt idx="1765">
                  <c:v>18.429300000000001</c:v>
                </c:pt>
                <c:pt idx="1766">
                  <c:v>16.942599999999999</c:v>
                </c:pt>
                <c:pt idx="1767">
                  <c:v>16.9102</c:v>
                </c:pt>
                <c:pt idx="1768">
                  <c:v>16.6737</c:v>
                </c:pt>
                <c:pt idx="1769">
                  <c:v>20.5869</c:v>
                </c:pt>
                <c:pt idx="1770">
                  <c:v>27.903500000000001</c:v>
                </c:pt>
                <c:pt idx="1771">
                  <c:v>31.6996</c:v>
                </c:pt>
                <c:pt idx="1772">
                  <c:v>49.945500000000003</c:v>
                </c:pt>
                <c:pt idx="1773">
                  <c:v>50.787199999999999</c:v>
                </c:pt>
                <c:pt idx="1774">
                  <c:v>33.324199999999998</c:v>
                </c:pt>
                <c:pt idx="1775">
                  <c:v>33.112900000000003</c:v>
                </c:pt>
                <c:pt idx="1776">
                  <c:v>27.932600000000001</c:v>
                </c:pt>
                <c:pt idx="1777">
                  <c:v>19.915900000000001</c:v>
                </c:pt>
                <c:pt idx="1778">
                  <c:v>17.835799999999999</c:v>
                </c:pt>
                <c:pt idx="1779">
                  <c:v>16.688099999999999</c:v>
                </c:pt>
                <c:pt idx="1780">
                  <c:v>16.386199999999999</c:v>
                </c:pt>
                <c:pt idx="1781">
                  <c:v>16.2073</c:v>
                </c:pt>
                <c:pt idx="1782">
                  <c:v>17.133700000000001</c:v>
                </c:pt>
                <c:pt idx="1783">
                  <c:v>20.279499999999999</c:v>
                </c:pt>
                <c:pt idx="1784">
                  <c:v>24.115200000000002</c:v>
                </c:pt>
                <c:pt idx="1785">
                  <c:v>25.941700000000001</c:v>
                </c:pt>
                <c:pt idx="1786">
                  <c:v>27.1738</c:v>
                </c:pt>
                <c:pt idx="1787">
                  <c:v>27.738800000000001</c:v>
                </c:pt>
                <c:pt idx="1788">
                  <c:v>25.921199999999999</c:v>
                </c:pt>
                <c:pt idx="1789">
                  <c:v>23.799800000000001</c:v>
                </c:pt>
                <c:pt idx="1790">
                  <c:v>10.4123</c:v>
                </c:pt>
                <c:pt idx="1791">
                  <c:v>10.271000000000001</c:v>
                </c:pt>
                <c:pt idx="1792">
                  <c:v>12.0139</c:v>
                </c:pt>
                <c:pt idx="1793">
                  <c:v>12.7309</c:v>
                </c:pt>
                <c:pt idx="1794">
                  <c:v>15.803599999999999</c:v>
                </c:pt>
                <c:pt idx="1795">
                  <c:v>17.153099999999998</c:v>
                </c:pt>
                <c:pt idx="1796">
                  <c:v>6.1121600000000003</c:v>
                </c:pt>
                <c:pt idx="1797">
                  <c:v>6.4763500000000001</c:v>
                </c:pt>
                <c:pt idx="1798">
                  <c:v>5.9083300000000003</c:v>
                </c:pt>
                <c:pt idx="1799">
                  <c:v>8.9937699999999996</c:v>
                </c:pt>
                <c:pt idx="1800">
                  <c:v>14.7681</c:v>
                </c:pt>
                <c:pt idx="1801">
                  <c:v>20.750299999999999</c:v>
                </c:pt>
                <c:pt idx="1802">
                  <c:v>23.215699999999998</c:v>
                </c:pt>
                <c:pt idx="1803">
                  <c:v>19.788799999999998</c:v>
                </c:pt>
                <c:pt idx="1804">
                  <c:v>17.827999999999999</c:v>
                </c:pt>
                <c:pt idx="1805">
                  <c:v>11.9017</c:v>
                </c:pt>
                <c:pt idx="1806">
                  <c:v>7.1030699999999998</c:v>
                </c:pt>
                <c:pt idx="1807">
                  <c:v>4.5346900000000003</c:v>
                </c:pt>
                <c:pt idx="1808">
                  <c:v>2.61463</c:v>
                </c:pt>
                <c:pt idx="1809">
                  <c:v>3.3488099999999998</c:v>
                </c:pt>
                <c:pt idx="1810">
                  <c:v>6.7092599999999996</c:v>
                </c:pt>
                <c:pt idx="1811">
                  <c:v>8.1634899999999995</c:v>
                </c:pt>
                <c:pt idx="1812">
                  <c:v>11.8042</c:v>
                </c:pt>
                <c:pt idx="1813">
                  <c:v>11.557700000000001</c:v>
                </c:pt>
                <c:pt idx="1814">
                  <c:v>11.604200000000001</c:v>
                </c:pt>
                <c:pt idx="1815">
                  <c:v>6.0994200000000003</c:v>
                </c:pt>
                <c:pt idx="1816">
                  <c:v>5.5333500000000004</c:v>
                </c:pt>
                <c:pt idx="1817">
                  <c:v>7.8411299999999997</c:v>
                </c:pt>
                <c:pt idx="1818">
                  <c:v>3.71549</c:v>
                </c:pt>
                <c:pt idx="1819">
                  <c:v>3.6670199999999999</c:v>
                </c:pt>
                <c:pt idx="1820">
                  <c:v>6.0958199999999998</c:v>
                </c:pt>
                <c:pt idx="1821">
                  <c:v>9.3083799999999997</c:v>
                </c:pt>
                <c:pt idx="1822">
                  <c:v>8.7555999999999994</c:v>
                </c:pt>
                <c:pt idx="1823">
                  <c:v>9.5983400000000003</c:v>
                </c:pt>
                <c:pt idx="1824">
                  <c:v>9.1100899999999996</c:v>
                </c:pt>
                <c:pt idx="1825">
                  <c:v>11.090199999999999</c:v>
                </c:pt>
                <c:pt idx="1826">
                  <c:v>12.0055</c:v>
                </c:pt>
                <c:pt idx="1827">
                  <c:v>13.877700000000001</c:v>
                </c:pt>
                <c:pt idx="1828">
                  <c:v>19.406099999999999</c:v>
                </c:pt>
                <c:pt idx="1829">
                  <c:v>17.539400000000001</c:v>
                </c:pt>
                <c:pt idx="1830">
                  <c:v>18.777100000000001</c:v>
                </c:pt>
                <c:pt idx="1831">
                  <c:v>19.326000000000001</c:v>
                </c:pt>
                <c:pt idx="1832">
                  <c:v>20.321400000000001</c:v>
                </c:pt>
                <c:pt idx="1833">
                  <c:v>18.0474</c:v>
                </c:pt>
                <c:pt idx="1834">
                  <c:v>19.489999999999998</c:v>
                </c:pt>
                <c:pt idx="1835">
                  <c:v>23.0764</c:v>
                </c:pt>
                <c:pt idx="1836">
                  <c:v>18.758800000000001</c:v>
                </c:pt>
                <c:pt idx="1837">
                  <c:v>14.785500000000001</c:v>
                </c:pt>
                <c:pt idx="1838">
                  <c:v>13.610200000000001</c:v>
                </c:pt>
                <c:pt idx="1839">
                  <c:v>11.824999999999999</c:v>
                </c:pt>
                <c:pt idx="1840">
                  <c:v>11.2265</c:v>
                </c:pt>
                <c:pt idx="1841">
                  <c:v>10.4436</c:v>
                </c:pt>
                <c:pt idx="1842">
                  <c:v>11.0387</c:v>
                </c:pt>
                <c:pt idx="1843">
                  <c:v>14.262600000000001</c:v>
                </c:pt>
                <c:pt idx="1844">
                  <c:v>18.196400000000001</c:v>
                </c:pt>
                <c:pt idx="1845">
                  <c:v>23.820499999999999</c:v>
                </c:pt>
                <c:pt idx="1846">
                  <c:v>16.225300000000001</c:v>
                </c:pt>
                <c:pt idx="1847">
                  <c:v>15.800800000000001</c:v>
                </c:pt>
                <c:pt idx="1848">
                  <c:v>15.2203</c:v>
                </c:pt>
                <c:pt idx="1849">
                  <c:v>14.2385</c:v>
                </c:pt>
                <c:pt idx="1850">
                  <c:v>15.8689</c:v>
                </c:pt>
                <c:pt idx="1851">
                  <c:v>16.383800000000001</c:v>
                </c:pt>
                <c:pt idx="1852">
                  <c:v>19.476099999999999</c:v>
                </c:pt>
                <c:pt idx="1853">
                  <c:v>21.6097</c:v>
                </c:pt>
                <c:pt idx="1854">
                  <c:v>20.244599999999998</c:v>
                </c:pt>
                <c:pt idx="1855">
                  <c:v>17.546600000000002</c:v>
                </c:pt>
                <c:pt idx="1856">
                  <c:v>20.2973</c:v>
                </c:pt>
                <c:pt idx="1857">
                  <c:v>19.4299</c:v>
                </c:pt>
                <c:pt idx="1858">
                  <c:v>23.683499999999999</c:v>
                </c:pt>
                <c:pt idx="1859">
                  <c:v>27.043600000000001</c:v>
                </c:pt>
                <c:pt idx="1860">
                  <c:v>26.675799999999999</c:v>
                </c:pt>
                <c:pt idx="1861">
                  <c:v>25.183700000000002</c:v>
                </c:pt>
                <c:pt idx="1862">
                  <c:v>28.9255</c:v>
                </c:pt>
                <c:pt idx="1863">
                  <c:v>29.0839</c:v>
                </c:pt>
                <c:pt idx="1864">
                  <c:v>30.569099999999999</c:v>
                </c:pt>
                <c:pt idx="1865">
                  <c:v>33.170499999999997</c:v>
                </c:pt>
                <c:pt idx="1866">
                  <c:v>34.968400000000003</c:v>
                </c:pt>
                <c:pt idx="1867">
                  <c:v>39.353499999999997</c:v>
                </c:pt>
                <c:pt idx="1868">
                  <c:v>42.057600000000001</c:v>
                </c:pt>
                <c:pt idx="1869">
                  <c:v>42.171999999999997</c:v>
                </c:pt>
                <c:pt idx="1870">
                  <c:v>44.2806</c:v>
                </c:pt>
                <c:pt idx="1871">
                  <c:v>41.049799999999998</c:v>
                </c:pt>
                <c:pt idx="1872">
                  <c:v>39.878900000000002</c:v>
                </c:pt>
                <c:pt idx="1873">
                  <c:v>37.766399999999997</c:v>
                </c:pt>
                <c:pt idx="1874">
                  <c:v>36.782899999999998</c:v>
                </c:pt>
                <c:pt idx="1875">
                  <c:v>36.973199999999999</c:v>
                </c:pt>
                <c:pt idx="1876">
                  <c:v>37.723999999999997</c:v>
                </c:pt>
                <c:pt idx="1877">
                  <c:v>38.239899999999999</c:v>
                </c:pt>
                <c:pt idx="1878">
                  <c:v>39.385100000000001</c:v>
                </c:pt>
                <c:pt idx="1879">
                  <c:v>43.201099999999997</c:v>
                </c:pt>
                <c:pt idx="1880">
                  <c:v>49.722099999999998</c:v>
                </c:pt>
                <c:pt idx="1881">
                  <c:v>38.475099999999998</c:v>
                </c:pt>
                <c:pt idx="1882">
                  <c:v>35.9255</c:v>
                </c:pt>
                <c:pt idx="1883">
                  <c:v>37.231299999999997</c:v>
                </c:pt>
                <c:pt idx="1884">
                  <c:v>43.8752</c:v>
                </c:pt>
                <c:pt idx="1885">
                  <c:v>37.026400000000002</c:v>
                </c:pt>
                <c:pt idx="1886">
                  <c:v>31.302199999999999</c:v>
                </c:pt>
                <c:pt idx="1887">
                  <c:v>30.917000000000002</c:v>
                </c:pt>
                <c:pt idx="1888">
                  <c:v>23.443300000000001</c:v>
                </c:pt>
                <c:pt idx="1889">
                  <c:v>24.065899999999999</c:v>
                </c:pt>
                <c:pt idx="1890">
                  <c:v>27.167100000000001</c:v>
                </c:pt>
                <c:pt idx="1891">
                  <c:v>42.038800000000002</c:v>
                </c:pt>
                <c:pt idx="1892">
                  <c:v>50.3748</c:v>
                </c:pt>
                <c:pt idx="1893">
                  <c:v>49.252899999999997</c:v>
                </c:pt>
                <c:pt idx="1894">
                  <c:v>57.1539</c:v>
                </c:pt>
                <c:pt idx="1895">
                  <c:v>57.638500000000001</c:v>
                </c:pt>
                <c:pt idx="1896">
                  <c:v>56.5623</c:v>
                </c:pt>
                <c:pt idx="1897">
                  <c:v>53.584299999999999</c:v>
                </c:pt>
                <c:pt idx="1898">
                  <c:v>52.404800000000002</c:v>
                </c:pt>
                <c:pt idx="1899">
                  <c:v>51.208100000000002</c:v>
                </c:pt>
                <c:pt idx="1900">
                  <c:v>52.537700000000001</c:v>
                </c:pt>
                <c:pt idx="1901">
                  <c:v>51.282899999999998</c:v>
                </c:pt>
                <c:pt idx="1902">
                  <c:v>50.554499999999997</c:v>
                </c:pt>
                <c:pt idx="1903">
                  <c:v>54.624499999999998</c:v>
                </c:pt>
                <c:pt idx="1904">
                  <c:v>53.852699999999999</c:v>
                </c:pt>
                <c:pt idx="1905">
                  <c:v>46.078000000000003</c:v>
                </c:pt>
                <c:pt idx="1906">
                  <c:v>37.985700000000001</c:v>
                </c:pt>
                <c:pt idx="1907">
                  <c:v>34.211199999999998</c:v>
                </c:pt>
                <c:pt idx="1908">
                  <c:v>28.686199999999999</c:v>
                </c:pt>
                <c:pt idx="1909">
                  <c:v>27.760100000000001</c:v>
                </c:pt>
                <c:pt idx="1910">
                  <c:v>25.929500000000001</c:v>
                </c:pt>
                <c:pt idx="1911">
                  <c:v>25.670500000000001</c:v>
                </c:pt>
                <c:pt idx="1912">
                  <c:v>25.360900000000001</c:v>
                </c:pt>
                <c:pt idx="1913">
                  <c:v>27.531600000000001</c:v>
                </c:pt>
                <c:pt idx="1914">
                  <c:v>30.146799999999999</c:v>
                </c:pt>
                <c:pt idx="1915">
                  <c:v>40.727499999999999</c:v>
                </c:pt>
                <c:pt idx="1916">
                  <c:v>45.562100000000001</c:v>
                </c:pt>
                <c:pt idx="1917">
                  <c:v>48.213299999999997</c:v>
                </c:pt>
                <c:pt idx="1918">
                  <c:v>45.770299999999999</c:v>
                </c:pt>
                <c:pt idx="1919">
                  <c:v>49.474699999999999</c:v>
                </c:pt>
                <c:pt idx="1920">
                  <c:v>47.768999999999998</c:v>
                </c:pt>
                <c:pt idx="1921">
                  <c:v>47.1678</c:v>
                </c:pt>
                <c:pt idx="1922">
                  <c:v>45.518900000000002</c:v>
                </c:pt>
                <c:pt idx="1923">
                  <c:v>45.401200000000003</c:v>
                </c:pt>
                <c:pt idx="1924">
                  <c:v>47.713900000000002</c:v>
                </c:pt>
                <c:pt idx="1925">
                  <c:v>45.007599999999996</c:v>
                </c:pt>
                <c:pt idx="1926">
                  <c:v>47.045400000000001</c:v>
                </c:pt>
                <c:pt idx="1927">
                  <c:v>51.206499999999998</c:v>
                </c:pt>
                <c:pt idx="1928">
                  <c:v>46.710599999999999</c:v>
                </c:pt>
                <c:pt idx="1929">
                  <c:v>43.288400000000003</c:v>
                </c:pt>
                <c:pt idx="1930">
                  <c:v>39.6753</c:v>
                </c:pt>
                <c:pt idx="1931">
                  <c:v>30.5669</c:v>
                </c:pt>
                <c:pt idx="1932">
                  <c:v>27.7196</c:v>
                </c:pt>
                <c:pt idx="1933">
                  <c:v>27.130600000000001</c:v>
                </c:pt>
                <c:pt idx="1934">
                  <c:v>35.848500000000001</c:v>
                </c:pt>
                <c:pt idx="1935">
                  <c:v>28.770399999999999</c:v>
                </c:pt>
                <c:pt idx="1936">
                  <c:v>28.100200000000001</c:v>
                </c:pt>
                <c:pt idx="1937">
                  <c:v>27.9102</c:v>
                </c:pt>
                <c:pt idx="1938">
                  <c:v>31.802099999999999</c:v>
                </c:pt>
                <c:pt idx="1939">
                  <c:v>39.765599999999999</c:v>
                </c:pt>
                <c:pt idx="1940">
                  <c:v>40.293500000000002</c:v>
                </c:pt>
                <c:pt idx="1941">
                  <c:v>41.929699999999997</c:v>
                </c:pt>
                <c:pt idx="1942">
                  <c:v>45.547400000000003</c:v>
                </c:pt>
                <c:pt idx="1943">
                  <c:v>48.779299999999999</c:v>
                </c:pt>
                <c:pt idx="1944">
                  <c:v>44.238300000000002</c:v>
                </c:pt>
                <c:pt idx="1945">
                  <c:v>38.622399999999999</c:v>
                </c:pt>
                <c:pt idx="1946">
                  <c:v>38.214500000000001</c:v>
                </c:pt>
                <c:pt idx="1947">
                  <c:v>37.944200000000002</c:v>
                </c:pt>
                <c:pt idx="1948">
                  <c:v>37.276200000000003</c:v>
                </c:pt>
                <c:pt idx="1949">
                  <c:v>35.944600000000001</c:v>
                </c:pt>
                <c:pt idx="1950">
                  <c:v>36.7425</c:v>
                </c:pt>
                <c:pt idx="1951">
                  <c:v>31.8508</c:v>
                </c:pt>
                <c:pt idx="1952">
                  <c:v>28.672899999999998</c:v>
                </c:pt>
                <c:pt idx="1953">
                  <c:v>24.524000000000001</c:v>
                </c:pt>
                <c:pt idx="1954">
                  <c:v>21.742100000000001</c:v>
                </c:pt>
                <c:pt idx="1955">
                  <c:v>21.9467</c:v>
                </c:pt>
                <c:pt idx="1956">
                  <c:v>18.676600000000001</c:v>
                </c:pt>
                <c:pt idx="1957">
                  <c:v>19.476099999999999</c:v>
                </c:pt>
                <c:pt idx="1958">
                  <c:v>18.576899999999998</c:v>
                </c:pt>
                <c:pt idx="1959">
                  <c:v>19.0106</c:v>
                </c:pt>
                <c:pt idx="1960">
                  <c:v>18.9998</c:v>
                </c:pt>
                <c:pt idx="1961">
                  <c:v>17.950399999999998</c:v>
                </c:pt>
                <c:pt idx="1962">
                  <c:v>18.54</c:v>
                </c:pt>
                <c:pt idx="1963">
                  <c:v>29.7319</c:v>
                </c:pt>
                <c:pt idx="1964">
                  <c:v>34.138100000000001</c:v>
                </c:pt>
                <c:pt idx="1965">
                  <c:v>39.8872</c:v>
                </c:pt>
                <c:pt idx="1966">
                  <c:v>38.083500000000001</c:v>
                </c:pt>
                <c:pt idx="1967">
                  <c:v>32.950299999999999</c:v>
                </c:pt>
                <c:pt idx="1968">
                  <c:v>32.055999999999997</c:v>
                </c:pt>
                <c:pt idx="1969">
                  <c:v>31.061499999999999</c:v>
                </c:pt>
                <c:pt idx="1970">
                  <c:v>31.653099999999998</c:v>
                </c:pt>
                <c:pt idx="1971">
                  <c:v>30.990600000000001</c:v>
                </c:pt>
                <c:pt idx="1972">
                  <c:v>30.407900000000001</c:v>
                </c:pt>
                <c:pt idx="1973">
                  <c:v>31.363099999999999</c:v>
                </c:pt>
                <c:pt idx="1974">
                  <c:v>33.666800000000002</c:v>
                </c:pt>
                <c:pt idx="1975">
                  <c:v>34.897799999999997</c:v>
                </c:pt>
                <c:pt idx="1976">
                  <c:v>34.721899999999998</c:v>
                </c:pt>
                <c:pt idx="1977">
                  <c:v>29.036000000000001</c:v>
                </c:pt>
                <c:pt idx="1978">
                  <c:v>23.930199999999999</c:v>
                </c:pt>
                <c:pt idx="1979">
                  <c:v>18.482199999999999</c:v>
                </c:pt>
                <c:pt idx="1980">
                  <c:v>18.504899999999999</c:v>
                </c:pt>
                <c:pt idx="1981">
                  <c:v>20.554300000000001</c:v>
                </c:pt>
                <c:pt idx="1982">
                  <c:v>18.712299999999999</c:v>
                </c:pt>
                <c:pt idx="1983">
                  <c:v>19.1496</c:v>
                </c:pt>
                <c:pt idx="1984">
                  <c:v>21.9193</c:v>
                </c:pt>
                <c:pt idx="1985">
                  <c:v>24.7971</c:v>
                </c:pt>
                <c:pt idx="1986">
                  <c:v>27.3325</c:v>
                </c:pt>
                <c:pt idx="1987">
                  <c:v>33.922899999999998</c:v>
                </c:pt>
                <c:pt idx="1988">
                  <c:v>38.019799999999996</c:v>
                </c:pt>
                <c:pt idx="1989">
                  <c:v>30.837199999999999</c:v>
                </c:pt>
                <c:pt idx="1990">
                  <c:v>33.492800000000003</c:v>
                </c:pt>
                <c:pt idx="1991">
                  <c:v>33.613900000000001</c:v>
                </c:pt>
                <c:pt idx="1992">
                  <c:v>31.719000000000001</c:v>
                </c:pt>
                <c:pt idx="1993">
                  <c:v>31.558399999999999</c:v>
                </c:pt>
                <c:pt idx="1994">
                  <c:v>29.605599999999999</c:v>
                </c:pt>
                <c:pt idx="1995">
                  <c:v>29.558</c:v>
                </c:pt>
                <c:pt idx="1996">
                  <c:v>28.2669</c:v>
                </c:pt>
                <c:pt idx="1997">
                  <c:v>29.4176</c:v>
                </c:pt>
                <c:pt idx="1998">
                  <c:v>33.156300000000002</c:v>
                </c:pt>
                <c:pt idx="1999">
                  <c:v>36.221600000000002</c:v>
                </c:pt>
                <c:pt idx="2000">
                  <c:v>37.744199999999999</c:v>
                </c:pt>
                <c:pt idx="2001">
                  <c:v>35.0822</c:v>
                </c:pt>
                <c:pt idx="2002">
                  <c:v>31.0901</c:v>
                </c:pt>
                <c:pt idx="2003">
                  <c:v>28.922999999999998</c:v>
                </c:pt>
                <c:pt idx="2004">
                  <c:v>27.458500000000001</c:v>
                </c:pt>
                <c:pt idx="2005">
                  <c:v>23.163399999999999</c:v>
                </c:pt>
                <c:pt idx="2006">
                  <c:v>23.078099999999999</c:v>
                </c:pt>
                <c:pt idx="2007">
                  <c:v>21.846800000000002</c:v>
                </c:pt>
                <c:pt idx="2008">
                  <c:v>21.165500000000002</c:v>
                </c:pt>
                <c:pt idx="2009">
                  <c:v>21.1508</c:v>
                </c:pt>
                <c:pt idx="2010">
                  <c:v>20.165400000000002</c:v>
                </c:pt>
                <c:pt idx="2011">
                  <c:v>27.1694</c:v>
                </c:pt>
                <c:pt idx="2012">
                  <c:v>35.707799999999999</c:v>
                </c:pt>
                <c:pt idx="2013">
                  <c:v>32.391100000000002</c:v>
                </c:pt>
                <c:pt idx="2014">
                  <c:v>24.472200000000001</c:v>
                </c:pt>
                <c:pt idx="2015">
                  <c:v>21.439399999999999</c:v>
                </c:pt>
                <c:pt idx="2016">
                  <c:v>21.774799999999999</c:v>
                </c:pt>
                <c:pt idx="2017">
                  <c:v>23.973700000000001</c:v>
                </c:pt>
                <c:pt idx="2018">
                  <c:v>20.5944</c:v>
                </c:pt>
                <c:pt idx="2019">
                  <c:v>19.5534</c:v>
                </c:pt>
                <c:pt idx="2020">
                  <c:v>20.988</c:v>
                </c:pt>
                <c:pt idx="2021">
                  <c:v>21.531300000000002</c:v>
                </c:pt>
                <c:pt idx="2022">
                  <c:v>24.088899999999999</c:v>
                </c:pt>
                <c:pt idx="2023">
                  <c:v>28.820799999999998</c:v>
                </c:pt>
                <c:pt idx="2024">
                  <c:v>20.107299999999999</c:v>
                </c:pt>
                <c:pt idx="2025">
                  <c:v>30.226800000000001</c:v>
                </c:pt>
                <c:pt idx="2026">
                  <c:v>20.342099999999999</c:v>
                </c:pt>
                <c:pt idx="2027">
                  <c:v>17.302700000000002</c:v>
                </c:pt>
                <c:pt idx="2028">
                  <c:v>14.106999999999999</c:v>
                </c:pt>
                <c:pt idx="2029">
                  <c:v>18.2393</c:v>
                </c:pt>
                <c:pt idx="2030">
                  <c:v>16.206199999999999</c:v>
                </c:pt>
                <c:pt idx="2031">
                  <c:v>18.095800000000001</c:v>
                </c:pt>
                <c:pt idx="2032">
                  <c:v>20.0427</c:v>
                </c:pt>
                <c:pt idx="2033">
                  <c:v>18.642199999999999</c:v>
                </c:pt>
                <c:pt idx="2034">
                  <c:v>21.271000000000001</c:v>
                </c:pt>
                <c:pt idx="2035">
                  <c:v>27.752600000000001</c:v>
                </c:pt>
                <c:pt idx="2036">
                  <c:v>28.5505</c:v>
                </c:pt>
                <c:pt idx="2037">
                  <c:v>27.3674</c:v>
                </c:pt>
                <c:pt idx="2038">
                  <c:v>13.359</c:v>
                </c:pt>
                <c:pt idx="2039">
                  <c:v>20.474799999999998</c:v>
                </c:pt>
                <c:pt idx="2040">
                  <c:v>25.234300000000001</c:v>
                </c:pt>
                <c:pt idx="2041">
                  <c:v>28.4148</c:v>
                </c:pt>
                <c:pt idx="2042">
                  <c:v>30.291399999999999</c:v>
                </c:pt>
                <c:pt idx="2043">
                  <c:v>28.023499999999999</c:v>
                </c:pt>
                <c:pt idx="2044">
                  <c:v>29.1465</c:v>
                </c:pt>
                <c:pt idx="2045">
                  <c:v>30.3949</c:v>
                </c:pt>
                <c:pt idx="2046">
                  <c:v>34.549399999999999</c:v>
                </c:pt>
                <c:pt idx="2047">
                  <c:v>37.568899999999999</c:v>
                </c:pt>
                <c:pt idx="2048">
                  <c:v>31.938600000000001</c:v>
                </c:pt>
                <c:pt idx="2049">
                  <c:v>25.8431</c:v>
                </c:pt>
                <c:pt idx="2050">
                  <c:v>25.156500000000001</c:v>
                </c:pt>
                <c:pt idx="2051">
                  <c:v>24.316600000000001</c:v>
                </c:pt>
                <c:pt idx="2052">
                  <c:v>21.909400000000002</c:v>
                </c:pt>
                <c:pt idx="2053">
                  <c:v>19.5517</c:v>
                </c:pt>
                <c:pt idx="2054">
                  <c:v>18.9832</c:v>
                </c:pt>
                <c:pt idx="2055">
                  <c:v>20.985499999999998</c:v>
                </c:pt>
                <c:pt idx="2056">
                  <c:v>13.458399999999999</c:v>
                </c:pt>
                <c:pt idx="2057">
                  <c:v>12.9001</c:v>
                </c:pt>
                <c:pt idx="2058">
                  <c:v>17.628299999999999</c:v>
                </c:pt>
                <c:pt idx="2059">
                  <c:v>21.725200000000001</c:v>
                </c:pt>
                <c:pt idx="2060">
                  <c:v>23.472999999999999</c:v>
                </c:pt>
                <c:pt idx="2061">
                  <c:v>17.032599999999999</c:v>
                </c:pt>
                <c:pt idx="2062">
                  <c:v>15.22</c:v>
                </c:pt>
                <c:pt idx="2063">
                  <c:v>17.1235</c:v>
                </c:pt>
                <c:pt idx="2064">
                  <c:v>16.545500000000001</c:v>
                </c:pt>
                <c:pt idx="2065">
                  <c:v>17.1614</c:v>
                </c:pt>
                <c:pt idx="2066">
                  <c:v>19.8325</c:v>
                </c:pt>
                <c:pt idx="2067">
                  <c:v>19.035799999999998</c:v>
                </c:pt>
                <c:pt idx="2068">
                  <c:v>20.6648</c:v>
                </c:pt>
                <c:pt idx="2069">
                  <c:v>18.771000000000001</c:v>
                </c:pt>
                <c:pt idx="2070">
                  <c:v>20.612400000000001</c:v>
                </c:pt>
                <c:pt idx="2071">
                  <c:v>26.442399999999999</c:v>
                </c:pt>
                <c:pt idx="2072">
                  <c:v>36.847499999999997</c:v>
                </c:pt>
                <c:pt idx="2073">
                  <c:v>34.4998</c:v>
                </c:pt>
                <c:pt idx="2074">
                  <c:v>33.740699999999997</c:v>
                </c:pt>
                <c:pt idx="2075">
                  <c:v>30.218</c:v>
                </c:pt>
                <c:pt idx="2076">
                  <c:v>29.5273</c:v>
                </c:pt>
                <c:pt idx="2077">
                  <c:v>24.6126</c:v>
                </c:pt>
                <c:pt idx="2078">
                  <c:v>23.362200000000001</c:v>
                </c:pt>
                <c:pt idx="2079">
                  <c:v>22.625299999999999</c:v>
                </c:pt>
                <c:pt idx="2080">
                  <c:v>22.428899999999999</c:v>
                </c:pt>
                <c:pt idx="2081">
                  <c:v>18.756599999999999</c:v>
                </c:pt>
                <c:pt idx="2082">
                  <c:v>18.7151</c:v>
                </c:pt>
                <c:pt idx="2083">
                  <c:v>22.882300000000001</c:v>
                </c:pt>
                <c:pt idx="2084">
                  <c:v>37.252099999999999</c:v>
                </c:pt>
                <c:pt idx="2085">
                  <c:v>28.886399999999998</c:v>
                </c:pt>
                <c:pt idx="2086">
                  <c:v>29.876799999999999</c:v>
                </c:pt>
                <c:pt idx="2087">
                  <c:v>28.456</c:v>
                </c:pt>
                <c:pt idx="2088">
                  <c:v>31.699300000000001</c:v>
                </c:pt>
                <c:pt idx="2089">
                  <c:v>23.882300000000001</c:v>
                </c:pt>
                <c:pt idx="2090">
                  <c:v>22.255299999999998</c:v>
                </c:pt>
                <c:pt idx="2091">
                  <c:v>20.59</c:v>
                </c:pt>
                <c:pt idx="2092">
                  <c:v>19.411899999999999</c:v>
                </c:pt>
                <c:pt idx="2093">
                  <c:v>19.1114</c:v>
                </c:pt>
                <c:pt idx="2094">
                  <c:v>19.476900000000001</c:v>
                </c:pt>
                <c:pt idx="2095">
                  <c:v>22.282399999999999</c:v>
                </c:pt>
                <c:pt idx="2096">
                  <c:v>25.863299999999999</c:v>
                </c:pt>
                <c:pt idx="2097">
                  <c:v>26.3659</c:v>
                </c:pt>
                <c:pt idx="2098">
                  <c:v>25.082599999999999</c:v>
                </c:pt>
                <c:pt idx="2099">
                  <c:v>25.8447</c:v>
                </c:pt>
                <c:pt idx="2100">
                  <c:v>27.2056</c:v>
                </c:pt>
                <c:pt idx="2101">
                  <c:v>26.768899999999999</c:v>
                </c:pt>
                <c:pt idx="2102">
                  <c:v>25.8276</c:v>
                </c:pt>
                <c:pt idx="2103">
                  <c:v>23.434999999999999</c:v>
                </c:pt>
                <c:pt idx="2104">
                  <c:v>21.324200000000001</c:v>
                </c:pt>
                <c:pt idx="2105">
                  <c:v>23.315100000000001</c:v>
                </c:pt>
                <c:pt idx="2106">
                  <c:v>23.585699999999999</c:v>
                </c:pt>
                <c:pt idx="2107">
                  <c:v>23.406199999999998</c:v>
                </c:pt>
                <c:pt idx="2108">
                  <c:v>17.6175</c:v>
                </c:pt>
                <c:pt idx="2109">
                  <c:v>10.982799999999999</c:v>
                </c:pt>
                <c:pt idx="2110">
                  <c:v>8.6968899999999998</c:v>
                </c:pt>
                <c:pt idx="2111">
                  <c:v>10.684200000000001</c:v>
                </c:pt>
                <c:pt idx="2112">
                  <c:v>11.1639</c:v>
                </c:pt>
                <c:pt idx="2113">
                  <c:v>12.944900000000001</c:v>
                </c:pt>
                <c:pt idx="2114">
                  <c:v>13.2296</c:v>
                </c:pt>
                <c:pt idx="2115">
                  <c:v>13.4476</c:v>
                </c:pt>
                <c:pt idx="2116">
                  <c:v>14.7523</c:v>
                </c:pt>
                <c:pt idx="2117">
                  <c:v>17.006599999999999</c:v>
                </c:pt>
                <c:pt idx="2118">
                  <c:v>20.486699999999999</c:v>
                </c:pt>
                <c:pt idx="2119">
                  <c:v>20.657</c:v>
                </c:pt>
                <c:pt idx="2120">
                  <c:v>21.127500000000001</c:v>
                </c:pt>
                <c:pt idx="2121">
                  <c:v>17.244499999999999</c:v>
                </c:pt>
                <c:pt idx="2122">
                  <c:v>17.706700000000001</c:v>
                </c:pt>
                <c:pt idx="2123">
                  <c:v>17.2212</c:v>
                </c:pt>
                <c:pt idx="2124">
                  <c:v>16.4511</c:v>
                </c:pt>
                <c:pt idx="2125">
                  <c:v>13.5814</c:v>
                </c:pt>
                <c:pt idx="2126">
                  <c:v>14.7753</c:v>
                </c:pt>
                <c:pt idx="2127">
                  <c:v>18.9208</c:v>
                </c:pt>
                <c:pt idx="2128">
                  <c:v>11.9587</c:v>
                </c:pt>
                <c:pt idx="2129">
                  <c:v>12.221299999999999</c:v>
                </c:pt>
                <c:pt idx="2130">
                  <c:v>12.986800000000001</c:v>
                </c:pt>
                <c:pt idx="2131">
                  <c:v>12.354200000000001</c:v>
                </c:pt>
                <c:pt idx="2132">
                  <c:v>14.608000000000001</c:v>
                </c:pt>
                <c:pt idx="2133">
                  <c:v>17.726700000000001</c:v>
                </c:pt>
                <c:pt idx="2134">
                  <c:v>19.7376</c:v>
                </c:pt>
                <c:pt idx="2135">
                  <c:v>22.803899999999999</c:v>
                </c:pt>
                <c:pt idx="2136">
                  <c:v>25.329899999999999</c:v>
                </c:pt>
                <c:pt idx="2137">
                  <c:v>26.188099999999999</c:v>
                </c:pt>
                <c:pt idx="2138">
                  <c:v>26.770800000000001</c:v>
                </c:pt>
                <c:pt idx="2139">
                  <c:v>27.302800000000001</c:v>
                </c:pt>
                <c:pt idx="2140">
                  <c:v>26.726199999999999</c:v>
                </c:pt>
                <c:pt idx="2141">
                  <c:v>26.974900000000002</c:v>
                </c:pt>
                <c:pt idx="2142">
                  <c:v>27.901</c:v>
                </c:pt>
                <c:pt idx="2143">
                  <c:v>30.156500000000001</c:v>
                </c:pt>
                <c:pt idx="2147">
                  <c:v>21.819900000000001</c:v>
                </c:pt>
                <c:pt idx="2148">
                  <c:v>21.375399999999999</c:v>
                </c:pt>
                <c:pt idx="2149">
                  <c:v>22.9041</c:v>
                </c:pt>
                <c:pt idx="2150">
                  <c:v>26.7636</c:v>
                </c:pt>
                <c:pt idx="2151">
                  <c:v>17.7059</c:v>
                </c:pt>
                <c:pt idx="2152">
                  <c:v>16.709700000000002</c:v>
                </c:pt>
                <c:pt idx="2153">
                  <c:v>17.541399999999999</c:v>
                </c:pt>
                <c:pt idx="2154">
                  <c:v>17.5566</c:v>
                </c:pt>
                <c:pt idx="2155">
                  <c:v>15.1303</c:v>
                </c:pt>
                <c:pt idx="2156">
                  <c:v>17.821899999999999</c:v>
                </c:pt>
                <c:pt idx="2157">
                  <c:v>22.135100000000001</c:v>
                </c:pt>
                <c:pt idx="2158">
                  <c:v>22.181000000000001</c:v>
                </c:pt>
                <c:pt idx="2159">
                  <c:v>22.3796</c:v>
                </c:pt>
                <c:pt idx="2160">
                  <c:v>20.945</c:v>
                </c:pt>
                <c:pt idx="2161">
                  <c:v>20.1067</c:v>
                </c:pt>
                <c:pt idx="2162">
                  <c:v>20.525700000000001</c:v>
                </c:pt>
                <c:pt idx="2163">
                  <c:v>21.4925</c:v>
                </c:pt>
                <c:pt idx="2164">
                  <c:v>23.342500000000001</c:v>
                </c:pt>
                <c:pt idx="2165">
                  <c:v>25.771899999999999</c:v>
                </c:pt>
                <c:pt idx="2166">
                  <c:v>26.0929</c:v>
                </c:pt>
                <c:pt idx="2167">
                  <c:v>24.2789</c:v>
                </c:pt>
                <c:pt idx="2168">
                  <c:v>24.2041</c:v>
                </c:pt>
                <c:pt idx="2169">
                  <c:v>20.596599999999999</c:v>
                </c:pt>
                <c:pt idx="2170">
                  <c:v>21.851700000000001</c:v>
                </c:pt>
                <c:pt idx="2171">
                  <c:v>24.545300000000001</c:v>
                </c:pt>
                <c:pt idx="2172">
                  <c:v>26.445399999999999</c:v>
                </c:pt>
                <c:pt idx="2173">
                  <c:v>29.588200000000001</c:v>
                </c:pt>
                <c:pt idx="2174">
                  <c:v>36.100299999999997</c:v>
                </c:pt>
                <c:pt idx="2175">
                  <c:v>36.847499999999997</c:v>
                </c:pt>
                <c:pt idx="2176">
                  <c:v>32.1081</c:v>
                </c:pt>
                <c:pt idx="2177">
                  <c:v>29.866199999999999</c:v>
                </c:pt>
                <c:pt idx="2178">
                  <c:v>27.654800000000002</c:v>
                </c:pt>
                <c:pt idx="2179">
                  <c:v>32.574199999999998</c:v>
                </c:pt>
                <c:pt idx="2180">
                  <c:v>31.1114</c:v>
                </c:pt>
                <c:pt idx="2181">
                  <c:v>28.186900000000001</c:v>
                </c:pt>
                <c:pt idx="2182">
                  <c:v>26.747</c:v>
                </c:pt>
                <c:pt idx="2183">
                  <c:v>28.010200000000001</c:v>
                </c:pt>
                <c:pt idx="2184">
                  <c:v>27.9758</c:v>
                </c:pt>
                <c:pt idx="2185">
                  <c:v>28.209800000000001</c:v>
                </c:pt>
                <c:pt idx="2186">
                  <c:v>28.226199999999999</c:v>
                </c:pt>
                <c:pt idx="2187">
                  <c:v>28.395399999999999</c:v>
                </c:pt>
                <c:pt idx="2188">
                  <c:v>28.310600000000001</c:v>
                </c:pt>
                <c:pt idx="2189">
                  <c:v>27.836500000000001</c:v>
                </c:pt>
                <c:pt idx="2190">
                  <c:v>27.176600000000001</c:v>
                </c:pt>
                <c:pt idx="2191">
                  <c:v>24.139900000000001</c:v>
                </c:pt>
                <c:pt idx="2192">
                  <c:v>22.456299999999999</c:v>
                </c:pt>
                <c:pt idx="2193">
                  <c:v>23.8003</c:v>
                </c:pt>
                <c:pt idx="2194">
                  <c:v>18.584399999999999</c:v>
                </c:pt>
                <c:pt idx="2195">
                  <c:v>14.0954</c:v>
                </c:pt>
                <c:pt idx="2196">
                  <c:v>11.778700000000001</c:v>
                </c:pt>
                <c:pt idx="2197">
                  <c:v>11.2575</c:v>
                </c:pt>
                <c:pt idx="2198">
                  <c:v>9.18154</c:v>
                </c:pt>
                <c:pt idx="2199">
                  <c:v>9.0677099999999999</c:v>
                </c:pt>
                <c:pt idx="2200">
                  <c:v>8.8530800000000003</c:v>
                </c:pt>
                <c:pt idx="2201">
                  <c:v>9.3862000000000005</c:v>
                </c:pt>
                <c:pt idx="2202">
                  <c:v>10.3148</c:v>
                </c:pt>
                <c:pt idx="2203">
                  <c:v>13.6052</c:v>
                </c:pt>
                <c:pt idx="2204">
                  <c:v>17.502300000000002</c:v>
                </c:pt>
                <c:pt idx="2205">
                  <c:v>19.271999999999998</c:v>
                </c:pt>
                <c:pt idx="2206">
                  <c:v>23.486799999999999</c:v>
                </c:pt>
                <c:pt idx="2207">
                  <c:v>24.620100000000001</c:v>
                </c:pt>
                <c:pt idx="2208">
                  <c:v>24.3232</c:v>
                </c:pt>
                <c:pt idx="2209">
                  <c:v>24.779900000000001</c:v>
                </c:pt>
                <c:pt idx="2210">
                  <c:v>26.305299999999999</c:v>
                </c:pt>
                <c:pt idx="2211">
                  <c:v>28.394600000000001</c:v>
                </c:pt>
                <c:pt idx="2212">
                  <c:v>28.440300000000001</c:v>
                </c:pt>
                <c:pt idx="2213">
                  <c:v>27.867799999999999</c:v>
                </c:pt>
                <c:pt idx="2214">
                  <c:v>30.0319</c:v>
                </c:pt>
                <c:pt idx="2215">
                  <c:v>29.686499999999999</c:v>
                </c:pt>
                <c:pt idx="2216">
                  <c:v>24.5899</c:v>
                </c:pt>
                <c:pt idx="2217">
                  <c:v>21.5823</c:v>
                </c:pt>
                <c:pt idx="2218">
                  <c:v>20.911000000000001</c:v>
                </c:pt>
                <c:pt idx="2219">
                  <c:v>20.7758</c:v>
                </c:pt>
                <c:pt idx="2220">
                  <c:v>18.167300000000001</c:v>
                </c:pt>
                <c:pt idx="2221">
                  <c:v>16.616900000000001</c:v>
                </c:pt>
                <c:pt idx="2222">
                  <c:v>14.2012</c:v>
                </c:pt>
                <c:pt idx="2223">
                  <c:v>13.8453</c:v>
                </c:pt>
                <c:pt idx="2224">
                  <c:v>14.434100000000001</c:v>
                </c:pt>
                <c:pt idx="2225">
                  <c:v>12.893700000000001</c:v>
                </c:pt>
                <c:pt idx="2226">
                  <c:v>13.8733</c:v>
                </c:pt>
                <c:pt idx="2227">
                  <c:v>15.359299999999999</c:v>
                </c:pt>
                <c:pt idx="2228">
                  <c:v>20.569800000000001</c:v>
                </c:pt>
                <c:pt idx="2229">
                  <c:v>21.0946</c:v>
                </c:pt>
                <c:pt idx="2230">
                  <c:v>20.226900000000001</c:v>
                </c:pt>
                <c:pt idx="2231">
                  <c:v>18.349799999999998</c:v>
                </c:pt>
                <c:pt idx="2232">
                  <c:v>17.032399999999999</c:v>
                </c:pt>
                <c:pt idx="2233">
                  <c:v>16.4389</c:v>
                </c:pt>
                <c:pt idx="2234">
                  <c:v>17.9801</c:v>
                </c:pt>
                <c:pt idx="2235">
                  <c:v>18.165099999999999</c:v>
                </c:pt>
                <c:pt idx="2236">
                  <c:v>16.861499999999999</c:v>
                </c:pt>
                <c:pt idx="2237">
                  <c:v>16.145299999999999</c:v>
                </c:pt>
                <c:pt idx="2238">
                  <c:v>15.6595</c:v>
                </c:pt>
                <c:pt idx="2239">
                  <c:v>14.009499999999999</c:v>
                </c:pt>
                <c:pt idx="2240">
                  <c:v>13.3858</c:v>
                </c:pt>
                <c:pt idx="2241">
                  <c:v>12.6829</c:v>
                </c:pt>
                <c:pt idx="2242">
                  <c:v>13.876300000000001</c:v>
                </c:pt>
                <c:pt idx="2243">
                  <c:v>12.3658</c:v>
                </c:pt>
                <c:pt idx="2244">
                  <c:v>11.713100000000001</c:v>
                </c:pt>
                <c:pt idx="2245">
                  <c:v>10.7277</c:v>
                </c:pt>
                <c:pt idx="2246">
                  <c:v>11.787599999999999</c:v>
                </c:pt>
                <c:pt idx="2247">
                  <c:v>30.087</c:v>
                </c:pt>
                <c:pt idx="2248">
                  <c:v>32.402500000000003</c:v>
                </c:pt>
                <c:pt idx="2249">
                  <c:v>29.485399999999998</c:v>
                </c:pt>
                <c:pt idx="2250">
                  <c:v>17.3245</c:v>
                </c:pt>
                <c:pt idx="2251">
                  <c:v>6.7629799999999998</c:v>
                </c:pt>
                <c:pt idx="2252">
                  <c:v>6.1658900000000001</c:v>
                </c:pt>
                <c:pt idx="2253">
                  <c:v>8.5946899999999999</c:v>
                </c:pt>
                <c:pt idx="2254">
                  <c:v>10.669600000000001</c:v>
                </c:pt>
                <c:pt idx="2255">
                  <c:v>12.319599999999999</c:v>
                </c:pt>
                <c:pt idx="2256">
                  <c:v>13.198600000000001</c:v>
                </c:pt>
                <c:pt idx="2257">
                  <c:v>15.346299999999999</c:v>
                </c:pt>
                <c:pt idx="2258">
                  <c:v>15.564</c:v>
                </c:pt>
                <c:pt idx="2259">
                  <c:v>16.772600000000001</c:v>
                </c:pt>
                <c:pt idx="2260">
                  <c:v>12.998699999999999</c:v>
                </c:pt>
                <c:pt idx="2261">
                  <c:v>9.7116100000000003</c:v>
                </c:pt>
                <c:pt idx="2262">
                  <c:v>11.345599999999999</c:v>
                </c:pt>
                <c:pt idx="2263">
                  <c:v>11.614800000000001</c:v>
                </c:pt>
                <c:pt idx="2264">
                  <c:v>11.8499</c:v>
                </c:pt>
                <c:pt idx="2265">
                  <c:v>11.007199999999999</c:v>
                </c:pt>
                <c:pt idx="2266">
                  <c:v>12.427300000000001</c:v>
                </c:pt>
                <c:pt idx="2267">
                  <c:v>12.6447</c:v>
                </c:pt>
                <c:pt idx="2268">
                  <c:v>12.024100000000001</c:v>
                </c:pt>
                <c:pt idx="2269">
                  <c:v>11.209899999999999</c:v>
                </c:pt>
                <c:pt idx="2270">
                  <c:v>9.6094200000000001</c:v>
                </c:pt>
                <c:pt idx="2271">
                  <c:v>10.869</c:v>
                </c:pt>
                <c:pt idx="2272">
                  <c:v>9.9627999999999997</c:v>
                </c:pt>
                <c:pt idx="2273">
                  <c:v>10.196</c:v>
                </c:pt>
                <c:pt idx="2274">
                  <c:v>11.074999999999999</c:v>
                </c:pt>
                <c:pt idx="2275">
                  <c:v>11.7433</c:v>
                </c:pt>
                <c:pt idx="2276">
                  <c:v>14.1172</c:v>
                </c:pt>
                <c:pt idx="2277">
                  <c:v>16.286000000000001</c:v>
                </c:pt>
                <c:pt idx="2278">
                  <c:v>15.2682</c:v>
                </c:pt>
                <c:pt idx="2279">
                  <c:v>13.6769</c:v>
                </c:pt>
                <c:pt idx="2280">
                  <c:v>12.196899999999999</c:v>
                </c:pt>
                <c:pt idx="2281">
                  <c:v>11.4724</c:v>
                </c:pt>
                <c:pt idx="2282">
                  <c:v>9.2313899999999993</c:v>
                </c:pt>
                <c:pt idx="2283">
                  <c:v>6.5757700000000003</c:v>
                </c:pt>
                <c:pt idx="2284">
                  <c:v>5.2583399999999996</c:v>
                </c:pt>
                <c:pt idx="2285">
                  <c:v>7.11083</c:v>
                </c:pt>
                <c:pt idx="2286">
                  <c:v>8.1911900000000006</c:v>
                </c:pt>
                <c:pt idx="2287">
                  <c:v>7.6298199999999996</c:v>
                </c:pt>
                <c:pt idx="2288">
                  <c:v>8.7528299999999994</c:v>
                </c:pt>
                <c:pt idx="2289">
                  <c:v>10.860099999999999</c:v>
                </c:pt>
                <c:pt idx="2290">
                  <c:v>12.354200000000001</c:v>
                </c:pt>
                <c:pt idx="2291">
                  <c:v>11.2683</c:v>
                </c:pt>
                <c:pt idx="2292">
                  <c:v>6.3170999999999999</c:v>
                </c:pt>
                <c:pt idx="2293">
                  <c:v>6.7444300000000004</c:v>
                </c:pt>
                <c:pt idx="2294">
                  <c:v>8.2055900000000008</c:v>
                </c:pt>
                <c:pt idx="2295">
                  <c:v>7.1487699999999998</c:v>
                </c:pt>
                <c:pt idx="2296">
                  <c:v>9.4053100000000001</c:v>
                </c:pt>
                <c:pt idx="2297">
                  <c:v>10.270799999999999</c:v>
                </c:pt>
                <c:pt idx="2298">
                  <c:v>12.3523</c:v>
                </c:pt>
                <c:pt idx="2299">
                  <c:v>14.0319</c:v>
                </c:pt>
                <c:pt idx="2300">
                  <c:v>15.8728</c:v>
                </c:pt>
                <c:pt idx="2301">
                  <c:v>23.997800000000002</c:v>
                </c:pt>
                <c:pt idx="2302">
                  <c:v>19.572500000000002</c:v>
                </c:pt>
                <c:pt idx="2303">
                  <c:v>19.651399999999999</c:v>
                </c:pt>
                <c:pt idx="2304">
                  <c:v>18.6431</c:v>
                </c:pt>
                <c:pt idx="2305">
                  <c:v>16.4895</c:v>
                </c:pt>
                <c:pt idx="2306">
                  <c:v>12.5893</c:v>
                </c:pt>
                <c:pt idx="2307">
                  <c:v>6.6483299999999996</c:v>
                </c:pt>
                <c:pt idx="2308">
                  <c:v>5.7355200000000002</c:v>
                </c:pt>
                <c:pt idx="2309">
                  <c:v>6.3550399999999998</c:v>
                </c:pt>
                <c:pt idx="2310">
                  <c:v>7.5021500000000003</c:v>
                </c:pt>
                <c:pt idx="2311">
                  <c:v>7.74946</c:v>
                </c:pt>
                <c:pt idx="2312">
                  <c:v>11.012700000000001</c:v>
                </c:pt>
                <c:pt idx="2313">
                  <c:v>13.0053</c:v>
                </c:pt>
                <c:pt idx="2314">
                  <c:v>10.4823</c:v>
                </c:pt>
                <c:pt idx="2315">
                  <c:v>9.4133399999999998</c:v>
                </c:pt>
                <c:pt idx="2316">
                  <c:v>10.485900000000001</c:v>
                </c:pt>
                <c:pt idx="2317">
                  <c:v>8.1008999999999993</c:v>
                </c:pt>
                <c:pt idx="2318">
                  <c:v>7.98569</c:v>
                </c:pt>
                <c:pt idx="2319">
                  <c:v>7.9341799999999996</c:v>
                </c:pt>
                <c:pt idx="2320">
                  <c:v>8.6210000000000004</c:v>
                </c:pt>
                <c:pt idx="2321">
                  <c:v>9.18431</c:v>
                </c:pt>
                <c:pt idx="2322">
                  <c:v>11.5129</c:v>
                </c:pt>
                <c:pt idx="2323">
                  <c:v>16.340599999999998</c:v>
                </c:pt>
                <c:pt idx="2324">
                  <c:v>12.1144</c:v>
                </c:pt>
                <c:pt idx="2325">
                  <c:v>11.608700000000001</c:v>
                </c:pt>
                <c:pt idx="2326">
                  <c:v>11.828900000000001</c:v>
                </c:pt>
                <c:pt idx="2327">
                  <c:v>12.504300000000001</c:v>
                </c:pt>
                <c:pt idx="2328">
                  <c:v>13.628399999999999</c:v>
                </c:pt>
                <c:pt idx="2329">
                  <c:v>16.2685</c:v>
                </c:pt>
                <c:pt idx="2330">
                  <c:v>18.817</c:v>
                </c:pt>
                <c:pt idx="2331">
                  <c:v>17.459399999999999</c:v>
                </c:pt>
                <c:pt idx="2332">
                  <c:v>13.9602</c:v>
                </c:pt>
                <c:pt idx="2333">
                  <c:v>11.230399999999999</c:v>
                </c:pt>
                <c:pt idx="2334">
                  <c:v>11.4749</c:v>
                </c:pt>
                <c:pt idx="2335">
                  <c:v>13.069800000000001</c:v>
                </c:pt>
                <c:pt idx="2336">
                  <c:v>11.089399999999999</c:v>
                </c:pt>
                <c:pt idx="2337">
                  <c:v>12.0022</c:v>
                </c:pt>
                <c:pt idx="2338">
                  <c:v>14.1347</c:v>
                </c:pt>
                <c:pt idx="2339">
                  <c:v>25.514299999999999</c:v>
                </c:pt>
                <c:pt idx="2340">
                  <c:v>16.914400000000001</c:v>
                </c:pt>
                <c:pt idx="2341">
                  <c:v>19.985099999999999</c:v>
                </c:pt>
                <c:pt idx="2342">
                  <c:v>21.982199999999999</c:v>
                </c:pt>
                <c:pt idx="2343">
                  <c:v>26.919799999999999</c:v>
                </c:pt>
                <c:pt idx="2344">
                  <c:v>23.3353</c:v>
                </c:pt>
                <c:pt idx="2345">
                  <c:v>16.832999999999998</c:v>
                </c:pt>
                <c:pt idx="2346">
                  <c:v>17.6677</c:v>
                </c:pt>
                <c:pt idx="2347">
                  <c:v>19.788</c:v>
                </c:pt>
                <c:pt idx="2348">
                  <c:v>16.845700000000001</c:v>
                </c:pt>
                <c:pt idx="2349">
                  <c:v>17.5093</c:v>
                </c:pt>
                <c:pt idx="2350">
                  <c:v>17.3749</c:v>
                </c:pt>
                <c:pt idx="2351">
                  <c:v>17.500900000000001</c:v>
                </c:pt>
                <c:pt idx="2352">
                  <c:v>12.6874</c:v>
                </c:pt>
                <c:pt idx="2353">
                  <c:v>8.7423000000000002</c:v>
                </c:pt>
                <c:pt idx="2354">
                  <c:v>9.3817699999999995</c:v>
                </c:pt>
                <c:pt idx="2355">
                  <c:v>9.8777799999999996</c:v>
                </c:pt>
                <c:pt idx="2356">
                  <c:v>6.7438700000000003</c:v>
                </c:pt>
                <c:pt idx="2357">
                  <c:v>5.6801300000000001</c:v>
                </c:pt>
                <c:pt idx="2358">
                  <c:v>5.1198699999999997</c:v>
                </c:pt>
                <c:pt idx="2359">
                  <c:v>11.363899999999999</c:v>
                </c:pt>
                <c:pt idx="2360">
                  <c:v>9.6933299999999996</c:v>
                </c:pt>
                <c:pt idx="2361">
                  <c:v>6.2589399999999999</c:v>
                </c:pt>
                <c:pt idx="2362">
                  <c:v>12.0886</c:v>
                </c:pt>
                <c:pt idx="2363">
                  <c:v>7.7541700000000002</c:v>
                </c:pt>
                <c:pt idx="2364">
                  <c:v>8.3811699999999991</c:v>
                </c:pt>
                <c:pt idx="2365">
                  <c:v>9.9004899999999996</c:v>
                </c:pt>
                <c:pt idx="2366">
                  <c:v>7.2387699999999997</c:v>
                </c:pt>
                <c:pt idx="2367">
                  <c:v>8.6531300000000009</c:v>
                </c:pt>
                <c:pt idx="2368">
                  <c:v>8.3443400000000008</c:v>
                </c:pt>
                <c:pt idx="2369">
                  <c:v>7.8433400000000004</c:v>
                </c:pt>
                <c:pt idx="2370">
                  <c:v>7.52569</c:v>
                </c:pt>
                <c:pt idx="2371">
                  <c:v>10.0334</c:v>
                </c:pt>
                <c:pt idx="2372">
                  <c:v>14.413600000000001</c:v>
                </c:pt>
                <c:pt idx="2373">
                  <c:v>15.1106</c:v>
                </c:pt>
                <c:pt idx="2374">
                  <c:v>11.187200000000001</c:v>
                </c:pt>
                <c:pt idx="2375">
                  <c:v>9.1643699999999999</c:v>
                </c:pt>
                <c:pt idx="2376">
                  <c:v>7.19252</c:v>
                </c:pt>
                <c:pt idx="2377">
                  <c:v>8.6619899999999994</c:v>
                </c:pt>
                <c:pt idx="2378">
                  <c:v>10.9313</c:v>
                </c:pt>
                <c:pt idx="2379">
                  <c:v>10.178800000000001</c:v>
                </c:pt>
                <c:pt idx="2380">
                  <c:v>8.9610900000000004</c:v>
                </c:pt>
                <c:pt idx="2381">
                  <c:v>10.758699999999999</c:v>
                </c:pt>
                <c:pt idx="2382">
                  <c:v>13.096399999999999</c:v>
                </c:pt>
                <c:pt idx="2383">
                  <c:v>16.295999999999999</c:v>
                </c:pt>
                <c:pt idx="2384">
                  <c:v>21.055499999999999</c:v>
                </c:pt>
                <c:pt idx="2385">
                  <c:v>18.978200000000001</c:v>
                </c:pt>
                <c:pt idx="2386">
                  <c:v>16.119299999999999</c:v>
                </c:pt>
                <c:pt idx="2387">
                  <c:v>11.154500000000001</c:v>
                </c:pt>
                <c:pt idx="2388">
                  <c:v>13.5694</c:v>
                </c:pt>
                <c:pt idx="2389">
                  <c:v>12.9956</c:v>
                </c:pt>
                <c:pt idx="2390">
                  <c:v>14.8797</c:v>
                </c:pt>
                <c:pt idx="2391">
                  <c:v>14.5282</c:v>
                </c:pt>
                <c:pt idx="2392">
                  <c:v>13.2751</c:v>
                </c:pt>
                <c:pt idx="2393">
                  <c:v>14.315799999999999</c:v>
                </c:pt>
                <c:pt idx="2394">
                  <c:v>18.355899999999998</c:v>
                </c:pt>
                <c:pt idx="2395">
                  <c:v>19.070399999999999</c:v>
                </c:pt>
                <c:pt idx="2396">
                  <c:v>18.759699999999999</c:v>
                </c:pt>
                <c:pt idx="2397">
                  <c:v>19.6309</c:v>
                </c:pt>
                <c:pt idx="2398">
                  <c:v>23.240100000000002</c:v>
                </c:pt>
                <c:pt idx="2399">
                  <c:v>21.665400000000002</c:v>
                </c:pt>
                <c:pt idx="2400">
                  <c:v>22.225100000000001</c:v>
                </c:pt>
                <c:pt idx="2401">
                  <c:v>21.4618</c:v>
                </c:pt>
                <c:pt idx="2402">
                  <c:v>20.448499999999999</c:v>
                </c:pt>
                <c:pt idx="2403">
                  <c:v>16.738499999999998</c:v>
                </c:pt>
                <c:pt idx="2404">
                  <c:v>16.919599999999999</c:v>
                </c:pt>
                <c:pt idx="2405">
                  <c:v>14.999599999999999</c:v>
                </c:pt>
                <c:pt idx="2406">
                  <c:v>15.6402</c:v>
                </c:pt>
                <c:pt idx="2407">
                  <c:v>17.099399999999999</c:v>
                </c:pt>
                <c:pt idx="2408">
                  <c:v>13.410500000000001</c:v>
                </c:pt>
                <c:pt idx="2409">
                  <c:v>11.114599999999999</c:v>
                </c:pt>
                <c:pt idx="2410">
                  <c:v>7.58772</c:v>
                </c:pt>
                <c:pt idx="2411">
                  <c:v>8.4468099999999993</c:v>
                </c:pt>
                <c:pt idx="2412">
                  <c:v>7.4475899999999999</c:v>
                </c:pt>
                <c:pt idx="2413">
                  <c:v>5.70838</c:v>
                </c:pt>
                <c:pt idx="2414">
                  <c:v>5.8811900000000001</c:v>
                </c:pt>
                <c:pt idx="2415">
                  <c:v>3.9204300000000001</c:v>
                </c:pt>
                <c:pt idx="2416">
                  <c:v>5.0320799999999997</c:v>
                </c:pt>
                <c:pt idx="2417">
                  <c:v>4.2926399999999996</c:v>
                </c:pt>
                <c:pt idx="2418">
                  <c:v>5.9360299999999997</c:v>
                </c:pt>
                <c:pt idx="2419">
                  <c:v>9.9459099999999996</c:v>
                </c:pt>
                <c:pt idx="2420">
                  <c:v>13.2033</c:v>
                </c:pt>
                <c:pt idx="2421">
                  <c:v>15.0229</c:v>
                </c:pt>
                <c:pt idx="2422">
                  <c:v>16.741</c:v>
                </c:pt>
                <c:pt idx="2423">
                  <c:v>18.690100000000001</c:v>
                </c:pt>
                <c:pt idx="2424">
                  <c:v>20.774999999999999</c:v>
                </c:pt>
                <c:pt idx="2425">
                  <c:v>17.9679</c:v>
                </c:pt>
                <c:pt idx="2426">
                  <c:v>17.378</c:v>
                </c:pt>
                <c:pt idx="2427">
                  <c:v>9.7448399999999999</c:v>
                </c:pt>
                <c:pt idx="2428">
                  <c:v>9.7777999999999992</c:v>
                </c:pt>
                <c:pt idx="2429">
                  <c:v>11.5464</c:v>
                </c:pt>
                <c:pt idx="2430">
                  <c:v>15.5463</c:v>
                </c:pt>
                <c:pt idx="2431">
                  <c:v>16.423100000000002</c:v>
                </c:pt>
                <c:pt idx="2432">
                  <c:v>22.587900000000001</c:v>
                </c:pt>
                <c:pt idx="2433">
                  <c:v>29.1509</c:v>
                </c:pt>
                <c:pt idx="2434">
                  <c:v>30.402100000000001</c:v>
                </c:pt>
                <c:pt idx="2435">
                  <c:v>29.719200000000001</c:v>
                </c:pt>
                <c:pt idx="2436">
                  <c:v>27.724399999999999</c:v>
                </c:pt>
                <c:pt idx="2437">
                  <c:v>27.780899999999999</c:v>
                </c:pt>
                <c:pt idx="2438">
                  <c:v>26.958600000000001</c:v>
                </c:pt>
                <c:pt idx="2439">
                  <c:v>23.840800000000002</c:v>
                </c:pt>
                <c:pt idx="2440">
                  <c:v>23.471599999999999</c:v>
                </c:pt>
                <c:pt idx="2441">
                  <c:v>25.780200000000001</c:v>
                </c:pt>
                <c:pt idx="2442">
                  <c:v>27.908799999999999</c:v>
                </c:pt>
                <c:pt idx="2443">
                  <c:v>29.419499999999999</c:v>
                </c:pt>
                <c:pt idx="2444">
                  <c:v>28.135300000000001</c:v>
                </c:pt>
                <c:pt idx="2445">
                  <c:v>15.265700000000001</c:v>
                </c:pt>
                <c:pt idx="2446">
                  <c:v>15.9154</c:v>
                </c:pt>
                <c:pt idx="2447">
                  <c:v>13.100899999999999</c:v>
                </c:pt>
                <c:pt idx="2448">
                  <c:v>11.157299999999999</c:v>
                </c:pt>
                <c:pt idx="2449">
                  <c:v>21.019500000000001</c:v>
                </c:pt>
                <c:pt idx="2450">
                  <c:v>21.7986</c:v>
                </c:pt>
                <c:pt idx="2451">
                  <c:v>9.3571200000000001</c:v>
                </c:pt>
                <c:pt idx="2452">
                  <c:v>2.9890599999999998</c:v>
                </c:pt>
                <c:pt idx="2453">
                  <c:v>1.8735299999999999</c:v>
                </c:pt>
                <c:pt idx="2454">
                  <c:v>2.3254999999999999</c:v>
                </c:pt>
                <c:pt idx="2455">
                  <c:v>2.4049900000000002</c:v>
                </c:pt>
                <c:pt idx="2456">
                  <c:v>3.65733</c:v>
                </c:pt>
                <c:pt idx="2457">
                  <c:v>3.4670700000000001</c:v>
                </c:pt>
                <c:pt idx="2458">
                  <c:v>1.5315000000000001</c:v>
                </c:pt>
                <c:pt idx="2459">
                  <c:v>1.8137099999999999</c:v>
                </c:pt>
                <c:pt idx="2460">
                  <c:v>3.0832199999999998</c:v>
                </c:pt>
                <c:pt idx="2461">
                  <c:v>4.3136900000000002</c:v>
                </c:pt>
                <c:pt idx="2462">
                  <c:v>4.2325400000000002</c:v>
                </c:pt>
                <c:pt idx="2463">
                  <c:v>4.1015499999999996</c:v>
                </c:pt>
                <c:pt idx="2464">
                  <c:v>4.3192300000000001</c:v>
                </c:pt>
                <c:pt idx="2465">
                  <c:v>3.6304599999999998</c:v>
                </c:pt>
                <c:pt idx="2466">
                  <c:v>5.5798800000000002</c:v>
                </c:pt>
                <c:pt idx="2467">
                  <c:v>5.75075</c:v>
                </c:pt>
                <c:pt idx="2468">
                  <c:v>10.8413</c:v>
                </c:pt>
                <c:pt idx="2469">
                  <c:v>10.415900000000001</c:v>
                </c:pt>
                <c:pt idx="2470">
                  <c:v>14.103400000000001</c:v>
                </c:pt>
                <c:pt idx="2471">
                  <c:v>15.973599999999999</c:v>
                </c:pt>
                <c:pt idx="2472">
                  <c:v>15.1134</c:v>
                </c:pt>
                <c:pt idx="2473">
                  <c:v>15.6845</c:v>
                </c:pt>
                <c:pt idx="2474">
                  <c:v>14.692500000000001</c:v>
                </c:pt>
                <c:pt idx="2475">
                  <c:v>15.379</c:v>
                </c:pt>
                <c:pt idx="2476">
                  <c:v>17.645499999999998</c:v>
                </c:pt>
                <c:pt idx="2477">
                  <c:v>16.502300000000002</c:v>
                </c:pt>
                <c:pt idx="2478">
                  <c:v>13.0474</c:v>
                </c:pt>
                <c:pt idx="2479">
                  <c:v>12.9488</c:v>
                </c:pt>
                <c:pt idx="2480">
                  <c:v>12.2097</c:v>
                </c:pt>
                <c:pt idx="2481">
                  <c:v>6.0393299999999996</c:v>
                </c:pt>
                <c:pt idx="2482">
                  <c:v>6.7737800000000004</c:v>
                </c:pt>
                <c:pt idx="2483">
                  <c:v>5.35527</c:v>
                </c:pt>
                <c:pt idx="2484">
                  <c:v>2.9489000000000001</c:v>
                </c:pt>
                <c:pt idx="2485">
                  <c:v>3.0084499999999998</c:v>
                </c:pt>
                <c:pt idx="2486">
                  <c:v>2.4468000000000001</c:v>
                </c:pt>
                <c:pt idx="2487">
                  <c:v>2.3346399999999998</c:v>
                </c:pt>
                <c:pt idx="2488">
                  <c:v>2.0618500000000002</c:v>
                </c:pt>
                <c:pt idx="2489">
                  <c:v>1.9386099999999999</c:v>
                </c:pt>
                <c:pt idx="2490">
                  <c:v>2.27399</c:v>
                </c:pt>
                <c:pt idx="2491">
                  <c:v>2.06019</c:v>
                </c:pt>
                <c:pt idx="2492">
                  <c:v>2.0912099999999998</c:v>
                </c:pt>
                <c:pt idx="2493">
                  <c:v>2.3756300000000001</c:v>
                </c:pt>
                <c:pt idx="2494">
                  <c:v>2.6137999999999999</c:v>
                </c:pt>
                <c:pt idx="2495">
                  <c:v>4.0647099999999998</c:v>
                </c:pt>
                <c:pt idx="2496">
                  <c:v>3.91683</c:v>
                </c:pt>
                <c:pt idx="2497">
                  <c:v>2.6916199999999999</c:v>
                </c:pt>
                <c:pt idx="2498">
                  <c:v>1.8403</c:v>
                </c:pt>
                <c:pt idx="2499">
                  <c:v>1.8311599999999999</c:v>
                </c:pt>
                <c:pt idx="2500">
                  <c:v>2.41689</c:v>
                </c:pt>
                <c:pt idx="2501">
                  <c:v>4.4117300000000004</c:v>
                </c:pt>
                <c:pt idx="2502">
                  <c:v>4.5834299999999999</c:v>
                </c:pt>
                <c:pt idx="2503">
                  <c:v>4.5618299999999996</c:v>
                </c:pt>
                <c:pt idx="2504">
                  <c:v>8.9763199999999994</c:v>
                </c:pt>
                <c:pt idx="2505">
                  <c:v>4.9085599999999996</c:v>
                </c:pt>
                <c:pt idx="2506">
                  <c:v>6.0293599999999996</c:v>
                </c:pt>
                <c:pt idx="2507">
                  <c:v>5.7382900000000001</c:v>
                </c:pt>
                <c:pt idx="2508">
                  <c:v>7.0651299999999999</c:v>
                </c:pt>
                <c:pt idx="2509">
                  <c:v>4.8664699999999996</c:v>
                </c:pt>
                <c:pt idx="2510">
                  <c:v>3.7498300000000002</c:v>
                </c:pt>
                <c:pt idx="2511">
                  <c:v>3.39229</c:v>
                </c:pt>
                <c:pt idx="2512">
                  <c:v>3.2485599999999999</c:v>
                </c:pt>
                <c:pt idx="2513">
                  <c:v>4.0306499999999996</c:v>
                </c:pt>
                <c:pt idx="2514">
                  <c:v>5.3007200000000001</c:v>
                </c:pt>
                <c:pt idx="2515">
                  <c:v>6.2921800000000001</c:v>
                </c:pt>
                <c:pt idx="2516">
                  <c:v>6.52121</c:v>
                </c:pt>
                <c:pt idx="2517">
                  <c:v>11.1877</c:v>
                </c:pt>
                <c:pt idx="2518">
                  <c:v>13.6129</c:v>
                </c:pt>
                <c:pt idx="2519">
                  <c:v>14.7418</c:v>
                </c:pt>
                <c:pt idx="2520">
                  <c:v>14.8794</c:v>
                </c:pt>
                <c:pt idx="2521">
                  <c:v>16.751799999999999</c:v>
                </c:pt>
                <c:pt idx="2522">
                  <c:v>19.463100000000001</c:v>
                </c:pt>
                <c:pt idx="2523">
                  <c:v>18.575199999999999</c:v>
                </c:pt>
                <c:pt idx="2524">
                  <c:v>16.855699999999999</c:v>
                </c:pt>
                <c:pt idx="2525">
                  <c:v>17.097999999999999</c:v>
                </c:pt>
                <c:pt idx="2526">
                  <c:v>20.324999999999999</c:v>
                </c:pt>
                <c:pt idx="2527">
                  <c:v>22.8355</c:v>
                </c:pt>
                <c:pt idx="2528">
                  <c:v>16.133700000000001</c:v>
                </c:pt>
                <c:pt idx="2529">
                  <c:v>14.9445</c:v>
                </c:pt>
                <c:pt idx="2530">
                  <c:v>11.3162</c:v>
                </c:pt>
                <c:pt idx="2531">
                  <c:v>8.6323600000000003</c:v>
                </c:pt>
                <c:pt idx="2532">
                  <c:v>7.5123899999999999</c:v>
                </c:pt>
                <c:pt idx="2533">
                  <c:v>6.2110300000000001</c:v>
                </c:pt>
                <c:pt idx="2534">
                  <c:v>5.3749399999999996</c:v>
                </c:pt>
                <c:pt idx="2535">
                  <c:v>5.9279999999999999</c:v>
                </c:pt>
                <c:pt idx="2536">
                  <c:v>6.1129899999999999</c:v>
                </c:pt>
                <c:pt idx="2537">
                  <c:v>6.3592000000000004</c:v>
                </c:pt>
                <c:pt idx="2538">
                  <c:v>6.8768099999999999</c:v>
                </c:pt>
                <c:pt idx="2539">
                  <c:v>8.7461800000000007</c:v>
                </c:pt>
                <c:pt idx="2540">
                  <c:v>9.2590800000000009</c:v>
                </c:pt>
                <c:pt idx="2541">
                  <c:v>12.285299999999999</c:v>
                </c:pt>
                <c:pt idx="2542">
                  <c:v>14.011200000000001</c:v>
                </c:pt>
                <c:pt idx="2543">
                  <c:v>17.071100000000001</c:v>
                </c:pt>
                <c:pt idx="2544">
                  <c:v>14.9132</c:v>
                </c:pt>
                <c:pt idx="2545">
                  <c:v>18.299399999999999</c:v>
                </c:pt>
                <c:pt idx="2546">
                  <c:v>20.4255</c:v>
                </c:pt>
                <c:pt idx="2547">
                  <c:v>21.343800000000002</c:v>
                </c:pt>
                <c:pt idx="2548">
                  <c:v>21.809899999999999</c:v>
                </c:pt>
                <c:pt idx="2549">
                  <c:v>22.9055</c:v>
                </c:pt>
                <c:pt idx="2550">
                  <c:v>23.052900000000001</c:v>
                </c:pt>
                <c:pt idx="2551">
                  <c:v>21.204499999999999</c:v>
                </c:pt>
                <c:pt idx="2552">
                  <c:v>18.9557</c:v>
                </c:pt>
                <c:pt idx="2553">
                  <c:v>16.114799999999999</c:v>
                </c:pt>
                <c:pt idx="2554">
                  <c:v>11.883100000000001</c:v>
                </c:pt>
                <c:pt idx="2555">
                  <c:v>10.509499999999999</c:v>
                </c:pt>
                <c:pt idx="2556">
                  <c:v>8.97438</c:v>
                </c:pt>
                <c:pt idx="2557">
                  <c:v>6.5826900000000004</c:v>
                </c:pt>
                <c:pt idx="2558">
                  <c:v>6.9571199999999997</c:v>
                </c:pt>
                <c:pt idx="2559">
                  <c:v>6.3489500000000003</c:v>
                </c:pt>
                <c:pt idx="2560">
                  <c:v>6.2257100000000003</c:v>
                </c:pt>
                <c:pt idx="2561">
                  <c:v>8.4523399999999995</c:v>
                </c:pt>
                <c:pt idx="2562">
                  <c:v>8.9885099999999998</c:v>
                </c:pt>
                <c:pt idx="2563">
                  <c:v>12.360900000000001</c:v>
                </c:pt>
                <c:pt idx="2564">
                  <c:v>16.2303</c:v>
                </c:pt>
                <c:pt idx="2565">
                  <c:v>16.346900000000002</c:v>
                </c:pt>
                <c:pt idx="2566">
                  <c:v>17.950700000000001</c:v>
                </c:pt>
                <c:pt idx="2567">
                  <c:v>21.877800000000001</c:v>
                </c:pt>
                <c:pt idx="2568">
                  <c:v>22.1038</c:v>
                </c:pt>
                <c:pt idx="2569">
                  <c:v>21.654299999999999</c:v>
                </c:pt>
                <c:pt idx="2570">
                  <c:v>20.162099999999999</c:v>
                </c:pt>
                <c:pt idx="2571">
                  <c:v>20.221399999999999</c:v>
                </c:pt>
                <c:pt idx="2572">
                  <c:v>21.149699999999999</c:v>
                </c:pt>
                <c:pt idx="2573">
                  <c:v>20.961099999999998</c:v>
                </c:pt>
                <c:pt idx="2574">
                  <c:v>19.462</c:v>
                </c:pt>
                <c:pt idx="2575">
                  <c:v>17.420100000000001</c:v>
                </c:pt>
                <c:pt idx="2576">
                  <c:v>15.386200000000001</c:v>
                </c:pt>
                <c:pt idx="2577">
                  <c:v>13.2</c:v>
                </c:pt>
                <c:pt idx="2578">
                  <c:v>13.045999999999999</c:v>
                </c:pt>
                <c:pt idx="2579">
                  <c:v>9.6886200000000002</c:v>
                </c:pt>
                <c:pt idx="2580">
                  <c:v>6.7544000000000004</c:v>
                </c:pt>
                <c:pt idx="2581">
                  <c:v>5.4341999999999997</c:v>
                </c:pt>
                <c:pt idx="2582">
                  <c:v>6.4143100000000004</c:v>
                </c:pt>
                <c:pt idx="2583">
                  <c:v>7.36395</c:v>
                </c:pt>
                <c:pt idx="2584">
                  <c:v>7.7796500000000002</c:v>
                </c:pt>
                <c:pt idx="2585">
                  <c:v>7.4271000000000003</c:v>
                </c:pt>
                <c:pt idx="2586">
                  <c:v>10.933199999999999</c:v>
                </c:pt>
                <c:pt idx="2627">
                  <c:v>9.8871900000000004</c:v>
                </c:pt>
                <c:pt idx="2628">
                  <c:v>8.6187900000000006</c:v>
                </c:pt>
                <c:pt idx="2629">
                  <c:v>9.5379699999999996</c:v>
                </c:pt>
                <c:pt idx="2630">
                  <c:v>10.8523</c:v>
                </c:pt>
                <c:pt idx="2631">
                  <c:v>11.4129</c:v>
                </c:pt>
                <c:pt idx="2632">
                  <c:v>9.6839200000000005</c:v>
                </c:pt>
                <c:pt idx="2633">
                  <c:v>11.494300000000001</c:v>
                </c:pt>
                <c:pt idx="2634">
                  <c:v>14.7182</c:v>
                </c:pt>
                <c:pt idx="2635">
                  <c:v>11.858499999999999</c:v>
                </c:pt>
                <c:pt idx="2636">
                  <c:v>18.727</c:v>
                </c:pt>
                <c:pt idx="2637">
                  <c:v>19.450399999999998</c:v>
                </c:pt>
                <c:pt idx="2638">
                  <c:v>18.592099999999999</c:v>
                </c:pt>
                <c:pt idx="2639">
                  <c:v>15.0985</c:v>
                </c:pt>
                <c:pt idx="2640">
                  <c:v>17.357800000000001</c:v>
                </c:pt>
                <c:pt idx="2641">
                  <c:v>18.7699</c:v>
                </c:pt>
                <c:pt idx="2642">
                  <c:v>19.5334</c:v>
                </c:pt>
                <c:pt idx="2643">
                  <c:v>19.9727</c:v>
                </c:pt>
                <c:pt idx="2644">
                  <c:v>19.9023</c:v>
                </c:pt>
                <c:pt idx="2645">
                  <c:v>21.705200000000001</c:v>
                </c:pt>
                <c:pt idx="2646">
                  <c:v>23.542999999999999</c:v>
                </c:pt>
                <c:pt idx="2647">
                  <c:v>25.6096</c:v>
                </c:pt>
                <c:pt idx="2648">
                  <c:v>24.674900000000001</c:v>
                </c:pt>
                <c:pt idx="2649">
                  <c:v>20.608000000000001</c:v>
                </c:pt>
                <c:pt idx="2650">
                  <c:v>12.948</c:v>
                </c:pt>
                <c:pt idx="2651">
                  <c:v>10.1273</c:v>
                </c:pt>
                <c:pt idx="2652">
                  <c:v>7.8195300000000003</c:v>
                </c:pt>
                <c:pt idx="2653">
                  <c:v>6.8239099999999997</c:v>
                </c:pt>
                <c:pt idx="2654">
                  <c:v>7.4683799999999998</c:v>
                </c:pt>
                <c:pt idx="2655">
                  <c:v>6.8277799999999997</c:v>
                </c:pt>
                <c:pt idx="2656">
                  <c:v>6.8541699999999999</c:v>
                </c:pt>
                <c:pt idx="2657">
                  <c:v>7.2873900000000003</c:v>
                </c:pt>
                <c:pt idx="2658">
                  <c:v>11.456899999999999</c:v>
                </c:pt>
                <c:pt idx="2659">
                  <c:v>13.817</c:v>
                </c:pt>
                <c:pt idx="2660">
                  <c:v>12.3218</c:v>
                </c:pt>
                <c:pt idx="2661">
                  <c:v>14.541</c:v>
                </c:pt>
                <c:pt idx="2662">
                  <c:v>18.683199999999999</c:v>
                </c:pt>
                <c:pt idx="2663">
                  <c:v>19.206700000000001</c:v>
                </c:pt>
                <c:pt idx="2664">
                  <c:v>19.412299999999998</c:v>
                </c:pt>
                <c:pt idx="2665">
                  <c:v>18.795400000000001</c:v>
                </c:pt>
                <c:pt idx="2666">
                  <c:v>18.815899999999999</c:v>
                </c:pt>
                <c:pt idx="2667">
                  <c:v>20.232700000000001</c:v>
                </c:pt>
                <c:pt idx="2668">
                  <c:v>28.261399999999998</c:v>
                </c:pt>
                <c:pt idx="2669">
                  <c:v>25.655000000000001</c:v>
                </c:pt>
                <c:pt idx="2670">
                  <c:v>22.9482</c:v>
                </c:pt>
                <c:pt idx="2671">
                  <c:v>23.5763</c:v>
                </c:pt>
                <c:pt idx="2672">
                  <c:v>20.727599999999999</c:v>
                </c:pt>
                <c:pt idx="2673">
                  <c:v>24.092500000000001</c:v>
                </c:pt>
                <c:pt idx="2674">
                  <c:v>22.6297</c:v>
                </c:pt>
                <c:pt idx="2675">
                  <c:v>19.9832</c:v>
                </c:pt>
                <c:pt idx="2676">
                  <c:v>15.99</c:v>
                </c:pt>
                <c:pt idx="2677">
                  <c:v>12.8139</c:v>
                </c:pt>
                <c:pt idx="2678">
                  <c:v>11.531700000000001</c:v>
                </c:pt>
                <c:pt idx="2679">
                  <c:v>11.026199999999999</c:v>
                </c:pt>
                <c:pt idx="2680">
                  <c:v>11.579599999999999</c:v>
                </c:pt>
                <c:pt idx="2681">
                  <c:v>13.2928</c:v>
                </c:pt>
                <c:pt idx="2682">
                  <c:v>14.403</c:v>
                </c:pt>
                <c:pt idx="2683">
                  <c:v>18.308</c:v>
                </c:pt>
                <c:pt idx="2684">
                  <c:v>19.130500000000001</c:v>
                </c:pt>
                <c:pt idx="2685">
                  <c:v>17.9693</c:v>
                </c:pt>
                <c:pt idx="2686">
                  <c:v>15.486800000000001</c:v>
                </c:pt>
                <c:pt idx="2687">
                  <c:v>18.449200000000001</c:v>
                </c:pt>
                <c:pt idx="2688">
                  <c:v>17.493200000000002</c:v>
                </c:pt>
                <c:pt idx="2689">
                  <c:v>19.938600000000001</c:v>
                </c:pt>
                <c:pt idx="2690">
                  <c:v>20.331900000000001</c:v>
                </c:pt>
                <c:pt idx="2691">
                  <c:v>21.2761</c:v>
                </c:pt>
                <c:pt idx="2692">
                  <c:v>20.158200000000001</c:v>
                </c:pt>
                <c:pt idx="2693">
                  <c:v>19.5246</c:v>
                </c:pt>
                <c:pt idx="2694">
                  <c:v>20.936699999999998</c:v>
                </c:pt>
                <c:pt idx="2695">
                  <c:v>27.396699999999999</c:v>
                </c:pt>
                <c:pt idx="2696">
                  <c:v>19.397300000000001</c:v>
                </c:pt>
                <c:pt idx="2697">
                  <c:v>10.3466</c:v>
                </c:pt>
                <c:pt idx="2698">
                  <c:v>7.6439399999999997</c:v>
                </c:pt>
                <c:pt idx="2699">
                  <c:v>6.7021800000000002</c:v>
                </c:pt>
                <c:pt idx="2700">
                  <c:v>6.8560400000000001</c:v>
                </c:pt>
                <c:pt idx="2701">
                  <c:v>7.1448</c:v>
                </c:pt>
                <c:pt idx="2702">
                  <c:v>8.1151400000000002</c:v>
                </c:pt>
                <c:pt idx="2703">
                  <c:v>11.4741</c:v>
                </c:pt>
                <c:pt idx="2704">
                  <c:v>12.633699999999999</c:v>
                </c:pt>
                <c:pt idx="2705">
                  <c:v>11.8947</c:v>
                </c:pt>
                <c:pt idx="2706">
                  <c:v>12.485799999999999</c:v>
                </c:pt>
                <c:pt idx="2707">
                  <c:v>12.044499999999999</c:v>
                </c:pt>
                <c:pt idx="2708">
                  <c:v>25.854399999999998</c:v>
                </c:pt>
                <c:pt idx="2709">
                  <c:v>45.323500000000003</c:v>
                </c:pt>
                <c:pt idx="2710">
                  <c:v>23.244499999999999</c:v>
                </c:pt>
                <c:pt idx="2711">
                  <c:v>21.0154</c:v>
                </c:pt>
                <c:pt idx="2712">
                  <c:v>21.052099999999999</c:v>
                </c:pt>
                <c:pt idx="2713">
                  <c:v>17.534400000000002</c:v>
                </c:pt>
                <c:pt idx="2714">
                  <c:v>15.865399999999999</c:v>
                </c:pt>
                <c:pt idx="2715">
                  <c:v>16.192399999999999</c:v>
                </c:pt>
                <c:pt idx="2716">
                  <c:v>16.409600000000001</c:v>
                </c:pt>
                <c:pt idx="2717">
                  <c:v>15.2502</c:v>
                </c:pt>
                <c:pt idx="2718">
                  <c:v>17.238399999999999</c:v>
                </c:pt>
                <c:pt idx="2719">
                  <c:v>21.604399999999998</c:v>
                </c:pt>
                <c:pt idx="2720">
                  <c:v>24.194099999999999</c:v>
                </c:pt>
                <c:pt idx="2721">
                  <c:v>28.977799999999998</c:v>
                </c:pt>
                <c:pt idx="2722">
                  <c:v>20.9146</c:v>
                </c:pt>
                <c:pt idx="2723">
                  <c:v>15.3123</c:v>
                </c:pt>
                <c:pt idx="2724">
                  <c:v>17.316400000000002</c:v>
                </c:pt>
                <c:pt idx="2725">
                  <c:v>15.2103</c:v>
                </c:pt>
                <c:pt idx="2726">
                  <c:v>16.366299999999999</c:v>
                </c:pt>
                <c:pt idx="2727">
                  <c:v>12.5953</c:v>
                </c:pt>
                <c:pt idx="2728">
                  <c:v>11.556100000000001</c:v>
                </c:pt>
                <c:pt idx="2729">
                  <c:v>12.496</c:v>
                </c:pt>
                <c:pt idx="2730">
                  <c:v>18.732199999999999</c:v>
                </c:pt>
                <c:pt idx="2731">
                  <c:v>14.0641</c:v>
                </c:pt>
                <c:pt idx="2732">
                  <c:v>21.302299999999999</c:v>
                </c:pt>
                <c:pt idx="2733">
                  <c:v>23.972300000000001</c:v>
                </c:pt>
                <c:pt idx="2734">
                  <c:v>22.453800000000001</c:v>
                </c:pt>
                <c:pt idx="2735">
                  <c:v>23.6861</c:v>
                </c:pt>
                <c:pt idx="2736">
                  <c:v>21.8611</c:v>
                </c:pt>
                <c:pt idx="2737">
                  <c:v>22.1557</c:v>
                </c:pt>
                <c:pt idx="2738">
                  <c:v>21.549600000000002</c:v>
                </c:pt>
                <c:pt idx="2739">
                  <c:v>20.7895</c:v>
                </c:pt>
                <c:pt idx="2740">
                  <c:v>21.063199999999998</c:v>
                </c:pt>
                <c:pt idx="2741">
                  <c:v>23.588100000000001</c:v>
                </c:pt>
                <c:pt idx="2742">
                  <c:v>25.304099999999998</c:v>
                </c:pt>
                <c:pt idx="2743">
                  <c:v>33.494700000000002</c:v>
                </c:pt>
                <c:pt idx="2744">
                  <c:v>39.461500000000001</c:v>
                </c:pt>
                <c:pt idx="2745">
                  <c:v>79.695400000000006</c:v>
                </c:pt>
                <c:pt idx="2746">
                  <c:v>45.5154</c:v>
                </c:pt>
                <c:pt idx="2747">
                  <c:v>24.8095</c:v>
                </c:pt>
                <c:pt idx="2748">
                  <c:v>15.588699999999999</c:v>
                </c:pt>
                <c:pt idx="2749">
                  <c:v>14.711399999999999</c:v>
                </c:pt>
                <c:pt idx="2750">
                  <c:v>16.573899999999998</c:v>
                </c:pt>
                <c:pt idx="2751">
                  <c:v>20.83</c:v>
                </c:pt>
                <c:pt idx="2752">
                  <c:v>17.9297</c:v>
                </c:pt>
                <c:pt idx="2753">
                  <c:v>19.077300000000001</c:v>
                </c:pt>
                <c:pt idx="2754">
                  <c:v>26.900600000000001</c:v>
                </c:pt>
                <c:pt idx="2755">
                  <c:v>26.4589</c:v>
                </c:pt>
                <c:pt idx="2756">
                  <c:v>26.4862</c:v>
                </c:pt>
                <c:pt idx="2757">
                  <c:v>35.986400000000003</c:v>
                </c:pt>
                <c:pt idx="2758">
                  <c:v>53.658000000000001</c:v>
                </c:pt>
                <c:pt idx="2759">
                  <c:v>33.3857</c:v>
                </c:pt>
                <c:pt idx="2760">
                  <c:v>30.852599999999999</c:v>
                </c:pt>
                <c:pt idx="2761">
                  <c:v>33.135100000000001</c:v>
                </c:pt>
                <c:pt idx="2762">
                  <c:v>31.329499999999999</c:v>
                </c:pt>
                <c:pt idx="2763">
                  <c:v>31.727499999999999</c:v>
                </c:pt>
                <c:pt idx="2764">
                  <c:v>34.018999999999998</c:v>
                </c:pt>
                <c:pt idx="2765">
                  <c:v>32.903799999999997</c:v>
                </c:pt>
                <c:pt idx="2766">
                  <c:v>31.110299999999999</c:v>
                </c:pt>
                <c:pt idx="2767">
                  <c:v>36.380000000000003</c:v>
                </c:pt>
                <c:pt idx="2768">
                  <c:v>27.945399999999999</c:v>
                </c:pt>
                <c:pt idx="2769">
                  <c:v>23.879799999999999</c:v>
                </c:pt>
                <c:pt idx="2770">
                  <c:v>24.169899999999998</c:v>
                </c:pt>
                <c:pt idx="2771">
                  <c:v>22.691400000000002</c:v>
                </c:pt>
                <c:pt idx="2772">
                  <c:v>21.877300000000002</c:v>
                </c:pt>
                <c:pt idx="2773">
                  <c:v>19.2133</c:v>
                </c:pt>
                <c:pt idx="2774">
                  <c:v>17.814900000000002</c:v>
                </c:pt>
                <c:pt idx="2775">
                  <c:v>15.8515</c:v>
                </c:pt>
                <c:pt idx="2776">
                  <c:v>14.479900000000001</c:v>
                </c:pt>
                <c:pt idx="2777">
                  <c:v>16.3032</c:v>
                </c:pt>
                <c:pt idx="2778">
                  <c:v>21.305</c:v>
                </c:pt>
                <c:pt idx="2779">
                  <c:v>19.197900000000001</c:v>
                </c:pt>
                <c:pt idx="2780">
                  <c:v>22.238099999999999</c:v>
                </c:pt>
                <c:pt idx="2781">
                  <c:v>21.325099999999999</c:v>
                </c:pt>
                <c:pt idx="2782">
                  <c:v>23.706499999999998</c:v>
                </c:pt>
                <c:pt idx="2783">
                  <c:v>27.628900000000002</c:v>
                </c:pt>
                <c:pt idx="2784">
                  <c:v>28.280100000000001</c:v>
                </c:pt>
                <c:pt idx="2785">
                  <c:v>25.738800000000001</c:v>
                </c:pt>
                <c:pt idx="2786">
                  <c:v>24.740400000000001</c:v>
                </c:pt>
                <c:pt idx="2787">
                  <c:v>28.792300000000001</c:v>
                </c:pt>
                <c:pt idx="2788">
                  <c:v>27.188099999999999</c:v>
                </c:pt>
                <c:pt idx="2789">
                  <c:v>32.525199999999998</c:v>
                </c:pt>
                <c:pt idx="2790">
                  <c:v>35.3626</c:v>
                </c:pt>
                <c:pt idx="2791">
                  <c:v>38.3249</c:v>
                </c:pt>
                <c:pt idx="2792">
                  <c:v>50.829900000000002</c:v>
                </c:pt>
                <c:pt idx="2793">
                  <c:v>41.724200000000003</c:v>
                </c:pt>
                <c:pt idx="2794">
                  <c:v>39.855400000000003</c:v>
                </c:pt>
                <c:pt idx="2795">
                  <c:v>37.175199999999997</c:v>
                </c:pt>
                <c:pt idx="2796">
                  <c:v>22.3612</c:v>
                </c:pt>
                <c:pt idx="2797">
                  <c:v>17.591899999999999</c:v>
                </c:pt>
                <c:pt idx="2798">
                  <c:v>18.890499999999999</c:v>
                </c:pt>
                <c:pt idx="2799">
                  <c:v>17.586300000000001</c:v>
                </c:pt>
                <c:pt idx="2800">
                  <c:v>16.299299999999999</c:v>
                </c:pt>
                <c:pt idx="2801">
                  <c:v>20.695799999999998</c:v>
                </c:pt>
                <c:pt idx="2802">
                  <c:v>28.632899999999999</c:v>
                </c:pt>
                <c:pt idx="2803">
                  <c:v>28.724499999999999</c:v>
                </c:pt>
                <c:pt idx="2804">
                  <c:v>33.553199999999997</c:v>
                </c:pt>
                <c:pt idx="2805">
                  <c:v>31.418399999999998</c:v>
                </c:pt>
                <c:pt idx="2806">
                  <c:v>29.150500000000001</c:v>
                </c:pt>
                <c:pt idx="2807">
                  <c:v>28.603000000000002</c:v>
                </c:pt>
                <c:pt idx="2808">
                  <c:v>29.418800000000001</c:v>
                </c:pt>
                <c:pt idx="2809">
                  <c:v>28.069199999999999</c:v>
                </c:pt>
                <c:pt idx="2810">
                  <c:v>29.028099999999998</c:v>
                </c:pt>
                <c:pt idx="2811">
                  <c:v>31.345500000000001</c:v>
                </c:pt>
                <c:pt idx="2812">
                  <c:v>35.2288</c:v>
                </c:pt>
                <c:pt idx="2813">
                  <c:v>38.230499999999999</c:v>
                </c:pt>
                <c:pt idx="2814">
                  <c:v>41.696599999999997</c:v>
                </c:pt>
                <c:pt idx="2815">
                  <c:v>50.927900000000001</c:v>
                </c:pt>
                <c:pt idx="2816">
                  <c:v>44.051400000000001</c:v>
                </c:pt>
                <c:pt idx="2817">
                  <c:v>29.500599999999999</c:v>
                </c:pt>
                <c:pt idx="2818">
                  <c:v>26.8553</c:v>
                </c:pt>
                <c:pt idx="2819">
                  <c:v>41.823</c:v>
                </c:pt>
                <c:pt idx="2820">
                  <c:v>19.971399999999999</c:v>
                </c:pt>
                <c:pt idx="2821">
                  <c:v>17.3675</c:v>
                </c:pt>
                <c:pt idx="2822">
                  <c:v>16.019500000000001</c:v>
                </c:pt>
                <c:pt idx="2823">
                  <c:v>16.0197</c:v>
                </c:pt>
                <c:pt idx="2824">
                  <c:v>17.9053</c:v>
                </c:pt>
                <c:pt idx="2825">
                  <c:v>23.971599999999999</c:v>
                </c:pt>
                <c:pt idx="2826">
                  <c:v>47.801600000000001</c:v>
                </c:pt>
                <c:pt idx="2827">
                  <c:v>29.4346</c:v>
                </c:pt>
                <c:pt idx="2828">
                  <c:v>39.025700000000001</c:v>
                </c:pt>
                <c:pt idx="2829">
                  <c:v>38.788899999999998</c:v>
                </c:pt>
                <c:pt idx="2830">
                  <c:v>33.594999999999999</c:v>
                </c:pt>
                <c:pt idx="2831">
                  <c:v>34.673099999999998</c:v>
                </c:pt>
                <c:pt idx="2832">
                  <c:v>36.048200000000001</c:v>
                </c:pt>
                <c:pt idx="2833">
                  <c:v>37.008099999999999</c:v>
                </c:pt>
                <c:pt idx="2834">
                  <c:v>36.741399999999999</c:v>
                </c:pt>
                <c:pt idx="2835">
                  <c:v>34.042299999999997</c:v>
                </c:pt>
                <c:pt idx="2836">
                  <c:v>32.189399999999999</c:v>
                </c:pt>
                <c:pt idx="2837">
                  <c:v>33.241399999999999</c:v>
                </c:pt>
                <c:pt idx="2838">
                  <c:v>32.051000000000002</c:v>
                </c:pt>
                <c:pt idx="2839">
                  <c:v>36.4726</c:v>
                </c:pt>
                <c:pt idx="2840">
                  <c:v>39.765999999999998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9-4089-BA6F-8D6A03168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130744"/>
        <c:axId val="178581224"/>
      </c:lineChart>
      <c:catAx>
        <c:axId val="178130744"/>
        <c:scaling>
          <c:orientation val="minMax"/>
        </c:scaling>
        <c:delete val="0"/>
        <c:axPos val="b"/>
        <c:numFmt formatCode="[$-415]d\ 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581224"/>
        <c:crosses val="autoZero"/>
        <c:auto val="0"/>
        <c:lblAlgn val="ctr"/>
        <c:lblOffset val="100"/>
        <c:noMultiLvlLbl val="0"/>
      </c:catAx>
      <c:valAx>
        <c:axId val="17858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baseline="0" dirty="0">
                    <a:effectLst/>
                  </a:rPr>
                  <a:t>Stężenie µg/m</a:t>
                </a:r>
                <a:r>
                  <a:rPr lang="pl-PL" sz="1000" b="0" i="0" u="none" strike="noStrike" baseline="30000" dirty="0">
                    <a:effectLst/>
                  </a:rPr>
                  <a:t>3</a:t>
                </a:r>
                <a:endParaRPr lang="pl-PL" baseline="30000" dirty="0"/>
              </a:p>
            </c:rich>
          </c:tx>
          <c:layout>
            <c:manualLayout>
              <c:xMode val="edge"/>
              <c:yMode val="edge"/>
              <c:x val="6.7098491732450142E-3"/>
              <c:y val="0.33786196861743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13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50498543606452"/>
          <c:y val="1.7006567612974342E-2"/>
          <c:w val="0.18400548930570024"/>
          <c:h val="9.155890436536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0.6226</cdr:x>
      <cdr:y>0.07515</cdr:y>
    </cdr:from>
    <cdr:to>
      <cdr:x>0.74614</cdr:x>
      <cdr:y>0.12364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C6C883B3-F272-4257-A3D4-C941A96ACA65}"/>
            </a:ext>
          </a:extLst>
        </cdr:cNvPr>
        <cdr:cNvSpPr txBox="1"/>
      </cdr:nvSpPr>
      <cdr:spPr>
        <a:xfrm xmlns:a="http://schemas.openxmlformats.org/drawingml/2006/main">
          <a:off x="5526487" y="373111"/>
          <a:ext cx="1096605" cy="240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900" dirty="0"/>
            <a:t>296,0 </a:t>
          </a:r>
          <a:r>
            <a:rPr lang="pl-PL" sz="900" b="0" i="0" u="none" strike="noStrike" baseline="0" dirty="0">
              <a:effectLst/>
            </a:rPr>
            <a:t>µg/m</a:t>
          </a:r>
          <a:r>
            <a:rPr lang="pl-PL" sz="900" b="0" i="0" u="none" strike="noStrike" baseline="30000" dirty="0">
              <a:effectLst/>
            </a:rPr>
            <a:t>3</a:t>
          </a:r>
          <a:endParaRPr lang="pl-PL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26C2-B90E-48BC-B760-04C0327DE6E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FB55-CF47-4AA1-A0C8-6DF7ABE50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9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90C9D-E60E-427E-B857-A9497343C3D8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F8D55-1F82-4289-B402-156587DA8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F8D55-1F82-4289-B402-156587DA89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6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5090D-26C4-4EB2-8394-B070936EDA7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7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F8D55-1F82-4289-B402-156587DA89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F8D55-1F82-4289-B402-156587DA892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F8D55-1F82-4289-B402-156587DA892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F8D55-1F82-4289-B402-156587DA892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545-7282-44CC-9E44-2219EBEBF565}" type="datetime1">
              <a:rPr lang="pl-PL" smtClean="0"/>
              <a:t>18.09.2020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9665-6FCB-461C-959A-4942EE9ADD19}" type="datetime1">
              <a:rPr lang="pl-PL" smtClean="0"/>
              <a:t>18.09.2020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918E-D1BC-4E5F-9128-912F77ED9CB3}" type="datetime1">
              <a:rPr lang="pl-PL" smtClean="0"/>
              <a:t>18.09.2020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83DE-E942-42B2-AAF0-2DC9F8380339}" type="datetime1">
              <a:rPr lang="pl-PL" smtClean="0"/>
              <a:t>18.09.2020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F6E-04B0-4AF7-BA86-6B23252051C7}" type="datetime1">
              <a:rPr lang="pl-PL" smtClean="0"/>
              <a:t>18.09.2020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5F7-FFB0-4F16-AB1A-4B12FB37BDA3}" type="datetime1">
              <a:rPr lang="pl-PL" smtClean="0"/>
              <a:t>18.09.2020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1C455-DFEC-4D99-8186-7B7CAEB482E6}" type="datetime1">
              <a:rPr lang="pl-PL" smtClean="0"/>
              <a:t>18.09.2020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C201-5E7F-4657-B041-68F59835302D}" type="datetime1">
              <a:rPr lang="pl-PL" smtClean="0"/>
              <a:t>18.09.2020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0222-3726-4AE7-B21B-A2C92E9838BA}" type="datetime1">
              <a:rPr lang="pl-PL" smtClean="0"/>
              <a:t>18.09.2020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2278-850A-4B99-80F4-806AF56765E5}" type="datetime1">
              <a:rPr lang="pl-PL" smtClean="0"/>
              <a:t>18.09.2020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EC92-2E44-45BD-936E-7A2B8ED7930D}" type="datetime1">
              <a:rPr lang="pl-PL" smtClean="0"/>
              <a:t>18.09.2020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CCAA-A7E1-40CB-BE30-C5FCD63DF4AE}" type="datetime1">
              <a:rPr lang="pl-PL" smtClean="0"/>
              <a:t>18.09.2020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002705">
            <a:off x="1087132" y="4461530"/>
            <a:ext cx="2019687" cy="174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</a:t>
            </a:r>
            <a:r>
              <a:rPr lang="pl-PL" sz="1600" dirty="0">
                <a:solidFill>
                  <a:schemeClr val="bg1"/>
                </a:solidFill>
              </a:rPr>
              <a:t>GŁÓWNY INSPEKTORAT OCHRONY ŚRODOWISKA</a:t>
            </a:r>
            <a:r>
              <a:rPr lang="pl-PL" sz="16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285679" y="1477689"/>
            <a:ext cx="8570529" cy="2095327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endParaRPr lang="pl-PL" sz="2400" b="1" i="1" dirty="0"/>
          </a:p>
          <a:p>
            <a:pPr marL="0" lvl="1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Omówienie wyników realizacji prac </a:t>
            </a:r>
            <a:br>
              <a:rPr lang="pl-PL" sz="2400" b="1" dirty="0">
                <a:solidFill>
                  <a:schemeClr val="accent1"/>
                </a:solidFill>
              </a:rPr>
            </a:br>
            <a:r>
              <a:rPr lang="pl-PL" sz="2400" b="1" dirty="0">
                <a:solidFill>
                  <a:schemeClr val="accent1"/>
                </a:solidFill>
              </a:rPr>
              <a:t>w ramach projektu Głównego Inspektoratu Ochrony Środowiska </a:t>
            </a:r>
            <a:br>
              <a:rPr lang="pl-PL" sz="2400" b="1" dirty="0">
                <a:solidFill>
                  <a:schemeClr val="accent1"/>
                </a:solidFill>
              </a:rPr>
            </a:br>
            <a:r>
              <a:rPr lang="pl-PL" sz="2400" b="1" dirty="0">
                <a:solidFill>
                  <a:schemeClr val="accent1"/>
                </a:solidFill>
              </a:rPr>
              <a:t>dotyczącego jakości powietrza w Kędzierzynie-Koźlu</a:t>
            </a:r>
            <a:br>
              <a:rPr lang="pl-PL" sz="2400" dirty="0">
                <a:solidFill>
                  <a:schemeClr val="accent1"/>
                </a:solidFill>
              </a:rPr>
            </a:br>
            <a:endParaRPr lang="pl-PL" sz="2400" dirty="0">
              <a:solidFill>
                <a:schemeClr val="accent1"/>
              </a:solidFill>
            </a:endParaRPr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1400" dirty="0"/>
          </a:p>
          <a:p>
            <a:pPr>
              <a:buNone/>
            </a:pPr>
            <a:endParaRPr lang="pl-PL" sz="1400" dirty="0"/>
          </a:p>
          <a:p>
            <a:pPr algn="r">
              <a:buNone/>
            </a:pPr>
            <a:endParaRPr lang="pl-PL" sz="1400" dirty="0"/>
          </a:p>
          <a:p>
            <a:pPr algn="r">
              <a:buNone/>
            </a:pPr>
            <a:endParaRPr lang="pl-PL" sz="1400" b="1" dirty="0"/>
          </a:p>
          <a:p>
            <a:pPr algn="r">
              <a:buNone/>
            </a:pPr>
            <a:endParaRPr lang="pl-PL" sz="1400" b="1" dirty="0"/>
          </a:p>
          <a:p>
            <a:pPr algn="r">
              <a:buNone/>
            </a:pPr>
            <a:endParaRPr lang="pl-PL" sz="1400" b="1" dirty="0"/>
          </a:p>
        </p:txBody>
      </p:sp>
      <p:sp>
        <p:nvSpPr>
          <p:cNvPr id="10" name="Prostokąt 9"/>
          <p:cNvSpPr/>
          <p:nvPr/>
        </p:nvSpPr>
        <p:spPr>
          <a:xfrm>
            <a:off x="960642" y="6504536"/>
            <a:ext cx="722060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>
              <a:spcBef>
                <a:spcPct val="20000"/>
              </a:spcBef>
            </a:pPr>
            <a:r>
              <a:rPr lang="pl-PL" sz="1600" b="1" dirty="0">
                <a:solidFill>
                  <a:srgbClr val="009900"/>
                </a:solidFill>
              </a:rPr>
              <a:t>21 września 2020 r.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F3D1EA7-AA6A-4C46-B73E-904440786122}"/>
              </a:ext>
            </a:extLst>
          </p:cNvPr>
          <p:cNvSpPr txBox="1"/>
          <p:nvPr/>
        </p:nvSpPr>
        <p:spPr>
          <a:xfrm>
            <a:off x="4269726" y="4783267"/>
            <a:ext cx="4072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Barbara Toczko</a:t>
            </a:r>
          </a:p>
          <a:p>
            <a:pPr algn="ctr"/>
            <a:r>
              <a:rPr lang="pl-PL" b="1" dirty="0"/>
              <a:t>Zastępca Dyrektora</a:t>
            </a:r>
          </a:p>
          <a:p>
            <a:pPr algn="ctr"/>
            <a:r>
              <a:rPr lang="pl-PL" b="1" dirty="0"/>
              <a:t>Departament Monitoringu Środowiska</a:t>
            </a:r>
          </a:p>
          <a:p>
            <a:pPr algn="ctr"/>
            <a:r>
              <a:rPr lang="pl-PL" b="1" dirty="0"/>
              <a:t>Główny Inspektorat Ochrony Środowiska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6BE7817-5D97-4C2B-88C4-42B4604C59CC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111760" y="741047"/>
            <a:ext cx="8920479" cy="671729"/>
          </a:xfrm>
          <a:prstGeom prst="rect">
            <a:avLst/>
          </a:prstGeom>
        </p:spPr>
        <p:txBody>
          <a:bodyPr>
            <a:noAutofit/>
          </a:bodyPr>
          <a:lstStyle>
            <a:lvl1pPr defTabSz="649223">
              <a:defRPr sz="1420" b="1"/>
            </a:lvl1pPr>
          </a:lstStyle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Wyniki stężeń benzenu uzyskane na stacjach pomiarowych zlokalizowanych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Kędzierzynie-Koźlu w okresie od 05.03.2020 r. do 12.05.2020 r. 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Symbol zastępczy zawartości 4">
            <a:extLst>
              <a:ext uri="{FF2B5EF4-FFF2-40B4-BE49-F238E27FC236}">
                <a16:creationId xmlns:a16="http://schemas.microsoft.com/office/drawing/2014/main" id="{2AF374E4-647E-4E8B-A31E-899F9B9EDB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3424" y="1561896"/>
          <a:ext cx="8784976" cy="465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19483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889893"/>
            <a:ext cx="8610600" cy="40978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Benzen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757445"/>
            <a:ext cx="8219256" cy="4449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/>
              <a:t>Stężenie benzenu w rozpatrywanym okresie osiągnęło wyższe wartości na stacji PMŚ, niż na stacji badawczej znajdującej się niedaleko Blachownia Holding S.A. 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Wartość średnia wyniosła na </a:t>
            </a:r>
            <a:r>
              <a:rPr lang="pl-PL" sz="1800" b="1" dirty="0"/>
              <a:t>stacji PMŚ </a:t>
            </a:r>
            <a:r>
              <a:rPr lang="pl-PL" sz="1800" dirty="0"/>
              <a:t>– 3,1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, </a:t>
            </a:r>
          </a:p>
          <a:p>
            <a:pPr marL="0" indent="0" algn="just">
              <a:buNone/>
            </a:pPr>
            <a:r>
              <a:rPr lang="pl-PL" sz="1800" dirty="0"/>
              <a:t>natomiast na </a:t>
            </a:r>
            <a:r>
              <a:rPr lang="pl-PL" sz="1800" b="1" dirty="0"/>
              <a:t>stacji badawczej </a:t>
            </a:r>
            <a:r>
              <a:rPr lang="pl-PL" sz="1800" dirty="0"/>
              <a:t>– 2,0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. 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Wartość maksymalna na stacji monitoringowej osiągnęła </a:t>
            </a:r>
            <a:r>
              <a:rPr lang="pl-PL" sz="1800" b="1" dirty="0"/>
              <a:t>106,7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 </a:t>
            </a:r>
            <a:r>
              <a:rPr lang="pl-PL" sz="1800" b="1" dirty="0"/>
              <a:t>(w dniu </a:t>
            </a:r>
          </a:p>
          <a:p>
            <a:pPr marL="0" indent="0" algn="just">
              <a:buNone/>
            </a:pPr>
            <a:r>
              <a:rPr lang="pl-PL" sz="1800" b="1" dirty="0"/>
              <a:t>9 kwietnia o godz. 3:00), </a:t>
            </a:r>
            <a:r>
              <a:rPr lang="pl-PL" sz="1800" dirty="0"/>
              <a:t>a na badawczej </a:t>
            </a:r>
            <a:r>
              <a:rPr lang="pl-PL" sz="1800" b="1" dirty="0"/>
              <a:t>50,9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</a:t>
            </a:r>
            <a:r>
              <a:rPr lang="pl-PL" sz="1800" b="1" dirty="0"/>
              <a:t> (25 kwietnia o godz. 4:00). </a:t>
            </a:r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r>
              <a:rPr lang="pl-PL" sz="1800" dirty="0"/>
              <a:t>Terminy najwyższych stężeń benzenu na obu stacjach nie pokrywają się. 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Liczba 1-godzinnych stężeń benzenu powyżej wartości 30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 na stacji PMŚ wystąpiła </a:t>
            </a:r>
            <a:r>
              <a:rPr lang="pl-PL" sz="1800" b="1" dirty="0">
                <a:solidFill>
                  <a:srgbClr val="0070C0"/>
                </a:solidFill>
              </a:rPr>
              <a:t>31 razy</a:t>
            </a:r>
            <a:r>
              <a:rPr lang="pl-PL" sz="1800" dirty="0"/>
              <a:t>, a na stacji badawczej – </a:t>
            </a:r>
            <a:r>
              <a:rPr lang="pl-PL" sz="1800" b="1" dirty="0">
                <a:solidFill>
                  <a:srgbClr val="0070C0"/>
                </a:solidFill>
              </a:rPr>
              <a:t>7 razy</a:t>
            </a:r>
            <a:r>
              <a:rPr lang="pl-PL" sz="1800" dirty="0"/>
              <a:t>. 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173951487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70"/>
            <a:ext cx="2160240" cy="40978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Benzen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E3A4558-B103-4FCE-B01E-8A5FAD6FD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05" y="664280"/>
            <a:ext cx="5664876" cy="59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2214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2F00A91-6618-4B81-AB46-798F9FE36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00496"/>
            <a:ext cx="6302712" cy="445700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OCHRONY ŚRODOWISKA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27904" y="6660671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267744" y="6669360"/>
            <a:ext cx="4752528" cy="145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9900"/>
                </a:solidFill>
              </a:rPr>
              <a:t>2020 r.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A99BA2AA-AFE0-4BE7-A415-41CC248E51C3}"/>
              </a:ext>
            </a:extLst>
          </p:cNvPr>
          <p:cNvCxnSpPr>
            <a:cxnSpLocks/>
          </p:cNvCxnSpPr>
          <p:nvPr/>
        </p:nvCxnSpPr>
        <p:spPr>
          <a:xfrm flipH="1">
            <a:off x="3373024" y="1845566"/>
            <a:ext cx="890368" cy="463896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chemat blokowy: łącznik 9">
            <a:extLst>
              <a:ext uri="{FF2B5EF4-FFF2-40B4-BE49-F238E27FC236}">
                <a16:creationId xmlns:a16="http://schemas.microsoft.com/office/drawing/2014/main" id="{65330EC3-E006-4B45-8C4F-875B4A947776}"/>
              </a:ext>
            </a:extLst>
          </p:cNvPr>
          <p:cNvSpPr/>
          <p:nvPr/>
        </p:nvSpPr>
        <p:spPr>
          <a:xfrm flipH="1">
            <a:off x="3301017" y="2313621"/>
            <a:ext cx="72007" cy="72009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9900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BE403E6-F952-4EB8-B8FB-0DBC3C172FA3}"/>
              </a:ext>
            </a:extLst>
          </p:cNvPr>
          <p:cNvSpPr txBox="1"/>
          <p:nvPr/>
        </p:nvSpPr>
        <p:spPr>
          <a:xfrm>
            <a:off x="4210917" y="1611351"/>
            <a:ext cx="17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Stacja badawcza</a:t>
            </a:r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244454"/>
              </p:ext>
            </p:extLst>
          </p:nvPr>
        </p:nvGraphicFramePr>
        <p:xfrm>
          <a:off x="1005592" y="741044"/>
          <a:ext cx="472821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199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99C5988-377E-4E66-A194-66E3E9377B95}"/>
              </a:ext>
            </a:extLst>
          </p:cNvPr>
          <p:cNvSpPr txBox="1"/>
          <p:nvPr/>
        </p:nvSpPr>
        <p:spPr>
          <a:xfrm>
            <a:off x="1194842" y="824202"/>
            <a:ext cx="658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Wpływ warunków meteorologicznych na stężenia benzenu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1420133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Analizie poddano również kierunki napływu wiatrów (dane ze stacji IMGW, zlokalizowanej w Kędzierzynie-Koźlu) w odniesieniu do  podwyższonych 1-godzinnych stężeń benzenu, czyli powyżej 30 </a:t>
            </a:r>
            <a:r>
              <a:rPr lang="pl-PL" dirty="0">
                <a:latin typeface="Symbol" panose="05050102010706020507" pitchFamily="18" charset="2"/>
              </a:rPr>
              <a:t>m</a:t>
            </a:r>
            <a:r>
              <a:rPr lang="pl-PL" dirty="0"/>
              <a:t>g/m</a:t>
            </a:r>
            <a:r>
              <a:rPr lang="pl-PL" baseline="30000" dirty="0"/>
              <a:t>3</a:t>
            </a:r>
            <a:r>
              <a:rPr lang="pl-PL" dirty="0"/>
              <a:t>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Dla stacji PMŚ przyjęto napływ mas powietrza od strony Blachowni Holding dla zakresu 60-120</a:t>
            </a:r>
            <a:r>
              <a:rPr lang="pl-PL" baseline="30000" dirty="0"/>
              <a:t>o </a:t>
            </a:r>
            <a:r>
              <a:rPr lang="pl-PL" dirty="0"/>
              <a:t>(od północnego-wschodu do </a:t>
            </a:r>
            <a:r>
              <a:rPr lang="pl-PL" dirty="0" err="1"/>
              <a:t>południowego-wschodu</a:t>
            </a:r>
            <a:r>
              <a:rPr lang="pl-PL" dirty="0"/>
              <a:t>), natomiast z kierunku </a:t>
            </a:r>
            <a:r>
              <a:rPr lang="pl-PL" dirty="0" err="1"/>
              <a:t>ArcelorMittal</a:t>
            </a:r>
            <a:r>
              <a:rPr lang="pl-PL" dirty="0"/>
              <a:t> w Zdzieszowicach dla zakresu 290-0</a:t>
            </a:r>
            <a:r>
              <a:rPr lang="pl-PL" baseline="30000" dirty="0"/>
              <a:t>o </a:t>
            </a:r>
            <a:r>
              <a:rPr lang="pl-PL" dirty="0"/>
              <a:t>(od północy do północnego-zachodu). Natomiast w przypadku stacji badawczej napływ od strony Blachowni Holding przyjęto dla zakresu 60-160</a:t>
            </a:r>
            <a:r>
              <a:rPr lang="pl-PL" baseline="30000" dirty="0"/>
              <a:t>o</a:t>
            </a:r>
            <a:r>
              <a:rPr lang="pl-PL" dirty="0"/>
              <a:t>, a od strony Zdzieszowic dla zakresu 290-0</a:t>
            </a:r>
            <a:r>
              <a:rPr lang="pl-PL" baseline="30000" dirty="0"/>
              <a:t>o</a:t>
            </a:r>
            <a:r>
              <a:rPr lang="pl-PL" dirty="0"/>
              <a:t> (od północy do północnego-zachodu).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Na stacji PMŚ w okresie od 5 marca do 12 maja br. wystąpiło </a:t>
            </a:r>
            <a:r>
              <a:rPr lang="pl-PL" b="1" dirty="0">
                <a:solidFill>
                  <a:srgbClr val="0070C0"/>
                </a:solidFill>
              </a:rPr>
              <a:t>31</a:t>
            </a:r>
            <a:r>
              <a:rPr lang="pl-PL" dirty="0"/>
              <a:t> przypadków stężeń </a:t>
            </a:r>
            <a:br>
              <a:rPr lang="pl-PL" dirty="0"/>
            </a:br>
            <a:r>
              <a:rPr lang="pl-PL" dirty="0"/>
              <a:t>1-godzinnych powyżej 30 </a:t>
            </a:r>
            <a:r>
              <a:rPr lang="pl-PL" dirty="0">
                <a:latin typeface="Symbol" panose="05050102010706020507" pitchFamily="18" charset="2"/>
              </a:rPr>
              <a:t>m</a:t>
            </a:r>
            <a:r>
              <a:rPr lang="pl-PL" dirty="0"/>
              <a:t>g/m</a:t>
            </a:r>
            <a:r>
              <a:rPr lang="pl-PL" baseline="30000" dirty="0"/>
              <a:t>3</a:t>
            </a:r>
            <a:r>
              <a:rPr lang="pl-PL" dirty="0"/>
              <a:t>, z czego </a:t>
            </a:r>
            <a:r>
              <a:rPr lang="pl-PL" b="1" dirty="0">
                <a:solidFill>
                  <a:srgbClr val="0070C0"/>
                </a:solidFill>
              </a:rPr>
              <a:t>20</a:t>
            </a:r>
            <a:r>
              <a:rPr lang="pl-PL" dirty="0"/>
              <a:t> przypadków miało miejsce przy wiatrach z kierunku Blachowni Holding, a </a:t>
            </a:r>
            <a:r>
              <a:rPr lang="pl-PL" b="1" dirty="0">
                <a:solidFill>
                  <a:srgbClr val="0070C0"/>
                </a:solidFill>
              </a:rPr>
              <a:t>4</a:t>
            </a:r>
            <a:r>
              <a:rPr lang="pl-PL" dirty="0"/>
              <a:t> przypadki przy wiatrach wiejących od strony Zdzieszowic. Z kolei na stacji badawczej w rozpatrywanym okresie wystąpiło tylko </a:t>
            </a:r>
            <a:r>
              <a:rPr lang="pl-PL" b="1" dirty="0">
                <a:solidFill>
                  <a:srgbClr val="0070C0"/>
                </a:solidFill>
              </a:rPr>
              <a:t>7</a:t>
            </a:r>
            <a:r>
              <a:rPr lang="pl-PL" dirty="0"/>
              <a:t> przypadków stężeń benzenu powyżej 30 </a:t>
            </a:r>
            <a:r>
              <a:rPr lang="pl-PL" dirty="0">
                <a:latin typeface="Symbol" panose="05050102010706020507" pitchFamily="18" charset="2"/>
              </a:rPr>
              <a:t>m</a:t>
            </a:r>
            <a:r>
              <a:rPr lang="pl-PL" dirty="0"/>
              <a:t>g/m</a:t>
            </a:r>
            <a:r>
              <a:rPr lang="pl-PL" baseline="30000" dirty="0"/>
              <a:t>3</a:t>
            </a:r>
            <a:r>
              <a:rPr lang="pl-PL" dirty="0"/>
              <a:t>, z czego </a:t>
            </a:r>
            <a:r>
              <a:rPr lang="pl-PL" b="1" dirty="0">
                <a:solidFill>
                  <a:srgbClr val="0070C0"/>
                </a:solidFill>
              </a:rPr>
              <a:t>4</a:t>
            </a:r>
            <a:r>
              <a:rPr lang="pl-PL" dirty="0"/>
              <a:t> razy wiatry wiały od strony Blachowni Holding, a ani razu nie wiały od strony Zdzieszowic.</a:t>
            </a:r>
          </a:p>
        </p:txBody>
      </p:sp>
    </p:spTree>
    <p:extLst>
      <p:ext uri="{BB962C8B-B14F-4D97-AF65-F5344CB8AC3E}">
        <p14:creationId xmlns:p14="http://schemas.microsoft.com/office/powerpoint/2010/main" val="268839318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1C3C27-D813-49EC-A2D8-901DB4CD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68" y="1125790"/>
            <a:ext cx="864096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Podsumowanie wyników pomiarów przeprowadzonych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 przy ul. Broniewskiego</a:t>
            </a:r>
            <a:endParaRPr lang="pl-PL" sz="24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8B37D5-EF3F-47CD-9835-7C6B877D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EDDEE13-8D58-4910-B30D-59BBF775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D288E24-0A6D-44A9-85CC-13B85E84F0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1" y="3153888"/>
            <a:ext cx="4231727" cy="3178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23BC471-1DF4-48DA-8803-02CA3028C41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2" y="2025890"/>
            <a:ext cx="4786513" cy="338437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0B7C4DAD-9662-42DD-B749-3BAE0BA86BF6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D436D7-5CAF-49F6-B4C7-B79ED05108BF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382865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3D3EB81-C9D6-4D8B-B9A6-EA4C41B7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4B7148E-CA9D-4D1E-94AE-C90F62BF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C8E00D5-797F-483F-8DD1-E18461A672FD}"/>
              </a:ext>
            </a:extLst>
          </p:cNvPr>
          <p:cNvSpPr txBox="1"/>
          <p:nvPr/>
        </p:nvSpPr>
        <p:spPr>
          <a:xfrm>
            <a:off x="2819673" y="1246474"/>
            <a:ext cx="3564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Podsumowanie wyników badań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7F47FF-0BC1-4E5E-98DD-BC65DA98C33B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CD2BEE-3B9E-43CF-A776-778C251C7836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32095DD-CE8C-47F6-9F17-1A44E2CB6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5" y="1646584"/>
            <a:ext cx="3931929" cy="221171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EC7E11C-DE03-45C4-AD47-0FC095DD3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46583"/>
            <a:ext cx="3931929" cy="221171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C0994B0-1A37-49AC-BB7B-AFF1FBB335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41" y="3928726"/>
            <a:ext cx="4027120" cy="22652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CEF6C5D-78BB-4D27-94B0-D9EFA6856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16" y="3955499"/>
            <a:ext cx="3931929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5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C180EE89-1387-4795-AD1A-E47479B5C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073607"/>
              </p:ext>
            </p:extLst>
          </p:nvPr>
        </p:nvGraphicFramePr>
        <p:xfrm>
          <a:off x="395536" y="1457820"/>
          <a:ext cx="8352928" cy="4982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1372943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3297577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899319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319014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504899131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3900733322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5654705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Okres </a:t>
                      </a:r>
                      <a:br>
                        <a:rPr lang="pl-PL" sz="1100" dirty="0">
                          <a:effectLst/>
                        </a:rPr>
                      </a:br>
                      <a:r>
                        <a:rPr lang="pl-PL" sz="1100" dirty="0">
                          <a:effectLst/>
                        </a:rPr>
                        <a:t>pomiarowy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21.05.2020 r. – 16.09.2020 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Stacja PMŚ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Stacja badawcza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224813"/>
                  </a:ext>
                </a:extLst>
              </a:tr>
              <a:tr h="4407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Benzen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[µg/m</a:t>
                      </a:r>
                      <a:r>
                        <a:rPr lang="pl-PL" sz="1100" baseline="30000" dirty="0">
                          <a:effectLst/>
                        </a:rPr>
                        <a:t>3</a:t>
                      </a:r>
                      <a:r>
                        <a:rPr lang="pl-PL" sz="1100" dirty="0">
                          <a:effectLst/>
                        </a:rPr>
                        <a:t>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Pył PM10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[µg/m</a:t>
                      </a:r>
                      <a:r>
                        <a:rPr lang="pl-PL" sz="1100" baseline="30000" dirty="0">
                          <a:effectLst/>
                        </a:rPr>
                        <a:t>3</a:t>
                      </a:r>
                      <a:r>
                        <a:rPr lang="pl-PL" sz="1100" dirty="0">
                          <a:effectLst/>
                        </a:rPr>
                        <a:t>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Pył PM2,5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[µg/m</a:t>
                      </a:r>
                      <a:r>
                        <a:rPr lang="pl-PL" sz="1100" baseline="30000">
                          <a:effectLst/>
                        </a:rPr>
                        <a:t>3</a:t>
                      </a:r>
                      <a:r>
                        <a:rPr lang="pl-PL" sz="1100">
                          <a:effectLst/>
                        </a:rPr>
                        <a:t>]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Benzen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[µg/m</a:t>
                      </a:r>
                      <a:r>
                        <a:rPr lang="pl-PL" sz="1100" baseline="30000" dirty="0">
                          <a:effectLst/>
                        </a:rPr>
                        <a:t>3</a:t>
                      </a:r>
                      <a:r>
                        <a:rPr lang="pl-PL" sz="1100" dirty="0">
                          <a:effectLst/>
                        </a:rPr>
                        <a:t>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Pył PM10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[µg/m</a:t>
                      </a:r>
                      <a:r>
                        <a:rPr lang="pl-PL" sz="1100" baseline="30000" dirty="0">
                          <a:effectLst/>
                        </a:rPr>
                        <a:t>3</a:t>
                      </a:r>
                      <a:r>
                        <a:rPr lang="pl-PL" sz="1100" dirty="0">
                          <a:effectLst/>
                        </a:rPr>
                        <a:t>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Pył PM2,5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[µg/m</a:t>
                      </a:r>
                      <a:r>
                        <a:rPr lang="pl-PL" sz="1100" baseline="30000" dirty="0">
                          <a:effectLst/>
                        </a:rPr>
                        <a:t>3</a:t>
                      </a:r>
                      <a:r>
                        <a:rPr lang="pl-PL" sz="1100" dirty="0">
                          <a:effectLst/>
                        </a:rPr>
                        <a:t>]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3948398459"/>
                  </a:ext>
                </a:extLst>
              </a:tr>
              <a:tr h="205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stężenie średnie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0475781"/>
                  </a:ext>
                </a:extLst>
              </a:tr>
              <a:tr h="415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stężenie max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1-godzinne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153,4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(01.08.20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(28.07.20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(12.09.20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296,0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(01.08.20 </a:t>
                      </a:r>
                      <a:b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(24.08.20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(24.08.20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21:00)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7168318"/>
                  </a:ext>
                </a:extLst>
              </a:tr>
              <a:tr h="520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stężenie min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1-godzinne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(12.07.20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(31.08.20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(31.08.20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(05.09.20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(31.08.20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(31.08.20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930715"/>
                  </a:ext>
                </a:extLst>
              </a:tr>
              <a:tr h="310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stężenie max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24-godzinne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(08.08.20)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(09.08.20)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(08.08.20)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(08.08.20)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9401898"/>
                  </a:ext>
                </a:extLst>
              </a:tr>
              <a:tr h="310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stężenie max </a:t>
                      </a:r>
                      <a:br>
                        <a:rPr lang="pl-PL" sz="1100" dirty="0">
                          <a:effectLst/>
                        </a:rPr>
                      </a:br>
                      <a:r>
                        <a:rPr lang="pl-PL" sz="1100" dirty="0">
                          <a:effectLst/>
                        </a:rPr>
                        <a:t>24-godzinne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(02.09.20)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(27.08.20)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(02.09.20)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(27.08.20)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2107567"/>
                  </a:ext>
                </a:extLst>
              </a:tr>
              <a:tr h="409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dni z przekroczeniem PM10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9034851"/>
                  </a:ext>
                </a:extLst>
              </a:tr>
              <a:tr h="625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stężeń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1-godzinnych benzenu powyżej wartości 30 µg/m</a:t>
                      </a:r>
                      <a:r>
                        <a:rPr lang="pl-PL" sz="1100" baseline="300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123762"/>
                  </a:ext>
                </a:extLst>
              </a:tr>
              <a:tr h="625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stężeń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1-godzinnych benzenu powyżej wartości 50 µg/m</a:t>
                      </a:r>
                      <a:r>
                        <a:rPr lang="pl-PL" sz="1100" baseline="300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4501774"/>
                  </a:ext>
                </a:extLst>
              </a:tr>
              <a:tr h="625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Liczba stężeń </a:t>
                      </a:r>
                      <a:br>
                        <a:rPr lang="pl-PL" sz="1100" dirty="0">
                          <a:effectLst/>
                        </a:rPr>
                      </a:br>
                      <a:r>
                        <a:rPr lang="pl-PL" sz="1100" dirty="0">
                          <a:effectLst/>
                        </a:rPr>
                        <a:t>1-godzinnych benzenu powyżej wartości 100 µg/m</a:t>
                      </a:r>
                      <a:r>
                        <a:rPr lang="pl-PL" sz="1100" baseline="30000" dirty="0">
                          <a:effectLst/>
                        </a:rPr>
                        <a:t>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663281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3235E6C4-1E37-49DA-BE03-1AA2F1941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07DF043-3B16-42F0-B590-032CF13F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A15A3CE-B8FB-4DB8-8234-F8048B9E0537}"/>
              </a:ext>
            </a:extLst>
          </p:cNvPr>
          <p:cNvSpPr txBox="1"/>
          <p:nvPr/>
        </p:nvSpPr>
        <p:spPr>
          <a:xfrm>
            <a:off x="595622" y="857884"/>
            <a:ext cx="795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Wyniki uzyskane na stacjach pomiarowych zlokalizowanych w Kędzierzynie-Koźlu </a:t>
            </a:r>
            <a:br>
              <a:rPr lang="pl-PL" b="1" dirty="0"/>
            </a:br>
            <a:r>
              <a:rPr lang="pl-PL" b="1" dirty="0"/>
              <a:t>w okresie od 21.05.2020 r. do 16.09.2020 r.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CD90FA7-9B2F-484C-8F6D-084ADE3E93DA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5097127-2A5A-4FFA-A13A-7DBAD53EECF4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2819012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C15A460B-6988-4B3E-A630-FBE5295C44BD}"/>
              </a:ext>
            </a:extLst>
          </p:cNvPr>
          <p:cNvSpPr txBox="1"/>
          <p:nvPr/>
        </p:nvSpPr>
        <p:spPr>
          <a:xfrm>
            <a:off x="1043608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35E0AC5-46B8-4CAE-B5A7-103494C5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6954144-2C95-4CF5-8897-54CCC745C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B8DAD58-2CC2-4ADA-905F-E85B109B35D5}"/>
              </a:ext>
            </a:extLst>
          </p:cNvPr>
          <p:cNvSpPr txBox="1"/>
          <p:nvPr/>
        </p:nvSpPr>
        <p:spPr>
          <a:xfrm>
            <a:off x="895620" y="1006979"/>
            <a:ext cx="741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Wyniki stężeń benzenu uzyskane na stacjach pomiarowych zlokalizowanych </a:t>
            </a:r>
            <a:br>
              <a:rPr lang="pl-PL" b="1" dirty="0"/>
            </a:br>
            <a:r>
              <a:rPr lang="pl-PL" b="1" dirty="0"/>
              <a:t>w Kędzierzynie-Koźlu w okresie od 21.05.2020 r. do 16.09.2020 r.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29CE905-C963-45ED-9282-38F8492A905C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EC2B279-B74D-41AD-8328-1F9151585D7F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  <p:graphicFrame>
        <p:nvGraphicFramePr>
          <p:cNvPr id="13" name="Symbol zastępczy zawartości 11">
            <a:extLst>
              <a:ext uri="{FF2B5EF4-FFF2-40B4-BE49-F238E27FC236}">
                <a16:creationId xmlns:a16="http://schemas.microsoft.com/office/drawing/2014/main" id="{7BB27D15-3135-430B-A6F3-AE894F9C7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56448"/>
              </p:ext>
            </p:extLst>
          </p:nvPr>
        </p:nvGraphicFramePr>
        <p:xfrm>
          <a:off x="30162" y="1675360"/>
          <a:ext cx="8876521" cy="496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681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4087"/>
            <a:ext cx="8496944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Benzen</a:t>
            </a:r>
          </a:p>
          <a:p>
            <a:pPr marL="0" indent="0" algn="ctr">
              <a:buNone/>
            </a:pPr>
            <a:endParaRPr lang="pl-P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1800" b="1" dirty="0"/>
              <a:t>Stężenie benzenu w rozpatrywanym okresie osiągnęło wyższą średnią wartość na stacji PMŚ, niż na stacji badawczej niedaleko Blachownia Holding S.A.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Wartość średnia wyniosła na </a:t>
            </a:r>
            <a:r>
              <a:rPr lang="pl-PL" sz="1800" b="1" dirty="0"/>
              <a:t>stacji PMŚ </a:t>
            </a:r>
            <a:r>
              <a:rPr lang="pl-PL" sz="1800" dirty="0"/>
              <a:t>– 2,8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, </a:t>
            </a:r>
          </a:p>
          <a:p>
            <a:pPr marL="0" indent="0">
              <a:buNone/>
            </a:pPr>
            <a:r>
              <a:rPr lang="pl-PL" sz="1800" dirty="0"/>
              <a:t>natomiast na </a:t>
            </a:r>
            <a:r>
              <a:rPr lang="pl-PL" sz="1800" b="1" dirty="0"/>
              <a:t>stacji</a:t>
            </a:r>
            <a:r>
              <a:rPr lang="pl-PL" sz="1800" dirty="0"/>
              <a:t> </a:t>
            </a:r>
            <a:r>
              <a:rPr lang="pl-PL" sz="1800" b="1" dirty="0"/>
              <a:t>badawczej </a:t>
            </a:r>
            <a:r>
              <a:rPr lang="pl-PL" sz="1800" dirty="0"/>
              <a:t>– 2,0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Wartość maksymalna na stacji monitoringowej osiągnęła </a:t>
            </a:r>
            <a:r>
              <a:rPr lang="pl-PL" sz="1800" b="1" dirty="0"/>
              <a:t>153,4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 </a:t>
            </a:r>
            <a:r>
              <a:rPr lang="pl-PL" sz="1800" b="1" dirty="0"/>
              <a:t>(w dniu 1 sierpnia o godz. 4:00)</a:t>
            </a:r>
            <a:r>
              <a:rPr lang="pl-PL" sz="1800" dirty="0"/>
              <a:t>,</a:t>
            </a:r>
            <a:r>
              <a:rPr lang="pl-PL" sz="1800" b="1" dirty="0"/>
              <a:t> </a:t>
            </a:r>
            <a:r>
              <a:rPr lang="pl-PL" sz="1800" dirty="0"/>
              <a:t>a na badawczej </a:t>
            </a:r>
            <a:r>
              <a:rPr lang="pl-PL" sz="1800" b="1" dirty="0"/>
              <a:t>296,0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</a:t>
            </a:r>
            <a:r>
              <a:rPr lang="pl-PL" sz="1800" b="1" dirty="0"/>
              <a:t> (1 sierpnia o godz. 1:00)</a:t>
            </a:r>
            <a:r>
              <a:rPr lang="pl-PL" sz="1800" dirty="0"/>
              <a:t>.</a:t>
            </a:r>
            <a:r>
              <a:rPr lang="pl-PL" sz="1800" b="1" dirty="0"/>
              <a:t>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Terminy najwyższych stężeń benzenu na obu stacjach w większości przypadków pokrywają się.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Liczba 1-godzinnych stężeń benzenu powyżej wartości 30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 na stacji PMŚ wystąpiła </a:t>
            </a:r>
            <a:r>
              <a:rPr lang="pl-PL" sz="1800" b="1" dirty="0">
                <a:solidFill>
                  <a:srgbClr val="0070C0"/>
                </a:solidFill>
              </a:rPr>
              <a:t>65</a:t>
            </a:r>
            <a:r>
              <a:rPr lang="pl-PL" sz="1800" dirty="0"/>
              <a:t> razy, a na stacji badawczej – </a:t>
            </a:r>
            <a:r>
              <a:rPr lang="pl-PL" sz="1800" b="1" dirty="0">
                <a:solidFill>
                  <a:srgbClr val="0070C0"/>
                </a:solidFill>
              </a:rPr>
              <a:t>26</a:t>
            </a:r>
            <a:r>
              <a:rPr lang="pl-PL" sz="1800" dirty="0"/>
              <a:t> razy.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2258D08-0298-4F34-8336-FCC770A42A25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22D9EC-0C13-43B3-AE77-0B19B185438C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265160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98783"/>
            <a:ext cx="8496944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Wprowadzenie dotyczące pomiarów jakości powietrza</a:t>
            </a:r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r>
              <a:rPr lang="pl-PL" sz="1800" b="1" dirty="0"/>
              <a:t>Pomiary jakości powietrza realizowane w ramach Państwowego Monitoringu Środowiska, w tym benzenu, są prowadzone na terenie miasta Kędzierzyn-Koźle od 2005 roku na stacji automatycznej, zlokalizowanej na Os. Piastów, przy ul. Bolesława Śmiałego.</a:t>
            </a:r>
          </a:p>
          <a:p>
            <a:pPr algn="just"/>
            <a:endParaRPr lang="pl-PL" sz="1800" b="1" dirty="0"/>
          </a:p>
          <a:p>
            <a:pPr marL="0" indent="0" algn="just">
              <a:buNone/>
            </a:pPr>
            <a:r>
              <a:rPr lang="pl-PL" sz="1800" b="1" dirty="0"/>
              <a:t>W 2020 roku na stacji w Kędzierzynie-Koźlu badane są następujące zanieczyszczenia na Os. Piastów, przy ul. Bolesława Śmiałego :</a:t>
            </a:r>
          </a:p>
          <a:p>
            <a:pPr marL="285750" indent="-285750" algn="just"/>
            <a:r>
              <a:rPr lang="pl-PL" sz="1800" b="1" dirty="0"/>
              <a:t>metodą automatyczną: pył zawieszony PM10 i PM2,5, benzen, tlenek węgla, tlenek azotu, tlenki azotu, dwutlenek azotu, dwutlenek siarki oraz ozon;</a:t>
            </a:r>
          </a:p>
          <a:p>
            <a:pPr marL="285750" indent="-285750" algn="just"/>
            <a:r>
              <a:rPr lang="pl-PL" sz="1800" b="1" dirty="0"/>
              <a:t>metodą manualną: pył zawieszony PM2,5.</a:t>
            </a:r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r>
              <a:rPr lang="pl-PL" sz="1800" b="1" dirty="0"/>
              <a:t>Mając na uwadze ustalenia dotyczące pomiarów jakości powietrza w Kędzierzynie-Koźlu podjęte na spotkaniach w dniach 18 lutego (Kędzierzyn-Koźle) oraz 3 marca (Warszawa) od dnia 5 marca 2020 r. GIOŚ rozpoczął wykonywanie dodatkowych pomiarów za pomocą mobilnej stacji pomiarowej do pomiarów jakości powietrza na terenie miasta Kędzierzyn-Koźle.</a:t>
            </a:r>
          </a:p>
          <a:p>
            <a:pPr marL="0" indent="0" algn="just">
              <a:buNone/>
            </a:pP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2258D08-0298-4F34-8336-FCC770A42A25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22D9EC-0C13-43B3-AE77-0B19B185438C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4090897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645024"/>
            <a:ext cx="2160240" cy="40978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Kierunek</a:t>
            </a:r>
            <a:b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prędkość wiatru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7FE173D-4294-4DE2-8D6C-90BD6B841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967" y="3116956"/>
            <a:ext cx="3438175" cy="288753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825F585-04D9-435C-ABFC-9B75B9328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102" y="875448"/>
            <a:ext cx="3366993" cy="202377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9FB538-373D-4C61-8A16-930C79AB3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3" y="853514"/>
            <a:ext cx="3403485" cy="2045712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7C87229C-B91E-4C57-9714-C7FE8EA978CF}"/>
              </a:ext>
            </a:extLst>
          </p:cNvPr>
          <p:cNvCxnSpPr>
            <a:cxnSpLocks/>
          </p:cNvCxnSpPr>
          <p:nvPr/>
        </p:nvCxnSpPr>
        <p:spPr>
          <a:xfrm flipH="1" flipV="1">
            <a:off x="5312717" y="4560721"/>
            <a:ext cx="1656184" cy="640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C35F4AD-FDEB-4CED-A7D6-431896A71652}"/>
              </a:ext>
            </a:extLst>
          </p:cNvPr>
          <p:cNvSpPr txBox="1"/>
          <p:nvPr/>
        </p:nvSpPr>
        <p:spPr>
          <a:xfrm>
            <a:off x="6968901" y="5201317"/>
            <a:ext cx="155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Stacja badawcza przy ul. Broniewskiego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22A8A1-846A-476C-8585-535F12D8D0A6}"/>
              </a:ext>
            </a:extLst>
          </p:cNvPr>
          <p:cNvSpPr txBox="1"/>
          <p:nvPr/>
        </p:nvSpPr>
        <p:spPr>
          <a:xfrm>
            <a:off x="6680394" y="3773272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000" b="1" dirty="0">
                <a:solidFill>
                  <a:srgbClr val="FF0000"/>
                </a:solidFill>
              </a:rPr>
              <a:t>Stacja PMŚ przy ul. B. Śmiałego</a:t>
            </a:r>
          </a:p>
          <a:p>
            <a:pPr marL="342900" indent="-342900">
              <a:buAutoNum type="arabicPeriod"/>
            </a:pPr>
            <a:r>
              <a:rPr lang="pl-PL" sz="1000" b="1" dirty="0">
                <a:solidFill>
                  <a:srgbClr val="FF0000"/>
                </a:solidFill>
              </a:rPr>
              <a:t>Stacja badawcza ul. Szkolna</a:t>
            </a:r>
          </a:p>
          <a:p>
            <a:pPr marL="342900" indent="-342900">
              <a:buAutoNum type="arabicPeriod"/>
            </a:pPr>
            <a:r>
              <a:rPr lang="pl-PL" sz="1000" b="1" dirty="0">
                <a:solidFill>
                  <a:srgbClr val="FF0000"/>
                </a:solidFill>
              </a:rPr>
              <a:t>Stacja PMŚ - Zdzieszowice</a:t>
            </a:r>
          </a:p>
        </p:txBody>
      </p:sp>
    </p:spTree>
    <p:extLst>
      <p:ext uri="{BB962C8B-B14F-4D97-AF65-F5344CB8AC3E}">
        <p14:creationId xmlns:p14="http://schemas.microsoft.com/office/powerpoint/2010/main" val="53030270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70"/>
            <a:ext cx="2160240" cy="40978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Benzen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CB5A7B8-E2E0-4118-8AB4-3862681AF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356" y="3292960"/>
            <a:ext cx="3438175" cy="2887530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6B698C86-80A5-4AF0-A8CA-8CFA26B78E8C}"/>
              </a:ext>
            </a:extLst>
          </p:cNvPr>
          <p:cNvCxnSpPr>
            <a:cxnSpLocks/>
          </p:cNvCxnSpPr>
          <p:nvPr/>
        </p:nvCxnSpPr>
        <p:spPr>
          <a:xfrm flipH="1" flipV="1">
            <a:off x="4796106" y="4736725"/>
            <a:ext cx="1656184" cy="640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46B095-8DCB-4670-BD9C-8E294A70FF1C}"/>
              </a:ext>
            </a:extLst>
          </p:cNvPr>
          <p:cNvSpPr txBox="1"/>
          <p:nvPr/>
        </p:nvSpPr>
        <p:spPr>
          <a:xfrm>
            <a:off x="6452290" y="5377321"/>
            <a:ext cx="155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Stacja badawcza przy ul. Broniewskiego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1F86B33-8AC1-4DD3-AC10-B6B8C96C82D0}"/>
              </a:ext>
            </a:extLst>
          </p:cNvPr>
          <p:cNvSpPr txBox="1"/>
          <p:nvPr/>
        </p:nvSpPr>
        <p:spPr>
          <a:xfrm>
            <a:off x="6249975" y="3656557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000" b="1" dirty="0">
                <a:solidFill>
                  <a:srgbClr val="FF0000"/>
                </a:solidFill>
              </a:rPr>
              <a:t>Stacja PMŚ przy ul. B. Śmiałego</a:t>
            </a:r>
          </a:p>
          <a:p>
            <a:pPr marL="342900" indent="-342900">
              <a:buAutoNum type="arabicPeriod"/>
            </a:pPr>
            <a:r>
              <a:rPr lang="pl-PL" sz="1000" b="1" dirty="0">
                <a:solidFill>
                  <a:srgbClr val="FF0000"/>
                </a:solidFill>
              </a:rPr>
              <a:t>Stacja badawcza ul. Szkolna</a:t>
            </a:r>
          </a:p>
          <a:p>
            <a:pPr marL="342900" indent="-342900">
              <a:buAutoNum type="arabicPeriod"/>
            </a:pPr>
            <a:r>
              <a:rPr lang="pl-PL" sz="1000" b="1" dirty="0">
                <a:solidFill>
                  <a:srgbClr val="FF0000"/>
                </a:solidFill>
              </a:rPr>
              <a:t>Stacja PMŚ - Zdzieszowice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3413B1D-3BAF-49F7-848E-7ADE053E7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24" y="775816"/>
            <a:ext cx="3704502" cy="222664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1096186-2C50-4BA2-84CF-CBD3B9C49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794" y="775816"/>
            <a:ext cx="3704502" cy="22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4694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1F86B33-8AC1-4DD3-AC10-B6B8C96C82D0}"/>
              </a:ext>
            </a:extLst>
          </p:cNvPr>
          <p:cNvSpPr txBox="1"/>
          <p:nvPr/>
        </p:nvSpPr>
        <p:spPr>
          <a:xfrm>
            <a:off x="5209250" y="3215961"/>
            <a:ext cx="260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Stacja badawcza ul. Broniewskiego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679E8D3-95FA-4B48-9F39-EBA09B0A7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5" y="646429"/>
            <a:ext cx="3853306" cy="5893292"/>
          </a:xfrm>
          <a:prstGeom prst="rect">
            <a:avLst/>
          </a:prstGeom>
        </p:spPr>
      </p:pic>
      <p:sp>
        <p:nvSpPr>
          <p:cNvPr id="12" name="Schemat blokowy: łącznik 11">
            <a:extLst>
              <a:ext uri="{FF2B5EF4-FFF2-40B4-BE49-F238E27FC236}">
                <a16:creationId xmlns:a16="http://schemas.microsoft.com/office/drawing/2014/main" id="{692F1F22-AD98-4994-9DFB-047E8280B0EB}"/>
              </a:ext>
            </a:extLst>
          </p:cNvPr>
          <p:cNvSpPr/>
          <p:nvPr/>
        </p:nvSpPr>
        <p:spPr>
          <a:xfrm>
            <a:off x="1691680" y="3602304"/>
            <a:ext cx="72009" cy="80705"/>
          </a:xfrm>
          <a:prstGeom prst="flowChartConnector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9" name="Wykres 28">
            <a:extLst>
              <a:ext uri="{FF2B5EF4-FFF2-40B4-BE49-F238E27FC236}">
                <a16:creationId xmlns:a16="http://schemas.microsoft.com/office/drawing/2014/main" id="{3DCAA569-673F-4C13-84DF-8823EF4A3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495526"/>
              </p:ext>
            </p:extLst>
          </p:nvPr>
        </p:nvGraphicFramePr>
        <p:xfrm>
          <a:off x="-500968" y="2470599"/>
          <a:ext cx="4457303" cy="234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79FC946-CED5-4BC9-93B7-D1CDC0C19A13}"/>
              </a:ext>
            </a:extLst>
          </p:cNvPr>
          <p:cNvSpPr txBox="1"/>
          <p:nvPr/>
        </p:nvSpPr>
        <p:spPr>
          <a:xfrm>
            <a:off x="2525135" y="2575013"/>
            <a:ext cx="230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6D59CBC-B2F2-48A3-90EA-99DDFBFF5778}"/>
              </a:ext>
            </a:extLst>
          </p:cNvPr>
          <p:cNvSpPr txBox="1"/>
          <p:nvPr/>
        </p:nvSpPr>
        <p:spPr>
          <a:xfrm>
            <a:off x="3286581" y="2103959"/>
            <a:ext cx="230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35" name="Wykres 34">
            <a:extLst>
              <a:ext uri="{FF2B5EF4-FFF2-40B4-BE49-F238E27FC236}">
                <a16:creationId xmlns:a16="http://schemas.microsoft.com/office/drawing/2014/main" id="{CD66A4A3-27E7-4592-B7F6-6592D5153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84539"/>
              </p:ext>
            </p:extLst>
          </p:nvPr>
        </p:nvGraphicFramePr>
        <p:xfrm>
          <a:off x="1018241" y="2390466"/>
          <a:ext cx="3429563" cy="192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B4FFB9E1-71AC-467D-BA4C-7784AC8CF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295362"/>
              </p:ext>
            </p:extLst>
          </p:nvPr>
        </p:nvGraphicFramePr>
        <p:xfrm>
          <a:off x="1568005" y="1913382"/>
          <a:ext cx="3853306" cy="195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Obraz 22">
            <a:extLst>
              <a:ext uri="{FF2B5EF4-FFF2-40B4-BE49-F238E27FC236}">
                <a16:creationId xmlns:a16="http://schemas.microsoft.com/office/drawing/2014/main" id="{3B0C5F95-6164-4DC7-89CD-02A80D02BF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08" y="3797670"/>
            <a:ext cx="4084879" cy="2297744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EFA509DC-F272-4352-A953-64075974AA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816" y="1078162"/>
            <a:ext cx="3371380" cy="2024047"/>
          </a:xfrm>
          <a:prstGeom prst="rect">
            <a:avLst/>
          </a:prstGeom>
        </p:spPr>
      </p:pic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94045929-FF69-4355-9160-7BC1C10E498D}"/>
              </a:ext>
            </a:extLst>
          </p:cNvPr>
          <p:cNvCxnSpPr>
            <a:cxnSpLocks/>
          </p:cNvCxnSpPr>
          <p:nvPr/>
        </p:nvCxnSpPr>
        <p:spPr>
          <a:xfrm>
            <a:off x="5803977" y="3470633"/>
            <a:ext cx="0" cy="327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A153D936-F904-4562-A565-6ED6D6464231}"/>
              </a:ext>
            </a:extLst>
          </p:cNvPr>
          <p:cNvSpPr txBox="1"/>
          <p:nvPr/>
        </p:nvSpPr>
        <p:spPr>
          <a:xfrm>
            <a:off x="-42201" y="2482680"/>
            <a:ext cx="1102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/>
              <a:t>Stacja PMŚ przy ul. B. Śmiałego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7164B503-D1CB-4973-BCEB-C647436FCF13}"/>
              </a:ext>
            </a:extLst>
          </p:cNvPr>
          <p:cNvSpPr txBox="1"/>
          <p:nvPr/>
        </p:nvSpPr>
        <p:spPr>
          <a:xfrm>
            <a:off x="4879608" y="760853"/>
            <a:ext cx="48271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/>
              <a:t>Stacja badawcza ul. Szkolna</a:t>
            </a:r>
          </a:p>
        </p:txBody>
      </p:sp>
      <p:cxnSp>
        <p:nvCxnSpPr>
          <p:cNvPr id="238" name="Łącznik prosty ze strzałką 237">
            <a:extLst>
              <a:ext uri="{FF2B5EF4-FFF2-40B4-BE49-F238E27FC236}">
                <a16:creationId xmlns:a16="http://schemas.microsoft.com/office/drawing/2014/main" id="{47F305BC-CE62-4531-905B-932ACCA863EE}"/>
              </a:ext>
            </a:extLst>
          </p:cNvPr>
          <p:cNvCxnSpPr>
            <a:cxnSpLocks/>
          </p:cNvCxnSpPr>
          <p:nvPr/>
        </p:nvCxnSpPr>
        <p:spPr>
          <a:xfrm flipH="1" flipV="1">
            <a:off x="2733022" y="3350979"/>
            <a:ext cx="3063114" cy="114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Łącznik prosty ze strzałką 241">
            <a:extLst>
              <a:ext uri="{FF2B5EF4-FFF2-40B4-BE49-F238E27FC236}">
                <a16:creationId xmlns:a16="http://schemas.microsoft.com/office/drawing/2014/main" id="{6D742EFB-3329-4117-8E72-CA5367E1144E}"/>
              </a:ext>
            </a:extLst>
          </p:cNvPr>
          <p:cNvCxnSpPr>
            <a:cxnSpLocks/>
          </p:cNvCxnSpPr>
          <p:nvPr/>
        </p:nvCxnSpPr>
        <p:spPr>
          <a:xfrm flipV="1">
            <a:off x="3502229" y="1013299"/>
            <a:ext cx="1533644" cy="1854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Łącznik prosty ze strzałką 245">
            <a:extLst>
              <a:ext uri="{FF2B5EF4-FFF2-40B4-BE49-F238E27FC236}">
                <a16:creationId xmlns:a16="http://schemas.microsoft.com/office/drawing/2014/main" id="{23BB4EE5-DF6D-4D94-AFED-7699E095DD6C}"/>
              </a:ext>
            </a:extLst>
          </p:cNvPr>
          <p:cNvCxnSpPr>
            <a:cxnSpLocks/>
          </p:cNvCxnSpPr>
          <p:nvPr/>
        </p:nvCxnSpPr>
        <p:spPr>
          <a:xfrm>
            <a:off x="632804" y="3154751"/>
            <a:ext cx="1058876" cy="476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pole tekstowe 248">
            <a:extLst>
              <a:ext uri="{FF2B5EF4-FFF2-40B4-BE49-F238E27FC236}">
                <a16:creationId xmlns:a16="http://schemas.microsoft.com/office/drawing/2014/main" id="{64895C0A-B2DA-4F07-87BD-9004FF7144E3}"/>
              </a:ext>
            </a:extLst>
          </p:cNvPr>
          <p:cNvSpPr txBox="1"/>
          <p:nvPr/>
        </p:nvSpPr>
        <p:spPr>
          <a:xfrm>
            <a:off x="-50442" y="1531352"/>
            <a:ext cx="121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rurociąg</a:t>
            </a:r>
          </a:p>
        </p:txBody>
      </p:sp>
      <p:cxnSp>
        <p:nvCxnSpPr>
          <p:cNvPr id="251" name="Łącznik prosty ze strzałką 250">
            <a:extLst>
              <a:ext uri="{FF2B5EF4-FFF2-40B4-BE49-F238E27FC236}">
                <a16:creationId xmlns:a16="http://schemas.microsoft.com/office/drawing/2014/main" id="{2BF6D5FD-7B25-4306-ACBF-BCF188C35BF2}"/>
              </a:ext>
            </a:extLst>
          </p:cNvPr>
          <p:cNvCxnSpPr/>
          <p:nvPr/>
        </p:nvCxnSpPr>
        <p:spPr>
          <a:xfrm flipV="1">
            <a:off x="755576" y="1340768"/>
            <a:ext cx="972107" cy="344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8555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l-PL" sz="1800" dirty="0"/>
          </a:p>
          <a:p>
            <a:pPr>
              <a:buFont typeface="Wingdings" panose="05000000000000000000" pitchFamily="2" charset="2"/>
              <a:buChar char="ü"/>
            </a:pPr>
            <a:endParaRPr lang="pl-PL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9C5988-377E-4E66-A194-66E3E9377B95}"/>
              </a:ext>
            </a:extLst>
          </p:cNvPr>
          <p:cNvSpPr txBox="1"/>
          <p:nvPr/>
        </p:nvSpPr>
        <p:spPr>
          <a:xfrm>
            <a:off x="611560" y="980728"/>
            <a:ext cx="762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/>
              <a:t>Wpływ warunków meteorologicznych na stężenia benzenu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15A45D0-9DD7-4543-A7F9-5ACB71ECAAD6}"/>
              </a:ext>
            </a:extLst>
          </p:cNvPr>
          <p:cNvSpPr txBox="1"/>
          <p:nvPr/>
        </p:nvSpPr>
        <p:spPr>
          <a:xfrm>
            <a:off x="274573" y="1822708"/>
            <a:ext cx="86551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Analizie poddano również kierunki napływu wiatrów (dane ze stacji IMGW, zlokalizowanej w Kędzierzynie-Koźlu), w odniesieniu do  podwyższonych 1-godzinnych stężeń benzenu, czyli powyżej 30 </a:t>
            </a:r>
            <a:r>
              <a:rPr lang="pl-PL" dirty="0">
                <a:latin typeface="Symbol" panose="05050102010706020507" pitchFamily="18" charset="2"/>
              </a:rPr>
              <a:t>m</a:t>
            </a:r>
            <a:r>
              <a:rPr lang="pl-PL" dirty="0"/>
              <a:t>g/m</a:t>
            </a:r>
            <a:r>
              <a:rPr lang="pl-PL" baseline="30000" dirty="0"/>
              <a:t>3</a:t>
            </a:r>
            <a:r>
              <a:rPr lang="pl-PL" dirty="0"/>
              <a:t>. 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 stacji PMŚ w okresie od 21 maja do 16 września br. wystąpiło </a:t>
            </a:r>
            <a:r>
              <a:rPr lang="pl-PL" b="1" dirty="0">
                <a:solidFill>
                  <a:srgbClr val="0070C0"/>
                </a:solidFill>
              </a:rPr>
              <a:t>65</a:t>
            </a:r>
            <a:r>
              <a:rPr lang="pl-PL" dirty="0"/>
              <a:t> przypadków stężeń </a:t>
            </a:r>
            <a:br>
              <a:rPr lang="pl-PL" dirty="0"/>
            </a:br>
            <a:r>
              <a:rPr lang="pl-PL" dirty="0"/>
              <a:t>1-godzinnych powyżej 30 </a:t>
            </a:r>
            <a:r>
              <a:rPr lang="pl-PL" dirty="0">
                <a:latin typeface="Symbol" panose="05050102010706020507" pitchFamily="18" charset="2"/>
              </a:rPr>
              <a:t>m</a:t>
            </a:r>
            <a:r>
              <a:rPr lang="pl-PL" dirty="0"/>
              <a:t>g/m</a:t>
            </a:r>
            <a:r>
              <a:rPr lang="pl-PL" baseline="30000" dirty="0"/>
              <a:t>3</a:t>
            </a:r>
            <a:r>
              <a:rPr lang="pl-PL" dirty="0"/>
              <a:t>, z czego </a:t>
            </a:r>
            <a:r>
              <a:rPr lang="pl-PL" b="1" dirty="0">
                <a:solidFill>
                  <a:srgbClr val="0070C0"/>
                </a:solidFill>
              </a:rPr>
              <a:t>38</a:t>
            </a:r>
            <a:r>
              <a:rPr lang="pl-PL" dirty="0"/>
              <a:t> przypadków miało miejsce przy wiatrach z kierunku wschodniego, a </a:t>
            </a:r>
            <a:r>
              <a:rPr lang="pl-PL" b="1" dirty="0">
                <a:solidFill>
                  <a:srgbClr val="0070C0"/>
                </a:solidFill>
              </a:rPr>
              <a:t>8</a:t>
            </a:r>
            <a:r>
              <a:rPr lang="pl-PL" dirty="0"/>
              <a:t> przypadków przy wiatrach wiejących od strony północnej. Z kolei na stacji badawczej w rozpatrywanym okresie wystąpiły tylko </a:t>
            </a:r>
            <a:r>
              <a:rPr lang="pl-PL" b="1" dirty="0">
                <a:solidFill>
                  <a:srgbClr val="0070C0"/>
                </a:solidFill>
              </a:rPr>
              <a:t>26</a:t>
            </a:r>
            <a:r>
              <a:rPr lang="pl-PL" dirty="0"/>
              <a:t> przypadki stężeń benzenu powyżej 30 </a:t>
            </a:r>
            <a:r>
              <a:rPr lang="pl-PL" dirty="0">
                <a:latin typeface="Symbol" panose="05050102010706020507" pitchFamily="18" charset="2"/>
              </a:rPr>
              <a:t>m</a:t>
            </a:r>
            <a:r>
              <a:rPr lang="pl-PL" dirty="0"/>
              <a:t>g/m</a:t>
            </a:r>
            <a:r>
              <a:rPr lang="pl-PL" baseline="30000" dirty="0"/>
              <a:t>3</a:t>
            </a:r>
            <a:r>
              <a:rPr lang="pl-PL" dirty="0"/>
              <a:t>, z czego </a:t>
            </a:r>
            <a:r>
              <a:rPr lang="pl-PL" b="1" dirty="0">
                <a:solidFill>
                  <a:srgbClr val="0070C0"/>
                </a:solidFill>
              </a:rPr>
              <a:t>15</a:t>
            </a:r>
            <a:r>
              <a:rPr lang="pl-PL" dirty="0"/>
              <a:t> przypadków miało miejsce przy wiatrach z kierunku wschodniego, a </a:t>
            </a:r>
            <a:r>
              <a:rPr lang="pl-PL" b="1" dirty="0">
                <a:solidFill>
                  <a:srgbClr val="0070C0"/>
                </a:solidFill>
              </a:rPr>
              <a:t>2</a:t>
            </a:r>
            <a:r>
              <a:rPr lang="pl-PL" dirty="0"/>
              <a:t> przypadki przy wiatrach wiejących od strony północnej. Spośród 91 przypadków stężeń powyżej 30 </a:t>
            </a:r>
            <a:r>
              <a:rPr lang="pl-PL" dirty="0">
                <a:latin typeface="Symbol" panose="05050102010706020507" pitchFamily="18" charset="2"/>
              </a:rPr>
              <a:t>m</a:t>
            </a:r>
            <a:r>
              <a:rPr lang="pl-PL" dirty="0"/>
              <a:t>g/m</a:t>
            </a:r>
            <a:r>
              <a:rPr lang="pl-PL" baseline="30000" dirty="0"/>
              <a:t>3 </a:t>
            </a:r>
            <a:r>
              <a:rPr lang="pl-PL" dirty="0"/>
              <a:t>na stacji PMŚ i badawczej, nie pozyskano danych meteorologicznych w 16 przypadkach.</a:t>
            </a:r>
          </a:p>
          <a:p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26E4170-D556-4942-9F5F-21B76D99341B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23FD1D9-CEE4-4D9F-BAA2-65E7D629AD09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811628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872364"/>
            <a:ext cx="8496944" cy="5566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19200" b="1" dirty="0">
                <a:solidFill>
                  <a:schemeClr val="accent1"/>
                </a:solidFill>
              </a:rPr>
              <a:t>Pył zawieszony PM10 i PM2,5</a:t>
            </a:r>
          </a:p>
          <a:p>
            <a:pPr marL="0" indent="0" algn="ctr">
              <a:buNone/>
            </a:pPr>
            <a:endParaRPr lang="pl-PL" sz="1800" b="1" dirty="0"/>
          </a:p>
          <a:p>
            <a:pPr marL="0" indent="0" algn="just">
              <a:buNone/>
            </a:pP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2258D08-0298-4F34-8336-FCC770A42A25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22D9EC-0C13-43B3-AE77-0B19B185438C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3295348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889893"/>
            <a:ext cx="8610600" cy="40978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Pył zawieszony PM10</a:t>
            </a:r>
            <a:b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stacja przy ul. Szkolnej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609998"/>
            <a:ext cx="8219256" cy="50287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800" b="1" dirty="0"/>
              <a:t>W przypadku pyłu PM10 wartości stężeń uzyskane na stacji badawczej przy ul. Szkolnej są wyższe, niż na stacji PMŚ. 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Stężenie średnie z okresu od 5 marca do 12 maja br. wyniosło:</a:t>
            </a:r>
          </a:p>
          <a:p>
            <a:pPr marL="0" indent="0" algn="just">
              <a:buNone/>
            </a:pP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na stacji badawczej - </a:t>
            </a:r>
            <a:r>
              <a:rPr lang="pl-PL" sz="1800" b="1" dirty="0"/>
              <a:t>34,8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</a:t>
            </a:r>
            <a:r>
              <a:rPr lang="pl-PL" sz="1800" b="1" dirty="0"/>
              <a:t> </a:t>
            </a:r>
          </a:p>
          <a:p>
            <a:pPr marL="0" indent="0" algn="just">
              <a:buNone/>
            </a:pPr>
            <a:r>
              <a:rPr lang="pl-PL" sz="1800" dirty="0"/>
              <a:t>na stacji PMŚ </a:t>
            </a:r>
            <a:r>
              <a:rPr lang="pl-PL" sz="1800" b="1" dirty="0"/>
              <a:t>- 25,5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</a:t>
            </a:r>
            <a:r>
              <a:rPr lang="pl-PL" sz="1800" dirty="0"/>
              <a:t>. 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Podobnie kształtowały się wartości stężeń maksymalnych. Najwyższe stężenie 24-godzinne wyniosło: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na stacji badawczej - </a:t>
            </a:r>
            <a:r>
              <a:rPr lang="pl-PL" sz="1800" b="1" dirty="0"/>
              <a:t>76,6</a:t>
            </a:r>
            <a:r>
              <a:rPr lang="pl-PL" sz="1800" dirty="0"/>
              <a:t>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 (w dniu 28.03.2020), </a:t>
            </a:r>
          </a:p>
          <a:p>
            <a:pPr marL="0" indent="0" algn="just">
              <a:buNone/>
            </a:pPr>
            <a:r>
              <a:rPr lang="pl-PL" sz="1800" dirty="0"/>
              <a:t>na stacji PMŚ </a:t>
            </a:r>
            <a:r>
              <a:rPr lang="pl-PL" sz="1800" b="1" dirty="0"/>
              <a:t>- </a:t>
            </a:r>
            <a:r>
              <a:rPr lang="pl-PL" sz="1800" dirty="0"/>
              <a:t>52,2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 (w dniu 27.03.2020). 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Również liczba dni z przekroczeniami wartości dobowej była znacznie wyższa na stacji badawczej, niż na stacji PMŚ i osiągnęła odpowiednio </a:t>
            </a:r>
            <a:r>
              <a:rPr lang="pl-PL" sz="1800" b="1" dirty="0"/>
              <a:t>10 dni </a:t>
            </a:r>
            <a:r>
              <a:rPr lang="pl-PL" sz="1800" dirty="0"/>
              <a:t>z przekroczeniami  i </a:t>
            </a:r>
            <a:r>
              <a:rPr lang="pl-PL" sz="1800" b="1" dirty="0"/>
              <a:t>1</a:t>
            </a:r>
            <a:r>
              <a:rPr lang="pl-PL" sz="1800" dirty="0"/>
              <a:t> dzień. </a:t>
            </a:r>
          </a:p>
        </p:txBody>
      </p:sp>
    </p:spTree>
    <p:extLst>
      <p:ext uri="{BB962C8B-B14F-4D97-AF65-F5344CB8AC3E}">
        <p14:creationId xmlns:p14="http://schemas.microsoft.com/office/powerpoint/2010/main" val="172622798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111760" y="901609"/>
            <a:ext cx="8920479" cy="471977"/>
          </a:xfrm>
          <a:prstGeom prst="rect">
            <a:avLst/>
          </a:prstGeom>
        </p:spPr>
        <p:txBody>
          <a:bodyPr>
            <a:noAutofit/>
          </a:bodyPr>
          <a:lstStyle>
            <a:lvl1pPr defTabSz="649223">
              <a:defRPr sz="1420" b="1"/>
            </a:lvl1pPr>
          </a:lstStyle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Wyniki stężeń pyłu PM10 uzyskane na stacjach pomiarowych zlokalizowanych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Kędzierzynie-Koźlu w okresie od 05.03.2020 r. do 12.05.2020 r. </a:t>
            </a:r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75C007E8-029F-4F0C-A995-3044E3A8B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442987"/>
              </p:ext>
            </p:extLst>
          </p:nvPr>
        </p:nvGraphicFramePr>
        <p:xfrm>
          <a:off x="183424" y="1512094"/>
          <a:ext cx="8781064" cy="494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84896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36478"/>
            <a:ext cx="8610600" cy="40978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Pył zawieszony PM2,5 </a:t>
            </a:r>
            <a:b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stacja przy ul. Szkolnej</a:t>
            </a:r>
            <a:b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407054"/>
            <a:ext cx="8219256" cy="50287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b="1" dirty="0"/>
              <a:t>Stężenie pyłu zawieszonego PM2,5 również osiągnęło znacznie wyższe wartości na stacji badawczej, w porównaniu ze stacją monitoringową. 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Wartość średnia wyniosła:</a:t>
            </a:r>
          </a:p>
          <a:p>
            <a:pPr algn="just">
              <a:buFontTx/>
              <a:buChar char="-"/>
            </a:pPr>
            <a:r>
              <a:rPr lang="pl-PL" sz="1800" dirty="0"/>
              <a:t>na stacji badawczej </a:t>
            </a:r>
            <a:r>
              <a:rPr lang="pl-PL" sz="1800" b="1" dirty="0"/>
              <a:t>- 27,5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</a:t>
            </a:r>
            <a:r>
              <a:rPr lang="pl-PL" sz="1800" dirty="0"/>
              <a:t>, </a:t>
            </a:r>
          </a:p>
          <a:p>
            <a:pPr algn="just">
              <a:buFontTx/>
              <a:buChar char="-"/>
            </a:pPr>
            <a:r>
              <a:rPr lang="pl-PL" sz="1800" dirty="0"/>
              <a:t>na stacji PMŚ </a:t>
            </a:r>
            <a:r>
              <a:rPr lang="pl-PL" sz="1800" b="1" dirty="0"/>
              <a:t>– 17,6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3.</a:t>
            </a:r>
          </a:p>
          <a:p>
            <a:pPr algn="just">
              <a:buFontTx/>
              <a:buChar char="-"/>
            </a:pPr>
            <a:endParaRPr lang="pl-PL" sz="1800" baseline="30000" dirty="0"/>
          </a:p>
          <a:p>
            <a:pPr marL="0" indent="0" algn="just">
              <a:buNone/>
            </a:pPr>
            <a:r>
              <a:rPr lang="pl-PL" sz="1800" dirty="0"/>
              <a:t>Wartość maksymalna 24-godzinna osiągnęła odpowiednio:</a:t>
            </a:r>
          </a:p>
          <a:p>
            <a:pPr marL="0" indent="0" algn="just">
              <a:buNone/>
            </a:pPr>
            <a:endParaRPr lang="pl-PL" sz="1800" dirty="0"/>
          </a:p>
          <a:p>
            <a:pPr algn="just">
              <a:buFontTx/>
              <a:buChar char="-"/>
            </a:pPr>
            <a:r>
              <a:rPr lang="pl-PL" sz="1800" dirty="0"/>
              <a:t>na stacji badawczej </a:t>
            </a:r>
            <a:r>
              <a:rPr lang="pl-PL" sz="1800" b="1" dirty="0"/>
              <a:t>- 59,2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</a:t>
            </a:r>
            <a:r>
              <a:rPr lang="pl-PL" sz="1800" b="1" dirty="0"/>
              <a:t> </a:t>
            </a:r>
            <a:r>
              <a:rPr lang="pl-PL" sz="1800" dirty="0"/>
              <a:t>(w dniu 28.03.2020) </a:t>
            </a:r>
          </a:p>
          <a:p>
            <a:pPr algn="just">
              <a:buFontTx/>
              <a:buChar char="-"/>
            </a:pPr>
            <a:r>
              <a:rPr lang="pl-PL" sz="1800" dirty="0"/>
              <a:t>na stacji PMŚ </a:t>
            </a:r>
            <a:r>
              <a:rPr lang="pl-PL" sz="1800" b="1" dirty="0"/>
              <a:t>- 34,9 </a:t>
            </a:r>
            <a:r>
              <a:rPr lang="pl-PL" sz="1800" b="1" dirty="0">
                <a:latin typeface="Symbol" panose="05050102010706020507" pitchFamily="18" charset="2"/>
              </a:rPr>
              <a:t>m</a:t>
            </a:r>
            <a:r>
              <a:rPr lang="pl-PL" sz="1800" b="1" dirty="0"/>
              <a:t>g/m</a:t>
            </a:r>
            <a:r>
              <a:rPr lang="pl-PL" sz="1800" b="1" baseline="30000" dirty="0"/>
              <a:t>3</a:t>
            </a:r>
            <a:r>
              <a:rPr lang="pl-PL" sz="1800" b="1" dirty="0"/>
              <a:t> </a:t>
            </a:r>
            <a:r>
              <a:rPr lang="pl-PL" sz="1800" dirty="0"/>
              <a:t>(w dniu 27.03.2020). </a:t>
            </a:r>
          </a:p>
        </p:txBody>
      </p:sp>
    </p:spTree>
    <p:extLst>
      <p:ext uri="{BB962C8B-B14F-4D97-AF65-F5344CB8AC3E}">
        <p14:creationId xmlns:p14="http://schemas.microsoft.com/office/powerpoint/2010/main" val="382014593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107504" y="852142"/>
            <a:ext cx="8920479" cy="619692"/>
          </a:xfrm>
          <a:prstGeom prst="rect">
            <a:avLst/>
          </a:prstGeom>
        </p:spPr>
        <p:txBody>
          <a:bodyPr>
            <a:noAutofit/>
          </a:bodyPr>
          <a:lstStyle>
            <a:lvl1pPr defTabSz="649223">
              <a:defRPr sz="1420" b="1"/>
            </a:lvl1pPr>
          </a:lstStyle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Wyniki stężeń pyłu PM2,5 uzyskane na stacjach pomiarowych zlokalizowanych w Kędzierzynie-Koźlu w okresie od 05.03.2020 r. do 12.05.2020 r. 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B9E4029D-96BE-4D65-9D19-0B7CFB88B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646647"/>
              </p:ext>
            </p:extLst>
          </p:nvPr>
        </p:nvGraphicFramePr>
        <p:xfrm>
          <a:off x="316194" y="1568741"/>
          <a:ext cx="8511612" cy="477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361017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67BA54E-1377-4895-883B-16D7AA04C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78" y="980728"/>
            <a:ext cx="8655148" cy="55247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Pył zawieszony PM10</a:t>
            </a:r>
            <a:b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stacja przy ul. Broniewskiego</a:t>
            </a:r>
            <a:endParaRPr lang="pl-PL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1800" b="1" dirty="0"/>
              <a:t>W przypadku pyłu PM10 wartości stężeń uzyskane na stacji badawczej są porównywalne z wynikami uzyskanymi na stacji PMŚ</a:t>
            </a:r>
            <a:r>
              <a:rPr lang="pl-PL" sz="1800" dirty="0"/>
              <a:t>.</a:t>
            </a:r>
            <a:r>
              <a:rPr lang="pl-PL" sz="1800" b="1" dirty="0"/>
              <a:t> 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dirty="0"/>
              <a:t>Stężenie średnie z okresu od 21 maja do 16 września br. wyniosło: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na stacji badawczej – 19,2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,</a:t>
            </a:r>
          </a:p>
          <a:p>
            <a:pPr marL="0" indent="0">
              <a:buNone/>
            </a:pPr>
            <a:r>
              <a:rPr lang="pl-PL" sz="1800" dirty="0"/>
              <a:t>na stacji PMŚ – 19,2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Podobnie kształtowały się wartości stężeń maksymalnych, najwyższe stężenie 24-godzinne wyniosło: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na stacji badawczej - 41,4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 (w dniu 08.08.2020), </a:t>
            </a:r>
          </a:p>
          <a:p>
            <a:pPr marL="0" indent="0">
              <a:buNone/>
            </a:pPr>
            <a:r>
              <a:rPr lang="pl-PL" sz="1800" dirty="0"/>
              <a:t>na stacji PMŚ - 42,0 </a:t>
            </a:r>
            <a:r>
              <a:rPr lang="pl-PL" sz="1800" dirty="0">
                <a:latin typeface="Symbol" panose="05050102010706020507" pitchFamily="18" charset="2"/>
              </a:rPr>
              <a:t>m</a:t>
            </a:r>
            <a:r>
              <a:rPr lang="pl-PL" sz="1800" dirty="0"/>
              <a:t>g/m</a:t>
            </a:r>
            <a:r>
              <a:rPr lang="pl-PL" sz="1800" baseline="30000" dirty="0"/>
              <a:t>3</a:t>
            </a:r>
            <a:r>
              <a:rPr lang="pl-PL" sz="1800" dirty="0"/>
              <a:t> (w dniu 08.08.2020).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Liczba dni z przekroczeniami wartości dobowej nie została odnotowana w badanym okresie.</a:t>
            </a:r>
          </a:p>
          <a:p>
            <a:pPr marL="0" indent="0">
              <a:buNone/>
            </a:pPr>
            <a:endParaRPr lang="pl-PL" sz="1800" b="1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E8B6B2E-9548-4092-AAE8-970002A843EE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BDC55FA-B92C-4C9E-86F6-B984E8248469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147454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465431"/>
            <a:ext cx="8280920" cy="3617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r>
              <a:rPr lang="pl-PL" sz="2000" b="1" dirty="0"/>
              <a:t>Mobilną stacją pomiarową prowadzone są badania: benzenu, pyłu zawieszonego PM2,5 i pyłu zawieszonego PM10. </a:t>
            </a:r>
          </a:p>
          <a:p>
            <a:pPr marL="0" indent="0" algn="just">
              <a:buNone/>
            </a:pPr>
            <a:endParaRPr lang="pl-PL" sz="2000" b="1" dirty="0"/>
          </a:p>
          <a:p>
            <a:pPr marL="0" indent="0" algn="just">
              <a:buNone/>
            </a:pPr>
            <a:r>
              <a:rPr lang="pl-PL" sz="2000" b="1" dirty="0"/>
              <a:t>W dniach od 5 marca do 12 maja pomiary za pomocą stacji mobilnej prowadzone były przy ul. Szkolnej następnie stacja została przeniesiona do nowej lokalizacji przy ul. Broniewskiego. W lokalizacji przy ul. Broniewskiego pomiary są wykonywane od 21 maja do chwili obecnej.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2258D08-0298-4F34-8336-FCC770A42A25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22D9EC-0C13-43B3-AE77-0B19B185438C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86C0A4D-500D-46D8-9FDF-8197EDD48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97" y="3811205"/>
            <a:ext cx="4309538" cy="30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l-PL" sz="1800" dirty="0"/>
          </a:p>
          <a:p>
            <a:pPr>
              <a:buFont typeface="Wingdings" panose="05000000000000000000" pitchFamily="2" charset="2"/>
              <a:buChar char="ü"/>
            </a:pPr>
            <a:endParaRPr lang="pl-PL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8B2C1DB-729A-43A7-9613-F9FFFFA5CC8E}"/>
              </a:ext>
            </a:extLst>
          </p:cNvPr>
          <p:cNvSpPr txBox="1"/>
          <p:nvPr/>
        </p:nvSpPr>
        <p:spPr>
          <a:xfrm>
            <a:off x="787481" y="1070363"/>
            <a:ext cx="7629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Wyniki stężeń pyłu PM10 uzyskane na stacjach pomiarowych zlokalizowanych </a:t>
            </a:r>
            <a:br>
              <a:rPr lang="pl-PL" b="1" dirty="0"/>
            </a:br>
            <a:r>
              <a:rPr lang="pl-PL" b="1" dirty="0"/>
              <a:t>w Kędzierzynie-Koźlu w okresie od 21.05.2020 r. do 16.09.2020 r.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C605F0E-5ABE-45C4-BE57-32EBC066363E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6044625-20BE-430E-93BC-80E8E41D5617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143E0A50-6768-4C0F-BD66-A6A0B2137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893793"/>
              </p:ext>
            </p:extLst>
          </p:nvPr>
        </p:nvGraphicFramePr>
        <p:xfrm>
          <a:off x="466985" y="1772861"/>
          <a:ext cx="8439683" cy="444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3543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604869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4C90416-244F-4F8C-8961-E4C80A45827D}"/>
              </a:ext>
            </a:extLst>
          </p:cNvPr>
          <p:cNvSpPr txBox="1"/>
          <p:nvPr/>
        </p:nvSpPr>
        <p:spPr>
          <a:xfrm>
            <a:off x="683568" y="1268760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Pył zawieszony PM2,5</a:t>
            </a:r>
            <a:b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stacja przy ul. Broniewskiego</a:t>
            </a:r>
            <a:endParaRPr lang="pl-PL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chemeClr val="accent1"/>
              </a:solidFill>
            </a:endParaRPr>
          </a:p>
          <a:p>
            <a:r>
              <a:rPr lang="pl-PL" sz="2000" b="1" dirty="0"/>
              <a:t>Stężenie pyłu zawieszonego PM2,5 osiągnęło wyższe wartości na stacji badawczej, w porównaniu ze stacją monitoringową</a:t>
            </a:r>
            <a:r>
              <a:rPr lang="pl-PL" sz="2000" dirty="0"/>
              <a:t>.</a:t>
            </a:r>
            <a:r>
              <a:rPr lang="pl-PL" sz="2000" b="1" dirty="0"/>
              <a:t> </a:t>
            </a:r>
          </a:p>
          <a:p>
            <a:endParaRPr lang="pl-PL" sz="2000" b="1" dirty="0"/>
          </a:p>
          <a:p>
            <a:r>
              <a:rPr lang="pl-PL" sz="2000" dirty="0"/>
              <a:t>Wartość średnia wyniosła:</a:t>
            </a:r>
          </a:p>
          <a:p>
            <a:endParaRPr lang="pl-PL" sz="2000" dirty="0"/>
          </a:p>
          <a:p>
            <a:r>
              <a:rPr lang="pl-PL" sz="2000" dirty="0"/>
              <a:t>na stacji badawczej 13,2 </a:t>
            </a:r>
            <a:r>
              <a:rPr lang="pl-PL" sz="2000" dirty="0">
                <a:latin typeface="Symbol" panose="05050102010706020507" pitchFamily="18" charset="2"/>
              </a:rPr>
              <a:t>m</a:t>
            </a:r>
            <a:r>
              <a:rPr lang="pl-PL" sz="2000" dirty="0"/>
              <a:t>g/m</a:t>
            </a:r>
            <a:r>
              <a:rPr lang="pl-PL" sz="2000" baseline="30000" dirty="0"/>
              <a:t>3</a:t>
            </a:r>
            <a:r>
              <a:rPr lang="pl-PL" sz="2000" dirty="0"/>
              <a:t>, </a:t>
            </a:r>
          </a:p>
          <a:p>
            <a:r>
              <a:rPr lang="pl-PL" sz="2000" dirty="0"/>
              <a:t>na stacji PMŚ – 10,8 </a:t>
            </a:r>
            <a:r>
              <a:rPr lang="pl-PL" sz="2000" dirty="0">
                <a:latin typeface="Symbol" panose="05050102010706020507" pitchFamily="18" charset="2"/>
              </a:rPr>
              <a:t>m</a:t>
            </a:r>
            <a:r>
              <a:rPr lang="pl-PL" sz="2000" dirty="0"/>
              <a:t>g/m</a:t>
            </a:r>
            <a:r>
              <a:rPr lang="pl-PL" sz="2000" baseline="30000" dirty="0"/>
              <a:t>3</a:t>
            </a:r>
            <a:r>
              <a:rPr lang="pl-PL" sz="2000" dirty="0"/>
              <a:t>. </a:t>
            </a:r>
          </a:p>
          <a:p>
            <a:endParaRPr lang="pl-PL" sz="2000" dirty="0"/>
          </a:p>
          <a:p>
            <a:r>
              <a:rPr lang="pl-PL" sz="2000" dirty="0"/>
              <a:t>Wartość maksymalna 24-godzinna osiągnęła odpowiednio:</a:t>
            </a:r>
          </a:p>
          <a:p>
            <a:endParaRPr lang="pl-PL" sz="2000" dirty="0"/>
          </a:p>
          <a:p>
            <a:r>
              <a:rPr lang="pl-PL" sz="2000" dirty="0"/>
              <a:t>na stacji badawczej - 29,3 </a:t>
            </a:r>
            <a:r>
              <a:rPr lang="pl-PL" sz="2000" dirty="0">
                <a:latin typeface="Symbol" panose="05050102010706020507" pitchFamily="18" charset="2"/>
              </a:rPr>
              <a:t>m</a:t>
            </a:r>
            <a:r>
              <a:rPr lang="pl-PL" sz="2000" dirty="0"/>
              <a:t>g/m</a:t>
            </a:r>
            <a:r>
              <a:rPr lang="pl-PL" sz="2000" baseline="30000" dirty="0"/>
              <a:t>3</a:t>
            </a:r>
            <a:r>
              <a:rPr lang="pl-PL" sz="2000" dirty="0"/>
              <a:t> (w dniu 08.08.2020) </a:t>
            </a:r>
          </a:p>
          <a:p>
            <a:r>
              <a:rPr lang="pl-PL" sz="2000" dirty="0"/>
              <a:t>na stacji PMŚ - 24,2 </a:t>
            </a:r>
            <a:r>
              <a:rPr lang="pl-PL" sz="2000" dirty="0">
                <a:latin typeface="Symbol" panose="05050102010706020507" pitchFamily="18" charset="2"/>
              </a:rPr>
              <a:t>m</a:t>
            </a:r>
            <a:r>
              <a:rPr lang="pl-PL" sz="2000" dirty="0"/>
              <a:t>g/m</a:t>
            </a:r>
            <a:r>
              <a:rPr lang="pl-PL" sz="2000" baseline="30000" dirty="0"/>
              <a:t>3</a:t>
            </a:r>
            <a:r>
              <a:rPr lang="pl-PL" sz="2000" dirty="0"/>
              <a:t> (w dniu 09.08.2020).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B3AB62F-2D9A-41BA-8435-C0DE4C62B0A8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BF74724-0179-46AC-BDE7-873B054AC3C9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1556411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D6C474C-3932-4C2C-B608-E77A861827B0}"/>
              </a:ext>
            </a:extLst>
          </p:cNvPr>
          <p:cNvSpPr txBox="1"/>
          <p:nvPr/>
        </p:nvSpPr>
        <p:spPr>
          <a:xfrm>
            <a:off x="727678" y="1084790"/>
            <a:ext cx="7688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Wyniki stężeń pyłu PM2,5 uzyskane na stacjach pomiarowych zlokalizowanych </a:t>
            </a:r>
            <a:br>
              <a:rPr lang="pl-PL" b="1" dirty="0"/>
            </a:br>
            <a:r>
              <a:rPr lang="pl-PL" b="1" dirty="0"/>
              <a:t>w Kędzierzynie-Koźlu w okresie od 21.05.2020 r. do 16.09.2020 r.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F411989-CC3B-4F01-BFFD-01A85C2CCDB1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AF6E768-6824-4F4F-95BD-7C12563A89A6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D3FED8B8-9537-4D83-8399-87E325DAA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104724"/>
              </p:ext>
            </p:extLst>
          </p:nvPr>
        </p:nvGraphicFramePr>
        <p:xfrm>
          <a:off x="251520" y="1734167"/>
          <a:ext cx="8655149" cy="457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0473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	 GŁÓWNY INSPEKTORAT OCHRONY ŚRODOWISKA</a:t>
              </a:r>
              <a:r>
                <a:rPr b="1">
                  <a:solidFill>
                    <a:srgbClr val="FFFFFF"/>
                  </a:solidFill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 sz="1400">
                <a:solidFill>
                  <a:srgbClr val="009900"/>
                </a:solidFill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359532" y="1678718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Biorąc pod uwagę uzyskane wyniki można stwierdzić, że w przypadku benzenu średnie stężenie na stacji badawczej przy ul. Szkolnej było mniejsze o ok. 35% niż na stacji PMŚ, a stężenie benzenu na stacji przy ul. Broniewskiego w analizowanym okresie było o ok. 28,5% mniejsze niż na stacji PMŚ przy ul. B. Śmiałego.</a:t>
            </a:r>
          </a:p>
          <a:p>
            <a:pPr algn="just"/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Również liczba stężeń 1-godzinnych powyżej 30 </a:t>
            </a: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g/m</a:t>
            </a:r>
            <a:r>
              <a:rPr lang="pl-PL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stacji badawczej w obydwu lokalizacjach była dużo mniejsza. W lokalizacji przy ul. Szkolnej  - ok. 4,5 razy mniejsza, a w lokalizacji przy ul. Broniewskiego 2,5 razy mniejsza aniżeli na stacji PMŚ przy ul. B. Śmiałego, przy czym w drugiej lokalizacji terminy podwyższonych stężeń w większości przypadków się pokrywały, a w lokalizacji przy ul. Szkolnej się nie pokrywały. </a:t>
            </a:r>
          </a:p>
          <a:p>
            <a:pPr algn="just"/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889893"/>
            <a:ext cx="8610600" cy="40978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 wyników badań</a:t>
            </a:r>
          </a:p>
        </p:txBody>
      </p:sp>
    </p:spTree>
    <p:extLst>
      <p:ext uri="{BB962C8B-B14F-4D97-AF65-F5344CB8AC3E}">
        <p14:creationId xmlns:p14="http://schemas.microsoft.com/office/powerpoint/2010/main" val="178388011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3D3EB81-C9D6-4D8B-B9A6-EA4C41B7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4B7148E-CA9D-4D1E-94AE-C90F62BF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6A7D838-302B-40C9-8C07-F964AB44A1FD}"/>
              </a:ext>
            </a:extLst>
          </p:cNvPr>
          <p:cNvSpPr/>
          <p:nvPr/>
        </p:nvSpPr>
        <p:spPr>
          <a:xfrm>
            <a:off x="467544" y="1772816"/>
            <a:ext cx="82192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</a:p>
          <a:p>
            <a:pPr algn="just"/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W przypadku pyłu PM10 średnie stężenie uzyskane na stacji badawczej w sezonie wiosennym było o 36% większe niż na stacji PMŚ, a liczba dni z przekroczeniem była 10 razy większa. Rozpatrując pył zawieszony PM2,5 można zaobserwować zbliżoną tendencję, jak w przypadku pyłu PM10, średnie stężenie na stacji badawczej było o 56% większe niż na stacji PMŚ. U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zyskane wyniki stężeń zanieczyszczeń pyłowych wskazują na istotny wpływ niskiej emisji w rejonie lokalizacji stacji badawczej przy ul. Szkolnej.</a:t>
            </a:r>
            <a:endParaRPr lang="pl-PL" sz="2000" b="1" dirty="0"/>
          </a:p>
          <a:p>
            <a:pPr algn="just"/>
            <a:endParaRPr lang="pl-PL" sz="2000" b="1" dirty="0"/>
          </a:p>
          <a:p>
            <a:pPr algn="just"/>
            <a:r>
              <a:rPr lang="pl-PL" sz="2000" b="1" dirty="0"/>
              <a:t>W sezonie letnim stężenia zarówno pył PM10 jak i PM2,5 były niskie i na podobnym poziomie na obu stacjach.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8E00D5-797F-483F-8DD1-E18461A672FD}"/>
              </a:ext>
            </a:extLst>
          </p:cNvPr>
          <p:cNvSpPr txBox="1"/>
          <p:nvPr/>
        </p:nvSpPr>
        <p:spPr>
          <a:xfrm>
            <a:off x="1814366" y="1246474"/>
            <a:ext cx="557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Podsumowanie wyników badań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7F47FF-0BC1-4E5E-98DD-BC65DA98C33B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CD2BEE-3B9E-43CF-A776-778C251C7836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1596386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3D3EB81-C9D6-4D8B-B9A6-EA4C41B7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4B7148E-CA9D-4D1E-94AE-C90F62BF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6A7D838-302B-40C9-8C07-F964AB44A1FD}"/>
              </a:ext>
            </a:extLst>
          </p:cNvPr>
          <p:cNvSpPr/>
          <p:nvPr/>
        </p:nvSpPr>
        <p:spPr>
          <a:xfrm>
            <a:off x="467544" y="1772816"/>
            <a:ext cx="82192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</a:p>
          <a:p>
            <a:pPr algn="just"/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Główny Inspektorat Ochrony Środowiska zlecił wykonanie pogłębionej analizy wpływu warunków meteorologicznych na stężenia zanieczyszczeń w Kędzierzynie-Koźlu.</a:t>
            </a:r>
          </a:p>
          <a:p>
            <a:pPr algn="just"/>
            <a:endParaRPr lang="pl-PL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b="1" dirty="0">
                <a:ea typeface="Calibri" panose="020F0502020204030204" pitchFamily="34" charset="0"/>
                <a:cs typeface="Calibri" panose="020F0502020204030204" pitchFamily="34" charset="0"/>
              </a:rPr>
              <a:t>Analizę wykona Instytut Meteorologii i Gospodarki Wodnej – Państwowy instytut Badawczy.</a:t>
            </a:r>
          </a:p>
          <a:p>
            <a:pPr algn="just"/>
            <a:endParaRPr lang="pl-PL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b="1" dirty="0">
                <a:cs typeface="Calibri" panose="020F0502020204030204" pitchFamily="34" charset="0"/>
              </a:rPr>
              <a:t>Analiza będzie obejmowała m.in:</a:t>
            </a:r>
          </a:p>
          <a:p>
            <a:pPr algn="just"/>
            <a:endParaRPr lang="pl-PL" sz="2000" b="1" dirty="0"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wykonanie charakterystyki warunków klimatycznych obszaru Kędzierzyna-Koźla i obszarów sąsiadujących z miastem ze szczególnym uwzględnieniem wentylacji atmosfery;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8E00D5-797F-483F-8DD1-E18461A672FD}"/>
              </a:ext>
            </a:extLst>
          </p:cNvPr>
          <p:cNvSpPr txBox="1"/>
          <p:nvPr/>
        </p:nvSpPr>
        <p:spPr>
          <a:xfrm>
            <a:off x="179512" y="1148016"/>
            <a:ext cx="9121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Kompleksowa analiza wpływu warunków meteorologicznych </a:t>
            </a:r>
          </a:p>
          <a:p>
            <a:pPr algn="ctr"/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stężenia zanieczyszczeń w Kędzierzynie-Koźlu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7F47FF-0BC1-4E5E-98DD-BC65DA98C33B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CD2BEE-3B9E-43CF-A776-778C251C7836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2469019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3D3EB81-C9D6-4D8B-B9A6-EA4C41B7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4B7148E-CA9D-4D1E-94AE-C90F62BF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6A7D838-302B-40C9-8C07-F964AB44A1FD}"/>
              </a:ext>
            </a:extLst>
          </p:cNvPr>
          <p:cNvSpPr/>
          <p:nvPr/>
        </p:nvSpPr>
        <p:spPr>
          <a:xfrm>
            <a:off x="467544" y="1772816"/>
            <a:ext cx="821925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</a:p>
          <a:p>
            <a:pPr marL="446088" indent="-446088" algn="just" defTabSz="446088">
              <a:spcAft>
                <a:spcPts val="600"/>
              </a:spcAft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o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kreślenie warunków wentylacyjnych atmosfery sprzyjających wysokim koncentracjom zanieczyszczeń w powietrza, w tym benzenu;</a:t>
            </a:r>
          </a:p>
          <a:p>
            <a:pPr marL="446088" indent="-446088" algn="just" defTabSz="446088">
              <a:spcAft>
                <a:spcPts val="600"/>
              </a:spcAft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o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kreślenie statystycznych związków stężeń zanieczyszczeń powietrza (benzen, SO</a:t>
            </a:r>
            <a:r>
              <a:rPr lang="pl-PL" sz="2000" b="1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, pył zawieszony PM10, pył zawieszony PM2,5 oraz NO</a:t>
            </a:r>
            <a:r>
              <a:rPr lang="pl-PL" sz="2000" b="1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) z meteorologią w ujęciu wieloletnim obejmującym co najmniej lata 2015-2019;</a:t>
            </a:r>
          </a:p>
          <a:p>
            <a:pPr marL="446088" indent="-446088" algn="just" defTabSz="446088">
              <a:spcAft>
                <a:spcPts val="600"/>
              </a:spcAft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d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okonanie identyfikacji epizodów wysokich stężeń benzenu, które wystąpiły od 1 stycznia 2018 r. do 31 października 2020 r. i określenie ich związku z warunkami meteorologicznymi;</a:t>
            </a:r>
          </a:p>
          <a:p>
            <a:pPr marL="446088" indent="-446088" algn="just" defTabSz="446088">
              <a:spcAft>
                <a:spcPts val="600"/>
              </a:spcAft>
              <a:buFontTx/>
              <a:buChar char="-"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charakterystykę standardową (roże zanieczyszczeń), stratyfikację, analizę synoptyczną, trajektorie;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8E00D5-797F-483F-8DD1-E18461A672FD}"/>
              </a:ext>
            </a:extLst>
          </p:cNvPr>
          <p:cNvSpPr txBox="1"/>
          <p:nvPr/>
        </p:nvSpPr>
        <p:spPr>
          <a:xfrm>
            <a:off x="179512" y="1148016"/>
            <a:ext cx="9121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Kompleksowa analiza wpływu warunków meteorologicznych </a:t>
            </a:r>
          </a:p>
          <a:p>
            <a:pPr algn="ctr"/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stężenia zanieczyszczeń w Kędzierzynie-Koźlu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7F47FF-0BC1-4E5E-98DD-BC65DA98C33B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CD2BEE-3B9E-43CF-A776-778C251C7836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90951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3D3EB81-C9D6-4D8B-B9A6-EA4C41B7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4B7148E-CA9D-4D1E-94AE-C90F62BF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6A7D838-302B-40C9-8C07-F964AB44A1FD}"/>
              </a:ext>
            </a:extLst>
          </p:cNvPr>
          <p:cNvSpPr/>
          <p:nvPr/>
        </p:nvSpPr>
        <p:spPr>
          <a:xfrm>
            <a:off x="467544" y="1772816"/>
            <a:ext cx="8219256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</a:p>
          <a:p>
            <a:pPr marL="446088" indent="-446088" algn="just" defTabSz="446088">
              <a:spcAft>
                <a:spcPts val="600"/>
              </a:spcAft>
              <a:buFontTx/>
              <a:buChar char="-"/>
            </a:pPr>
            <a:r>
              <a:rPr lang="pl-PL" sz="2000" b="1" dirty="0">
                <a:ea typeface="Times New Roman" panose="02020603050405020304" pitchFamily="18" charset="0"/>
              </a:rPr>
              <a:t>w</a:t>
            </a:r>
            <a:r>
              <a:rPr lang="pl-PL" sz="2000" b="1" dirty="0">
                <a:effectLst/>
                <a:ea typeface="Times New Roman" panose="02020603050405020304" pitchFamily="18" charset="0"/>
              </a:rPr>
              <a:t>ykonanie szczegółowej charakterystyki zdarzeń w okresie badań specjalnych obejmującej dodatkowe pomiary jakości powietrza wykonane za pomocą stacji badawczej w okresie od 5 marca do 31 października 2020 r. </a:t>
            </a:r>
            <a:endParaRPr lang="pl-PL" sz="2000" b="1" dirty="0">
              <a:cs typeface="Calibri" panose="020F0502020204030204" pitchFamily="34" charset="0"/>
            </a:endParaRPr>
          </a:p>
          <a:p>
            <a:pPr algn="just"/>
            <a:endParaRPr lang="pl-PL" sz="2000" b="1" dirty="0">
              <a:cs typeface="Calibri" panose="020F0502020204030204" pitchFamily="34" charset="0"/>
            </a:endParaRPr>
          </a:p>
          <a:p>
            <a:pPr algn="just"/>
            <a:r>
              <a:rPr lang="pl-PL" sz="2000" b="1" dirty="0">
                <a:cs typeface="Calibri" panose="020F0502020204030204" pitchFamily="34" charset="0"/>
              </a:rPr>
              <a:t>Analiza zostanie wykonana do końca listopada i po dokonaniu przez GIOŚ odbioru pracy zostanie udostępniona na portalu GIOŚ „Jakość Powietrza”.</a:t>
            </a:r>
            <a:endParaRPr lang="pl-PL" sz="20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8E00D5-797F-483F-8DD1-E18461A672FD}"/>
              </a:ext>
            </a:extLst>
          </p:cNvPr>
          <p:cNvSpPr txBox="1"/>
          <p:nvPr/>
        </p:nvSpPr>
        <p:spPr>
          <a:xfrm>
            <a:off x="179512" y="1148016"/>
            <a:ext cx="9121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Kompleksowa analiza wpływu warunków meteorologicznych </a:t>
            </a:r>
          </a:p>
          <a:p>
            <a:pPr algn="ctr"/>
            <a:r>
              <a:rPr lang="pl-PL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stężenia zanieczyszczeń w Kędzierzynie-Koźlu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7F47FF-0BC1-4E5E-98DD-BC65DA98C33B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4CD2BEE-3B9E-43CF-A776-778C251C7836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3764532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" contras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002705">
            <a:off x="5528990" y="2473613"/>
            <a:ext cx="2460939" cy="21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     GŁÓWNY INSPEKTORAT </a:t>
            </a:r>
          </a:p>
          <a:p>
            <a:r>
              <a:rPr lang="pl-PL" dirty="0">
                <a:solidFill>
                  <a:schemeClr val="bg1"/>
                </a:solidFill>
              </a:rPr>
              <a:t>	      OCHRONY ŚRODOWISKA</a:t>
            </a:r>
            <a:r>
              <a:rPr lang="pl-PL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95536" y="2615303"/>
            <a:ext cx="7920880" cy="1584176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endParaRPr lang="pl-PL" sz="2400" b="1" i="1" dirty="0"/>
          </a:p>
          <a:p>
            <a:pPr marL="0" lvl="1" indent="0" algn="ctr">
              <a:buNone/>
            </a:pPr>
            <a:r>
              <a:rPr lang="pl-PL" sz="3900" b="1" dirty="0"/>
              <a:t>Dziękuję za uwagę!</a:t>
            </a:r>
            <a:endParaRPr lang="pl-PL" sz="3900" dirty="0"/>
          </a:p>
          <a:p>
            <a:pPr>
              <a:buNone/>
            </a:pPr>
            <a:endParaRPr lang="pl-PL" sz="2400" dirty="0"/>
          </a:p>
          <a:p>
            <a:pPr>
              <a:buNone/>
            </a:pPr>
            <a:endParaRPr lang="pl-PL" sz="1400" dirty="0"/>
          </a:p>
          <a:p>
            <a:pPr>
              <a:buNone/>
            </a:pPr>
            <a:endParaRPr lang="pl-PL" sz="1400" dirty="0"/>
          </a:p>
          <a:p>
            <a:pPr algn="r">
              <a:buNone/>
            </a:pPr>
            <a:endParaRPr lang="pl-PL" sz="1400" dirty="0"/>
          </a:p>
          <a:p>
            <a:pPr algn="r">
              <a:buNone/>
            </a:pPr>
            <a:endParaRPr lang="pl-PL" sz="1400" b="1" dirty="0"/>
          </a:p>
          <a:p>
            <a:pPr algn="r">
              <a:buNone/>
            </a:pPr>
            <a:endParaRPr lang="pl-PL" sz="1400" b="1" dirty="0"/>
          </a:p>
          <a:p>
            <a:pPr algn="r">
              <a:buNone/>
            </a:pPr>
            <a:endParaRPr lang="pl-PL" sz="14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9D5D96C-CF62-42C7-B81C-05F697512AF0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29122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4087"/>
            <a:ext cx="8496944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Podsumowanie wyników pomiarów przeprowadzonych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 przy ul. Szkolnej</a:t>
            </a:r>
          </a:p>
          <a:p>
            <a:pPr marL="0" indent="0" algn="ctr">
              <a:buNone/>
            </a:pPr>
            <a:endParaRPr lang="pl-PL" sz="1800" b="1" dirty="0"/>
          </a:p>
          <a:p>
            <a:pPr marL="0" indent="0" algn="just">
              <a:buNone/>
            </a:pPr>
            <a:r>
              <a:rPr lang="pl-PL" sz="1800" b="1" dirty="0"/>
              <a:t>W dniu 28 maja odbyło się robocze spotkanie podsumowujące wyniki badań przeprowadzonych za pomocą stacji pomiarowej zlokalizowanej przy ul. Szkolnej 3 w porównaniu z wynikami pomiarów prowadzonych w ramach Państwowego Monitoringu Środowiska na stałej stacji pomiarowej zlokalizowanej na Os. Piastów, przy ul. Bolesława Śmiałego. </a:t>
            </a:r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r>
              <a:rPr lang="pl-PL" sz="1800" b="1" dirty="0"/>
              <a:t>W spotkaniu, które z uwagi na sytuację epidemiologiczną przybrało formę wideokonferencji, uczestniczyli: Pan Janusz Kowalski, Sekretarz Stanu w Ministerstwie Aktywów Państwowych, Pan Artur </a:t>
            </a:r>
            <a:r>
              <a:rPr lang="pl-PL" sz="1800" b="1" dirty="0" err="1"/>
              <a:t>Maruszczak</a:t>
            </a:r>
            <a:r>
              <a:rPr lang="pl-PL" sz="1800" b="1" dirty="0"/>
              <a:t>, Wiceprezydent Miasta Kędzierzyn Koźle wraz z osobami reprezentującymi Urząd Miasta, Pan Ireneusz Wiśniewski, przewodniczący Rady Miasta Kędzierzyn Koźle, przedstawiciele Komitetu Ochrony Powietrza w Kędzierzynie Koźlu, przedstawiciele Wojewódzkiego Inspektoratu Ochrony Środowiska w Opolu, Instytutu Meteorologii i Gospodarki Wodnej – PIB oraz grono ekspertów z Głównego Inspektoratu Ochrony Środowiska. </a:t>
            </a:r>
          </a:p>
          <a:p>
            <a:pPr marL="0" indent="0" algn="just">
              <a:buNone/>
            </a:pP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2258D08-0298-4F34-8336-FCC770A42A25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22D9EC-0C13-43B3-AE77-0B19B185438C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379560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872364"/>
            <a:ext cx="8496944" cy="5566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21600" b="1" dirty="0">
                <a:solidFill>
                  <a:schemeClr val="accent1"/>
                </a:solidFill>
              </a:rPr>
              <a:t>BENZEN</a:t>
            </a:r>
          </a:p>
          <a:p>
            <a:pPr marL="0" indent="0" algn="ctr">
              <a:buNone/>
            </a:pPr>
            <a:endParaRPr lang="pl-PL" sz="1800" b="1" dirty="0"/>
          </a:p>
          <a:p>
            <a:pPr marL="0" indent="0" algn="just">
              <a:buNone/>
            </a:pP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2258D08-0298-4F34-8336-FCC770A42A25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22D9EC-0C13-43B3-AE77-0B19B185438C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</p:spTree>
    <p:extLst>
      <p:ext uri="{BB962C8B-B14F-4D97-AF65-F5344CB8AC3E}">
        <p14:creationId xmlns:p14="http://schemas.microsoft.com/office/powerpoint/2010/main" val="27127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\\Dacwks1\Wymiana\2020\Stacja badawcza Kędzierzyn-Koźle\IMG-20200512-WA0009.jpg">
            <a:extLst>
              <a:ext uri="{FF2B5EF4-FFF2-40B4-BE49-F238E27FC236}">
                <a16:creationId xmlns:a16="http://schemas.microsoft.com/office/drawing/2014/main" id="{673B9735-1F12-481B-821F-322999F1F3D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4787114" y="3679103"/>
            <a:ext cx="432673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026E235-A57E-4258-8B2B-71FE55259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" y="331351"/>
            <a:ext cx="9144000" cy="7660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10FC6-5481-4BAC-9C3D-5337ECB6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19660"/>
            <a:ext cx="8496944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Podsumowanie wyników pomiarów benzenu przeprowadzonych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accent1"/>
                </a:solidFill>
              </a:rPr>
              <a:t> przy ul. Szkolnej</a:t>
            </a:r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713F7F-6D19-41BB-A121-9E8AC90C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6804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2258D08-0298-4F34-8336-FCC770A42A25}"/>
              </a:ext>
            </a:extLst>
          </p:cNvPr>
          <p:cNvSpPr/>
          <p:nvPr/>
        </p:nvSpPr>
        <p:spPr>
          <a:xfrm flipV="1">
            <a:off x="0" y="6427043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22D9EC-0C13-43B3-AE77-0B19B185438C}"/>
              </a:ext>
            </a:extLst>
          </p:cNvPr>
          <p:cNvSpPr txBox="1"/>
          <p:nvPr/>
        </p:nvSpPr>
        <p:spPr>
          <a:xfrm>
            <a:off x="7777834" y="6640050"/>
            <a:ext cx="1128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>
                <a:solidFill>
                  <a:srgbClr val="009900"/>
                </a:solidFill>
              </a:rPr>
              <a:t>www.gios.gov.pl</a:t>
            </a:r>
          </a:p>
        </p:txBody>
      </p:sp>
      <p:pic>
        <p:nvPicPr>
          <p:cNvPr id="8" name="Obraz 7" descr="\\Dacwks1\Wymiana\2020\Stacja badawcza Kędzierzyn-Koźle\Mapa stacje.jpg">
            <a:extLst>
              <a:ext uri="{FF2B5EF4-FFF2-40B4-BE49-F238E27FC236}">
                <a16:creationId xmlns:a16="http://schemas.microsoft.com/office/drawing/2014/main" id="{14A50BB8-ABDF-4635-8E44-4A56F9864E9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0876"/>
            <a:ext cx="4817323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20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</a:t>
            </a:r>
            <a:r>
              <a:rPr lang="pl-PL" dirty="0">
                <a:solidFill>
                  <a:prstClr val="white"/>
                </a:solidFill>
              </a:rPr>
              <a:t>GŁÓWNY INSPEKTORAT OCHRONY ŚRODOWISKA</a:t>
            </a:r>
            <a:r>
              <a:rPr lang="pl-PL" dirty="0">
                <a:solidFill>
                  <a:prstClr val="white"/>
                </a:solidFill>
                <a:latin typeface="Franklin Gothic Demi" pitchFamily="34" charset="0"/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35603" y="6687508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821C3C27-D813-49EC-A2D8-901DB4CD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24" y="1016731"/>
            <a:ext cx="8640960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/>
              <a:t>W okresie od 5 marca 2020 roku do 12 maja 2020 roku stacja badawcza realizowała pomiary pyłu PM10 i PM2,5 oraz benzenu przy ul. Szkolnej 3 w Kędzierzynie-Koźlu.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</a:t>
            </a:r>
          </a:p>
        </p:txBody>
      </p:sp>
      <p:pic>
        <p:nvPicPr>
          <p:cNvPr id="10" name="Obraz 9" descr="\\Dacwks1\Wymiana\2020\Stacja badawcza Kędzierzyn-Koźle\IMG-20200512-WA0009.jpg">
            <a:extLst>
              <a:ext uri="{FF2B5EF4-FFF2-40B4-BE49-F238E27FC236}">
                <a16:creationId xmlns:a16="http://schemas.microsoft.com/office/drawing/2014/main" id="{1A8944D1-A2C9-4EF2-ABF3-57B59EB0DEA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4572000" y="1700808"/>
            <a:ext cx="4322829" cy="2385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B6656BC-B1B4-48AE-820C-E7CF214E3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" y="1700808"/>
            <a:ext cx="4322829" cy="243159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CFB94D0-2629-40D4-AF4F-B5E5A7196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" y="4205787"/>
            <a:ext cx="4322829" cy="243159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967812C-3363-46D0-A3EA-321E3267B9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32" y="4205787"/>
            <a:ext cx="4322829" cy="24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4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bg1"/>
                </a:solidFill>
              </a:rPr>
              <a:t>	 </a:t>
            </a:r>
            <a:r>
              <a:rPr lang="pl-PL" dirty="0">
                <a:solidFill>
                  <a:prstClr val="white"/>
                </a:solidFill>
              </a:rPr>
              <a:t>GŁÓWNY INSPEKTORAT OCHRONY ŚRODOWISKA</a:t>
            </a:r>
            <a:r>
              <a:rPr lang="pl-PL" dirty="0">
                <a:solidFill>
                  <a:prstClr val="white"/>
                </a:solidFill>
                <a:latin typeface="Franklin Gothic Demi" pitchFamily="34" charset="0"/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24" y="68284"/>
            <a:ext cx="824491" cy="7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 flipV="1">
            <a:off x="0" y="6597351"/>
            <a:ext cx="9144000" cy="45719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35603" y="6687508"/>
            <a:ext cx="2736304" cy="105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>
                <a:solidFill>
                  <a:srgbClr val="009900"/>
                </a:solidFill>
              </a:rPr>
              <a:t>www.gios.gov.pl</a:t>
            </a:r>
            <a:endParaRPr lang="pl-PL" sz="1400" dirty="0">
              <a:solidFill>
                <a:srgbClr val="0099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A15A3CE-B8FB-4DB8-8234-F8048B9E0537}"/>
              </a:ext>
            </a:extLst>
          </p:cNvPr>
          <p:cNvSpPr txBox="1"/>
          <p:nvPr/>
        </p:nvSpPr>
        <p:spPr>
          <a:xfrm>
            <a:off x="1008307" y="719562"/>
            <a:ext cx="7263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Wyniki uzyskane na stacjach pomiarowych zlokalizowanych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Kędzierzynie-Koźlu w okresie od 05.03.2020 r. do 12.05.2020 r. </a:t>
            </a:r>
          </a:p>
        </p:txBody>
      </p:sp>
      <p:graphicFrame>
        <p:nvGraphicFramePr>
          <p:cNvPr id="11" name="Symbol zastępczy zawartości 4">
            <a:extLst>
              <a:ext uri="{FF2B5EF4-FFF2-40B4-BE49-F238E27FC236}">
                <a16:creationId xmlns:a16="http://schemas.microsoft.com/office/drawing/2014/main" id="{C180EE89-1387-4795-AD1A-E47479B5C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247388"/>
              </p:ext>
            </p:extLst>
          </p:nvPr>
        </p:nvGraphicFramePr>
        <p:xfrm>
          <a:off x="723778" y="1309730"/>
          <a:ext cx="7952676" cy="5143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322">
                  <a:extLst>
                    <a:ext uri="{9D8B030D-6E8A-4147-A177-3AD203B41FA5}">
                      <a16:colId xmlns:a16="http://schemas.microsoft.com/office/drawing/2014/main" val="1137294349"/>
                    </a:ext>
                  </a:extLst>
                </a:gridCol>
                <a:gridCol w="1040702">
                  <a:extLst>
                    <a:ext uri="{9D8B030D-6E8A-4147-A177-3AD203B41FA5}">
                      <a16:colId xmlns:a16="http://schemas.microsoft.com/office/drawing/2014/main" val="3732975775"/>
                    </a:ext>
                  </a:extLst>
                </a:gridCol>
                <a:gridCol w="1089142">
                  <a:extLst>
                    <a:ext uri="{9D8B030D-6E8A-4147-A177-3AD203B41FA5}">
                      <a16:colId xmlns:a16="http://schemas.microsoft.com/office/drawing/2014/main" val="58993193"/>
                    </a:ext>
                  </a:extLst>
                </a:gridCol>
                <a:gridCol w="964224">
                  <a:extLst>
                    <a:ext uri="{9D8B030D-6E8A-4147-A177-3AD203B41FA5}">
                      <a16:colId xmlns:a16="http://schemas.microsoft.com/office/drawing/2014/main" val="2731901448"/>
                    </a:ext>
                  </a:extLst>
                </a:gridCol>
                <a:gridCol w="964224">
                  <a:extLst>
                    <a:ext uri="{9D8B030D-6E8A-4147-A177-3AD203B41FA5}">
                      <a16:colId xmlns:a16="http://schemas.microsoft.com/office/drawing/2014/main" val="3504899131"/>
                    </a:ext>
                  </a:extLst>
                </a:gridCol>
                <a:gridCol w="1112567">
                  <a:extLst>
                    <a:ext uri="{9D8B030D-6E8A-4147-A177-3AD203B41FA5}">
                      <a16:colId xmlns:a16="http://schemas.microsoft.com/office/drawing/2014/main" val="3900733322"/>
                    </a:ext>
                  </a:extLst>
                </a:gridCol>
                <a:gridCol w="1009495">
                  <a:extLst>
                    <a:ext uri="{9D8B030D-6E8A-4147-A177-3AD203B41FA5}">
                      <a16:colId xmlns:a16="http://schemas.microsoft.com/office/drawing/2014/main" val="565470503"/>
                    </a:ext>
                  </a:extLst>
                </a:gridCol>
              </a:tblGrid>
              <a:tr h="26660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Okres </a:t>
                      </a:r>
                      <a:br>
                        <a:rPr lang="pl-PL" sz="1100" dirty="0">
                          <a:effectLst/>
                        </a:rPr>
                      </a:br>
                      <a:r>
                        <a:rPr lang="pl-PL" sz="1100" dirty="0">
                          <a:effectLst/>
                        </a:rPr>
                        <a:t>pomiarowy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05.03.2020 r. – 12.05.2020 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Stacja PMŚ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Stacja badawcza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224813"/>
                  </a:ext>
                </a:extLst>
              </a:tr>
              <a:tr h="48360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effectLst/>
                        </a:rPr>
                        <a:t>Benzen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0" dirty="0">
                          <a:effectLst/>
                        </a:rPr>
                        <a:t>[µg/m</a:t>
                      </a:r>
                      <a:r>
                        <a:rPr lang="pl-PL" sz="1100" i="0" baseline="30000" dirty="0">
                          <a:effectLst/>
                        </a:rPr>
                        <a:t>3</a:t>
                      </a:r>
                      <a:r>
                        <a:rPr lang="pl-PL" sz="1100" i="0" dirty="0">
                          <a:effectLst/>
                        </a:rPr>
                        <a:t>]</a:t>
                      </a:r>
                      <a:endParaRPr lang="pl-PL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effectLst/>
                        </a:rPr>
                        <a:t>Pył PM10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0" dirty="0">
                          <a:effectLst/>
                        </a:rPr>
                        <a:t>[µg/m</a:t>
                      </a:r>
                      <a:r>
                        <a:rPr lang="pl-PL" sz="1100" i="0" baseline="30000" dirty="0">
                          <a:effectLst/>
                        </a:rPr>
                        <a:t>3</a:t>
                      </a:r>
                      <a:r>
                        <a:rPr lang="pl-PL" sz="1100" i="0" dirty="0">
                          <a:effectLst/>
                        </a:rPr>
                        <a:t>]</a:t>
                      </a:r>
                      <a:endParaRPr lang="pl-PL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effectLst/>
                        </a:rPr>
                        <a:t>Pył PM2,5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0" dirty="0">
                          <a:effectLst/>
                        </a:rPr>
                        <a:t>[µg/m</a:t>
                      </a:r>
                      <a:r>
                        <a:rPr lang="pl-PL" sz="1100" i="0" baseline="30000" dirty="0">
                          <a:effectLst/>
                        </a:rPr>
                        <a:t>3</a:t>
                      </a:r>
                      <a:r>
                        <a:rPr lang="pl-PL" sz="1100" i="0" dirty="0">
                          <a:effectLst/>
                        </a:rPr>
                        <a:t>]</a:t>
                      </a:r>
                      <a:endParaRPr lang="pl-PL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effectLst/>
                        </a:rPr>
                        <a:t>Benzen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0" dirty="0">
                          <a:effectLst/>
                        </a:rPr>
                        <a:t>[µg/m</a:t>
                      </a:r>
                      <a:r>
                        <a:rPr lang="pl-PL" sz="1100" i="0" baseline="30000" dirty="0">
                          <a:effectLst/>
                        </a:rPr>
                        <a:t>3</a:t>
                      </a:r>
                      <a:r>
                        <a:rPr lang="pl-PL" sz="1100" i="0" dirty="0">
                          <a:effectLst/>
                        </a:rPr>
                        <a:t>]</a:t>
                      </a:r>
                      <a:endParaRPr lang="pl-PL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effectLst/>
                        </a:rPr>
                        <a:t>Pył PM10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0" dirty="0">
                          <a:effectLst/>
                        </a:rPr>
                        <a:t>[µg/m</a:t>
                      </a:r>
                      <a:r>
                        <a:rPr lang="pl-PL" sz="1100" i="0" baseline="30000" dirty="0">
                          <a:effectLst/>
                        </a:rPr>
                        <a:t>3</a:t>
                      </a:r>
                      <a:r>
                        <a:rPr lang="pl-PL" sz="1100" i="0" dirty="0">
                          <a:effectLst/>
                        </a:rPr>
                        <a:t>]</a:t>
                      </a:r>
                      <a:endParaRPr lang="pl-PL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0" dirty="0">
                          <a:effectLst/>
                        </a:rPr>
                        <a:t>Pył PM2,5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0" dirty="0">
                          <a:effectLst/>
                        </a:rPr>
                        <a:t>[µg/m</a:t>
                      </a:r>
                      <a:r>
                        <a:rPr lang="pl-PL" sz="1100" i="0" baseline="30000" dirty="0">
                          <a:effectLst/>
                        </a:rPr>
                        <a:t>3</a:t>
                      </a:r>
                      <a:r>
                        <a:rPr lang="pl-PL" sz="1100" i="0" dirty="0">
                          <a:effectLst/>
                        </a:rPr>
                        <a:t>]</a:t>
                      </a:r>
                      <a:endParaRPr lang="pl-PL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3948398459"/>
                  </a:ext>
                </a:extLst>
              </a:tr>
              <a:tr h="229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stężenie średnie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3,1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25,5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17,6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2,0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34,8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27,5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750475781"/>
                  </a:ext>
                </a:extLst>
              </a:tr>
              <a:tr h="53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stężenie max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1-godzinne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106,7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(09.04.20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112,0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(05.03.20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86,4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(05.03.20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50,9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(25.04.20 </a:t>
                      </a:r>
                      <a:br>
                        <a:rPr lang="pl-PL" sz="1100" dirty="0">
                          <a:effectLst/>
                        </a:rPr>
                      </a:br>
                      <a:r>
                        <a:rPr lang="pl-PL" sz="1100" dirty="0">
                          <a:effectLst/>
                        </a:rPr>
                        <a:t>4:00)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161,3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(28.04.20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128,0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(04.04.20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23:00)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1787168318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stężenie min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1-godzinne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0,1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(08.05.20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17:00)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1,1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(12.05.20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00:00)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0,8</a:t>
                      </a:r>
                      <a:r>
                        <a:rPr lang="pl-PL" sz="11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(12.05.20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00:00)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0,08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(23.04.20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10:00)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0,9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(12.05.20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0,9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(12.05.20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2:00)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412930715"/>
                  </a:ext>
                </a:extLst>
              </a:tr>
              <a:tr h="37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stężenie max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24-godzinne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52,2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(27.03.20)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34,9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(27.03.20)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–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76,6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(28.03.20)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59,2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(28.03.20)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3489401898"/>
                  </a:ext>
                </a:extLst>
              </a:tr>
              <a:tr h="37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stężenie min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24-godzinne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6,5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(10.04.20)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4,3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(10.04.20)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(12.05.20)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(12.05.20)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1932107567"/>
                  </a:ext>
                </a:extLst>
              </a:tr>
              <a:tr h="437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dni z przekroczeniem PM10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–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899034851"/>
                  </a:ext>
                </a:extLst>
              </a:tr>
              <a:tr h="56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stężeń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1-godzinnych benzenu powyżej wartości 30 µg/m</a:t>
                      </a:r>
                      <a:r>
                        <a:rPr lang="pl-PL" sz="1100" baseline="300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31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–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244123762"/>
                  </a:ext>
                </a:extLst>
              </a:tr>
              <a:tr h="56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Liczba stężeń </a:t>
                      </a:r>
                      <a:br>
                        <a:rPr lang="pl-PL" sz="1100">
                          <a:effectLst/>
                        </a:rPr>
                      </a:br>
                      <a:r>
                        <a:rPr lang="pl-PL" sz="1100">
                          <a:effectLst/>
                        </a:rPr>
                        <a:t>1-godzinnych benzenu powyżej wartości 50 µg/m</a:t>
                      </a:r>
                      <a:r>
                        <a:rPr lang="pl-PL" sz="1100" baseline="300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15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–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3914501774"/>
                  </a:ext>
                </a:extLst>
              </a:tr>
              <a:tr h="750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Liczba stężeń </a:t>
                      </a:r>
                      <a:br>
                        <a:rPr lang="pl-PL" sz="1100" dirty="0">
                          <a:effectLst/>
                        </a:rPr>
                      </a:br>
                      <a:r>
                        <a:rPr lang="pl-PL" sz="1100" dirty="0">
                          <a:effectLst/>
                        </a:rPr>
                        <a:t>1-godzinnych benzenu powyżej wartości 100 µg/m</a:t>
                      </a:r>
                      <a:r>
                        <a:rPr lang="pl-PL" sz="1100" baseline="30000" dirty="0">
                          <a:effectLst/>
                        </a:rPr>
                        <a:t>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0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–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–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 anchor="ctr"/>
                </a:tc>
                <a:extLst>
                  <a:ext uri="{0D108BD9-81ED-4DB2-BD59-A6C34878D82A}">
                    <a16:rowId xmlns:a16="http://schemas.microsoft.com/office/drawing/2014/main" val="34666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23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6"/>
          <p:cNvGrpSpPr/>
          <p:nvPr/>
        </p:nvGrpSpPr>
        <p:grpSpPr>
          <a:xfrm>
            <a:off x="0" y="188640"/>
            <a:ext cx="9144000" cy="432048"/>
            <a:chOff x="0" y="0"/>
            <a:chExt cx="9144000" cy="432047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9144000" cy="432048"/>
            </a:xfrm>
            <a:prstGeom prst="rect">
              <a:avLst/>
            </a:prstGeom>
            <a:solidFill>
              <a:srgbClr val="009900"/>
            </a:solidFill>
            <a:ln w="25400" cap="flat">
              <a:solidFill>
                <a:srgbClr val="00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0604"/>
              <a:ext cx="9144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	 GŁÓWNY INSPEKTORAT OCHRONY ŚRODOWISKA</a:t>
              </a:r>
              <a:r>
                <a:rPr b="1">
                  <a:latin typeface="Franklin Gothic Demi"/>
                  <a:ea typeface="Franklin Gothic Demi"/>
                  <a:cs typeface="Franklin Gothic Demi"/>
                  <a:sym typeface="Franklin Gothic Demi"/>
                </a:rPr>
                <a:t> </a:t>
              </a:r>
            </a:p>
          </p:txBody>
        </p:sp>
      </p:grpSp>
      <p:pic>
        <p:nvPicPr>
          <p:cNvPr id="227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" y="68283"/>
            <a:ext cx="824491" cy="7852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 flipV="1">
            <a:off x="0" y="6597350"/>
            <a:ext cx="9144000" cy="45720"/>
          </a:xfrm>
          <a:prstGeom prst="rect">
            <a:avLst/>
          </a:prstGeom>
          <a:solidFill>
            <a:srgbClr val="009900"/>
          </a:solidFill>
          <a:ln w="3175">
            <a:solidFill>
              <a:srgbClr val="0099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1" name="Group 231"/>
          <p:cNvGrpSpPr/>
          <p:nvPr/>
        </p:nvGrpSpPr>
        <p:grpSpPr>
          <a:xfrm>
            <a:off x="6327904" y="6566159"/>
            <a:ext cx="2736304" cy="294641"/>
            <a:chOff x="0" y="0"/>
            <a:chExt cx="2736303" cy="294640"/>
          </a:xfrm>
        </p:grpSpPr>
        <p:sp>
          <p:nvSpPr>
            <p:cNvPr id="229" name="Shape 229"/>
            <p:cNvSpPr/>
            <p:nvPr/>
          </p:nvSpPr>
          <p:spPr>
            <a:xfrm>
              <a:off x="0" y="94511"/>
              <a:ext cx="2736304" cy="105618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009900"/>
                  </a:solid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0"/>
              <a:ext cx="2736304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009900"/>
                  </a:solidFill>
                </a:defRPr>
              </a:lvl1pPr>
            </a:lstStyle>
            <a:p>
              <a:r>
                <a:t>www.gios.gov.pl</a:t>
              </a: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57" y="2978748"/>
            <a:ext cx="2160240" cy="40978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Kierunek</a:t>
            </a:r>
            <a:b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prędkość wiatru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AD32E5-E0D8-4A7E-991B-D42086038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4704"/>
            <a:ext cx="5390476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037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8213</TotalTime>
  <Words>3073</Words>
  <Application>Microsoft Office PowerPoint</Application>
  <PresentationFormat>Pokaz na ekranie (4:3)</PresentationFormat>
  <Paragraphs>500</Paragraphs>
  <Slides>38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Arial</vt:lpstr>
      <vt:lpstr>Calibri</vt:lpstr>
      <vt:lpstr>Franklin Gothic Demi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Kierunek  i prędkość wiatru</vt:lpstr>
      <vt:lpstr>Wyniki stężeń benzenu uzyskane na stacjach pomiarowych zlokalizowanych  w Kędzierzynie-Koźlu w okresie od 05.03.2020 r. do 12.05.2020 r. </vt:lpstr>
      <vt:lpstr>Benzen</vt:lpstr>
      <vt:lpstr>Benzen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Kierunek  i prędkość wiatru</vt:lpstr>
      <vt:lpstr>Benzen</vt:lpstr>
      <vt:lpstr>Prezentacja programu PowerPoint</vt:lpstr>
      <vt:lpstr>Prezentacja programu PowerPoint</vt:lpstr>
      <vt:lpstr>Prezentacja programu PowerPoint</vt:lpstr>
      <vt:lpstr>Pył zawieszony PM10 stacja przy ul. Szkolnej</vt:lpstr>
      <vt:lpstr>Wyniki stężeń pyłu PM10 uzyskane na stacjach pomiarowych zlokalizowanych  w Kędzierzynie-Koźlu w okresie od 05.03.2020 r. do 12.05.2020 r. </vt:lpstr>
      <vt:lpstr>Pył zawieszony PM2,5  stacja przy ul. Szkolnej </vt:lpstr>
      <vt:lpstr>Wyniki stężeń pyłu PM2,5 uzyskane na stacjach pomiarowych zlokalizowanych w Kędzierzynie-Koźlu w okresie od 05.03.2020 r. do 12.05.2020 r. </vt:lpstr>
      <vt:lpstr>Prezentacja programu PowerPoint</vt:lpstr>
      <vt:lpstr>Prezentacja programu PowerPoint</vt:lpstr>
      <vt:lpstr>Prezentacja programu PowerPoint</vt:lpstr>
      <vt:lpstr>Prezentacja programu PowerPoint</vt:lpstr>
      <vt:lpstr>Podsumowanie wyników badań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 Ostasiewicz</dc:creator>
  <cp:lastModifiedBy>Barbara Toczko</cp:lastModifiedBy>
  <cp:revision>714</cp:revision>
  <dcterms:created xsi:type="dcterms:W3CDTF">2012-05-10T07:00:23Z</dcterms:created>
  <dcterms:modified xsi:type="dcterms:W3CDTF">2020-09-18T14:21:36Z</dcterms:modified>
</cp:coreProperties>
</file>