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8" r:id="rId5"/>
    <p:sldMasterId id="2147483660" r:id="rId6"/>
    <p:sldMasterId id="2147483671" r:id="rId7"/>
    <p:sldMasterId id="2147483687" r:id="rId8"/>
    <p:sldMasterId id="2147483703" r:id="rId9"/>
    <p:sldMasterId id="2147483716" r:id="rId10"/>
    <p:sldMasterId id="2147483751" r:id="rId11"/>
    <p:sldMasterId id="2147483769" r:id="rId12"/>
  </p:sldMasterIdLst>
  <p:notesMasterIdLst>
    <p:notesMasterId r:id="rId19"/>
  </p:notesMasterIdLst>
  <p:sldIdLst>
    <p:sldId id="1468" r:id="rId13"/>
    <p:sldId id="727" r:id="rId14"/>
    <p:sldId id="1469" r:id="rId15"/>
    <p:sldId id="724" r:id="rId16"/>
    <p:sldId id="1470" r:id="rId17"/>
    <p:sldId id="736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46"/>
    <a:srgbClr val="A7AEB2"/>
    <a:srgbClr val="EDEFF0"/>
    <a:srgbClr val="374650"/>
    <a:srgbClr val="00B3FF"/>
    <a:srgbClr val="5DA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45A2FE-B535-A30D-2B3F-2ABBF5BD8B97}" v="76" dt="2023-03-14T15:57:27.125"/>
    <p1510:client id="{65E4DA14-9137-335E-7EA3-6DAE6734E69A}" v="8" dt="2023-06-09T13:38:02.531"/>
    <p1510:client id="{9ABAE81A-F928-3E86-A885-4897E486DAC6}" v="3" dt="2023-06-29T05:56:33.252"/>
    <p1510:client id="{B8BE384A-7688-2F58-3B27-69D61499F0D6}" v="62" dt="2023-03-15T08:56:01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88" autoAdjust="0"/>
  </p:normalViewPr>
  <p:slideViewPr>
    <p:cSldViewPr snapToGrid="0">
      <p:cViewPr varScale="1">
        <p:scale>
          <a:sx n="123" d="100"/>
          <a:sy n="123" d="100"/>
        </p:scale>
        <p:origin x="90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l-PL" sz="1862" b="1" i="0" u="none" strike="noStrike" baseline="0" dirty="0">
                <a:solidFill>
                  <a:schemeClr val="bg1"/>
                </a:solidFill>
                <a:effectLst/>
              </a:rPr>
              <a:t>Dane z dni 30.08 – 04.09.2023</a:t>
            </a:r>
            <a:endParaRPr lang="pl-PL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pojazdów ogółem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4575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8B6-4B20-8D14-720398747A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3202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953-4DB8-9320-3EFDF7EA257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7064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953-4DB8-9320-3EFDF7EA257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4734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953-4DB8-9320-3EFDF7EA25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Cisowa </c:v>
                </c:pt>
                <c:pt idx="1">
                  <c:v>Kłodnica </c:v>
                </c:pt>
                <c:pt idx="2">
                  <c:v>Damrota </c:v>
                </c:pt>
                <c:pt idx="3">
                  <c:v>Cisek 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4574</c:v>
                </c:pt>
                <c:pt idx="1">
                  <c:v>3202</c:v>
                </c:pt>
                <c:pt idx="2">
                  <c:v>7064</c:v>
                </c:pt>
                <c:pt idx="3">
                  <c:v>4734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B6-4B20-8D14-720398747AC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Ilość pojazdów powyżej dozowolonej prędkości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Cisowa </c:v>
                </c:pt>
                <c:pt idx="1">
                  <c:v>Kłodnica </c:v>
                </c:pt>
                <c:pt idx="2">
                  <c:v>Damrota </c:v>
                </c:pt>
                <c:pt idx="3">
                  <c:v>Cisek 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3402</c:v>
                </c:pt>
                <c:pt idx="1">
                  <c:v>1890</c:v>
                </c:pt>
                <c:pt idx="2">
                  <c:v>834</c:v>
                </c:pt>
                <c:pt idx="3">
                  <c:v>3573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B6-4B20-8D14-720398747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4308832"/>
        <c:axId val="1134308000"/>
      </c:barChart>
      <c:catAx>
        <c:axId val="113430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34308000"/>
        <c:crosses val="autoZero"/>
        <c:auto val="1"/>
        <c:lblAlgn val="ctr"/>
        <c:lblOffset val="100"/>
        <c:noMultiLvlLbl val="0"/>
      </c:catAx>
      <c:valAx>
        <c:axId val="113430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3430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62" b="1" i="0" u="none" strike="noStrike" baseline="0" dirty="0">
                <a:solidFill>
                  <a:schemeClr val="bg1"/>
                </a:solidFill>
                <a:effectLst/>
              </a:rPr>
              <a:t>Dane z dni 04.09 – 11.09.2023</a:t>
            </a:r>
            <a:endParaRPr lang="pl-PL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pojazdów ogółem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Cisowa </c:v>
                </c:pt>
                <c:pt idx="1">
                  <c:v>Kłodnica </c:v>
                </c:pt>
                <c:pt idx="2">
                  <c:v>Damrota </c:v>
                </c:pt>
                <c:pt idx="3">
                  <c:v>Cisek 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7064</c:v>
                </c:pt>
                <c:pt idx="1">
                  <c:v>7248</c:v>
                </c:pt>
                <c:pt idx="2">
                  <c:v>13999</c:v>
                </c:pt>
                <c:pt idx="3">
                  <c:v>10934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3A-43C8-A2C1-EB623D38584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Ilość pojazdów przekraczających dozwoloną prędkość (Vin)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Cisowa </c:v>
                </c:pt>
                <c:pt idx="1">
                  <c:v>Kłodnica </c:v>
                </c:pt>
                <c:pt idx="2">
                  <c:v>Damrota </c:v>
                </c:pt>
                <c:pt idx="3">
                  <c:v>Cisek 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4767</c:v>
                </c:pt>
                <c:pt idx="1">
                  <c:v>4183</c:v>
                </c:pt>
                <c:pt idx="2">
                  <c:v>1345</c:v>
                </c:pt>
                <c:pt idx="3">
                  <c:v>7459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3A-43C8-A2C1-EB623D38584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Ilość pojazdów przekraczająca dozwoloną prędkość (Vout)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Cisowa </c:v>
                </c:pt>
                <c:pt idx="1">
                  <c:v>Kłodnica </c:v>
                </c:pt>
                <c:pt idx="2">
                  <c:v>Damrota </c:v>
                </c:pt>
                <c:pt idx="3">
                  <c:v>Cisek 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1616</c:v>
                </c:pt>
                <c:pt idx="1">
                  <c:v>2811</c:v>
                </c:pt>
                <c:pt idx="2">
                  <c:v>226</c:v>
                </c:pt>
                <c:pt idx="3">
                  <c:v>4935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3A-43C8-A2C1-EB623D3858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4688320"/>
        <c:axId val="1334698304"/>
      </c:barChart>
      <c:catAx>
        <c:axId val="133468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34698304"/>
        <c:crosses val="autoZero"/>
        <c:auto val="1"/>
        <c:lblAlgn val="ctr"/>
        <c:lblOffset val="100"/>
        <c:noMultiLvlLbl val="0"/>
      </c:catAx>
      <c:valAx>
        <c:axId val="133469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3468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pl-PL" sz="1800" b="1" i="0" baseline="0" dirty="0">
                <a:effectLst/>
              </a:rPr>
              <a:t>Dane z dni 04.09 – 11.09.2023</a:t>
            </a:r>
            <a:endParaRPr lang="pl-PL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white"/>
                </a:solidFill>
              </a:defRPr>
            </a:pPr>
            <a:endParaRPr lang="pl-PL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white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Średnia prędkość Vin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Cisowa (50)</c:v>
                </c:pt>
                <c:pt idx="1">
                  <c:v>Kłodnica (40) </c:v>
                </c:pt>
                <c:pt idx="2">
                  <c:v>Damrota (50)</c:v>
                </c:pt>
                <c:pt idx="3">
                  <c:v>Cisek (40)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55</c:v>
                </c:pt>
                <c:pt idx="1">
                  <c:v>42</c:v>
                </c:pt>
                <c:pt idx="2">
                  <c:v>39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1F-44B6-98AA-CE816A19B79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Średnia prędkość Vout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Cisowa (50)</c:v>
                </c:pt>
                <c:pt idx="1">
                  <c:v>Kłodnica (40) </c:v>
                </c:pt>
                <c:pt idx="2">
                  <c:v>Damrota (50)</c:v>
                </c:pt>
                <c:pt idx="3">
                  <c:v>Cisek (40)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42</c:v>
                </c:pt>
                <c:pt idx="1">
                  <c:v>37</c:v>
                </c:pt>
                <c:pt idx="2">
                  <c:v>30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1F-44B6-98AA-CE816A19B79E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Średnia redukcja między prędkością Vin a Vout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Cisowa (50)</c:v>
                </c:pt>
                <c:pt idx="1">
                  <c:v>Kłodnica (40) </c:v>
                </c:pt>
                <c:pt idx="2">
                  <c:v>Damrota (50)</c:v>
                </c:pt>
                <c:pt idx="3">
                  <c:v>Cisek (40)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13</c:v>
                </c:pt>
                <c:pt idx="1">
                  <c:v>5</c:v>
                </c:pt>
                <c:pt idx="2">
                  <c:v>9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1F-44B6-98AA-CE816A19B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5308112"/>
        <c:axId val="1135310608"/>
      </c:barChart>
      <c:catAx>
        <c:axId val="113530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35310608"/>
        <c:crosses val="autoZero"/>
        <c:auto val="1"/>
        <c:lblAlgn val="ctr"/>
        <c:lblOffset val="100"/>
        <c:noMultiLvlLbl val="0"/>
      </c:catAx>
      <c:valAx>
        <c:axId val="113531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3530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D579EBA-AE80-4147-BD5C-822DB20F28C0}" type="datetimeFigureOut">
              <a:rPr lang="en-GB" smtClean="0"/>
              <a:pPr/>
              <a:t>25/09/2023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95CB5AB-FF3D-4E4E-9558-3278B2BFB2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20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CB5AB-FF3D-4E4E-9558-3278B2BFB24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10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Alternative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CB5AB-FF3D-4E4E-9558-3278B2BFB24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102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Alternative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CB5AB-FF3D-4E4E-9558-3278B2BFB24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680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Wie macht </a:t>
            </a:r>
            <a:r>
              <a:rPr lang="de-DE" err="1"/>
              <a:t>Vitronic</a:t>
            </a:r>
            <a:r>
              <a:rPr lang="de-DE"/>
              <a:t> das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CB5AB-FF3D-4E4E-9558-3278B2BFB24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0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2">
            <a:extLst>
              <a:ext uri="{FF2B5EF4-FFF2-40B4-BE49-F238E27FC236}">
                <a16:creationId xmlns:a16="http://schemas.microsoft.com/office/drawing/2014/main" id="{43886BD7-E73F-4E89-97A8-48804422DD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12192000" cy="3429000"/>
          </a:xfrm>
          <a:solidFill>
            <a:schemeClr val="accent4"/>
          </a:solidFill>
        </p:spPr>
        <p:txBody>
          <a:bodyPr tIns="180000" rIns="180000">
            <a:normAutofit/>
          </a:bodyPr>
          <a:lstStyle>
            <a:lvl1pPr marL="0" indent="0" algn="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To insert a photo, please click on the small icon. Then reset the slide or put the photo in the background.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6C8CB6F-4FA6-4589-BBA8-438DB7DBE19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2795220"/>
            <a:ext cx="9216589" cy="1107996"/>
          </a:xfrm>
        </p:spPr>
        <p:txBody>
          <a:bodyPr lIns="0" rIns="0" bIns="0" anchor="ctr"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D716902-0FCF-42D1-ADF6-B30376645154}"/>
              </a:ext>
            </a:extLst>
          </p:cNvPr>
          <p:cNvGrpSpPr/>
          <p:nvPr userDrawn="1"/>
        </p:nvGrpSpPr>
        <p:grpSpPr bwMode="gray">
          <a:xfrm>
            <a:off x="9624014" y="6027421"/>
            <a:ext cx="2125074" cy="465584"/>
            <a:chOff x="9624014" y="6027421"/>
            <a:chExt cx="2125074" cy="465584"/>
          </a:xfrm>
          <a:solidFill>
            <a:schemeClr val="bg1"/>
          </a:solidFill>
        </p:grpSpPr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316F173D-3A9D-493C-9253-DC4AFE82E51B}"/>
                </a:ext>
              </a:extLst>
            </p:cNvPr>
            <p:cNvSpPr/>
            <p:nvPr userDrawn="1"/>
          </p:nvSpPr>
          <p:spPr bwMode="gray">
            <a:xfrm>
              <a:off x="10505276" y="6182294"/>
              <a:ext cx="184816" cy="218947"/>
            </a:xfrm>
            <a:custGeom>
              <a:avLst/>
              <a:gdLst>
                <a:gd name="connsiteX0" fmla="*/ 0 w 139967"/>
                <a:gd name="connsiteY0" fmla="*/ 36821 h 165815"/>
                <a:gd name="connsiteX1" fmla="*/ 49988 w 139967"/>
                <a:gd name="connsiteY1" fmla="*/ 36821 h 165815"/>
                <a:gd name="connsiteX2" fmla="*/ 49988 w 139967"/>
                <a:gd name="connsiteY2" fmla="*/ 165815 h 165815"/>
                <a:gd name="connsiteX3" fmla="*/ 90955 w 139967"/>
                <a:gd name="connsiteY3" fmla="*/ 165815 h 165815"/>
                <a:gd name="connsiteX4" fmla="*/ 90955 w 139967"/>
                <a:gd name="connsiteY4" fmla="*/ 36821 h 165815"/>
                <a:gd name="connsiteX5" fmla="*/ 139968 w 139967"/>
                <a:gd name="connsiteY5" fmla="*/ 36821 h 165815"/>
                <a:gd name="connsiteX6" fmla="*/ 139968 w 139967"/>
                <a:gd name="connsiteY6" fmla="*/ 0 h 165815"/>
                <a:gd name="connsiteX7" fmla="*/ 0 w 139967"/>
                <a:gd name="connsiteY7" fmla="*/ 0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967" h="165815">
                  <a:moveTo>
                    <a:pt x="0" y="36821"/>
                  </a:moveTo>
                  <a:lnTo>
                    <a:pt x="49988" y="36821"/>
                  </a:lnTo>
                  <a:lnTo>
                    <a:pt x="49988" y="165815"/>
                  </a:lnTo>
                  <a:lnTo>
                    <a:pt x="90955" y="165815"/>
                  </a:lnTo>
                  <a:lnTo>
                    <a:pt x="90955" y="36821"/>
                  </a:lnTo>
                  <a:lnTo>
                    <a:pt x="139968" y="36821"/>
                  </a:lnTo>
                  <a:lnTo>
                    <a:pt x="1399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E6E23B63-BF86-4120-A87E-6A833AA6590F}"/>
                </a:ext>
              </a:extLst>
            </p:cNvPr>
            <p:cNvSpPr/>
            <p:nvPr userDrawn="1"/>
          </p:nvSpPr>
          <p:spPr bwMode="gray">
            <a:xfrm>
              <a:off x="9624014" y="6027421"/>
              <a:ext cx="465584" cy="465584"/>
            </a:xfrm>
            <a:custGeom>
              <a:avLst/>
              <a:gdLst>
                <a:gd name="connsiteX0" fmla="*/ 176301 w 352601"/>
                <a:gd name="connsiteY0" fmla="*/ 0 h 352601"/>
                <a:gd name="connsiteX1" fmla="*/ 176301 w 352601"/>
                <a:gd name="connsiteY1" fmla="*/ 0 h 352601"/>
                <a:gd name="connsiteX2" fmla="*/ 0 w 352601"/>
                <a:gd name="connsiteY2" fmla="*/ 176301 h 352601"/>
                <a:gd name="connsiteX3" fmla="*/ 176301 w 352601"/>
                <a:gd name="connsiteY3" fmla="*/ 352601 h 352601"/>
                <a:gd name="connsiteX4" fmla="*/ 352601 w 352601"/>
                <a:gd name="connsiteY4" fmla="*/ 176301 h 352601"/>
                <a:gd name="connsiteX5" fmla="*/ 176301 w 352601"/>
                <a:gd name="connsiteY5" fmla="*/ 0 h 352601"/>
                <a:gd name="connsiteX6" fmla="*/ 176788 w 352601"/>
                <a:gd name="connsiteY6" fmla="*/ 92418 h 352601"/>
                <a:gd name="connsiteX7" fmla="*/ 211902 w 352601"/>
                <a:gd name="connsiteY7" fmla="*/ 127532 h 352601"/>
                <a:gd name="connsiteX8" fmla="*/ 176788 w 352601"/>
                <a:gd name="connsiteY8" fmla="*/ 162645 h 352601"/>
                <a:gd name="connsiteX9" fmla="*/ 141675 w 352601"/>
                <a:gd name="connsiteY9" fmla="*/ 127532 h 352601"/>
                <a:gd name="connsiteX10" fmla="*/ 176788 w 352601"/>
                <a:gd name="connsiteY10" fmla="*/ 92418 h 352601"/>
                <a:gd name="connsiteX11" fmla="*/ 201905 w 352601"/>
                <a:gd name="connsiteY11" fmla="*/ 283105 h 352601"/>
                <a:gd name="connsiteX12" fmla="*/ 150941 w 352601"/>
                <a:gd name="connsiteY12" fmla="*/ 283105 h 352601"/>
                <a:gd name="connsiteX13" fmla="*/ 53402 w 352601"/>
                <a:gd name="connsiteY13" fmla="*/ 130702 h 352601"/>
                <a:gd name="connsiteX14" fmla="*/ 98026 w 352601"/>
                <a:gd name="connsiteY14" fmla="*/ 113388 h 352601"/>
                <a:gd name="connsiteX15" fmla="*/ 176301 w 352601"/>
                <a:gd name="connsiteY15" fmla="*/ 223119 h 352601"/>
                <a:gd name="connsiteX16" fmla="*/ 254575 w 352601"/>
                <a:gd name="connsiteY16" fmla="*/ 113388 h 352601"/>
                <a:gd name="connsiteX17" fmla="*/ 299199 w 352601"/>
                <a:gd name="connsiteY17" fmla="*/ 130702 h 352601"/>
                <a:gd name="connsiteX18" fmla="*/ 201905 w 352601"/>
                <a:gd name="connsiteY18" fmla="*/ 283105 h 35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2601" h="352601">
                  <a:moveTo>
                    <a:pt x="176301" y="0"/>
                  </a:moveTo>
                  <a:lnTo>
                    <a:pt x="176301" y="0"/>
                  </a:lnTo>
                  <a:cubicBezTo>
                    <a:pt x="78762" y="0"/>
                    <a:pt x="0" y="79006"/>
                    <a:pt x="0" y="176301"/>
                  </a:cubicBezTo>
                  <a:cubicBezTo>
                    <a:pt x="0" y="273595"/>
                    <a:pt x="79006" y="352601"/>
                    <a:pt x="176301" y="352601"/>
                  </a:cubicBezTo>
                  <a:cubicBezTo>
                    <a:pt x="273595" y="352601"/>
                    <a:pt x="352601" y="273595"/>
                    <a:pt x="352601" y="176301"/>
                  </a:cubicBezTo>
                  <a:cubicBezTo>
                    <a:pt x="352358" y="79006"/>
                    <a:pt x="273595" y="244"/>
                    <a:pt x="176301" y="0"/>
                  </a:cubicBezTo>
                  <a:close/>
                  <a:moveTo>
                    <a:pt x="176788" y="92418"/>
                  </a:moveTo>
                  <a:cubicBezTo>
                    <a:pt x="196296" y="92418"/>
                    <a:pt x="211902" y="108024"/>
                    <a:pt x="211902" y="127532"/>
                  </a:cubicBezTo>
                  <a:cubicBezTo>
                    <a:pt x="211902" y="147039"/>
                    <a:pt x="196296" y="162645"/>
                    <a:pt x="176788" y="162645"/>
                  </a:cubicBezTo>
                  <a:cubicBezTo>
                    <a:pt x="157281" y="162645"/>
                    <a:pt x="141675" y="147039"/>
                    <a:pt x="141675" y="127532"/>
                  </a:cubicBezTo>
                  <a:cubicBezTo>
                    <a:pt x="141675" y="108268"/>
                    <a:pt x="157281" y="92418"/>
                    <a:pt x="176788" y="92418"/>
                  </a:cubicBezTo>
                  <a:close/>
                  <a:moveTo>
                    <a:pt x="201905" y="283105"/>
                  </a:moveTo>
                  <a:lnTo>
                    <a:pt x="150941" y="283105"/>
                  </a:lnTo>
                  <a:cubicBezTo>
                    <a:pt x="121435" y="188249"/>
                    <a:pt x="53402" y="130702"/>
                    <a:pt x="53402" y="130702"/>
                  </a:cubicBezTo>
                  <a:lnTo>
                    <a:pt x="98026" y="113388"/>
                  </a:lnTo>
                  <a:cubicBezTo>
                    <a:pt x="137529" y="149478"/>
                    <a:pt x="176057" y="222388"/>
                    <a:pt x="176301" y="223119"/>
                  </a:cubicBezTo>
                  <a:cubicBezTo>
                    <a:pt x="176545" y="222631"/>
                    <a:pt x="215072" y="149478"/>
                    <a:pt x="254575" y="113388"/>
                  </a:cubicBezTo>
                  <a:lnTo>
                    <a:pt x="299199" y="130702"/>
                  </a:lnTo>
                  <a:cubicBezTo>
                    <a:pt x="299443" y="130702"/>
                    <a:pt x="231410" y="188249"/>
                    <a:pt x="201905" y="283105"/>
                  </a:cubicBez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3E1FD4C1-3462-436F-A206-50CD5241895A}"/>
                </a:ext>
              </a:extLst>
            </p:cNvPr>
            <p:cNvSpPr/>
            <p:nvPr userDrawn="1"/>
          </p:nvSpPr>
          <p:spPr bwMode="gray">
            <a:xfrm>
              <a:off x="10427356" y="6181972"/>
              <a:ext cx="54413" cy="218947"/>
            </a:xfrm>
            <a:custGeom>
              <a:avLst/>
              <a:gdLst>
                <a:gd name="connsiteX0" fmla="*/ 0 w 41209"/>
                <a:gd name="connsiteY0" fmla="*/ 0 h 165815"/>
                <a:gd name="connsiteX1" fmla="*/ 41210 w 41209"/>
                <a:gd name="connsiteY1" fmla="*/ 0 h 165815"/>
                <a:gd name="connsiteX2" fmla="*/ 41210 w 41209"/>
                <a:gd name="connsiteY2" fmla="*/ 165815 h 165815"/>
                <a:gd name="connsiteX3" fmla="*/ 0 w 41209"/>
                <a:gd name="connsiteY3" fmla="*/ 165815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09" h="165815">
                  <a:moveTo>
                    <a:pt x="0" y="0"/>
                  </a:moveTo>
                  <a:lnTo>
                    <a:pt x="41210" y="0"/>
                  </a:lnTo>
                  <a:lnTo>
                    <a:pt x="41210" y="165815"/>
                  </a:lnTo>
                  <a:lnTo>
                    <a:pt x="0" y="165815"/>
                  </a:ln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5F966C20-8099-4202-BA5B-F385F1FCCF82}"/>
                </a:ext>
              </a:extLst>
            </p:cNvPr>
            <p:cNvSpPr/>
            <p:nvPr userDrawn="1"/>
          </p:nvSpPr>
          <p:spPr bwMode="gray">
            <a:xfrm>
              <a:off x="10162689" y="6181972"/>
              <a:ext cx="244705" cy="220234"/>
            </a:xfrm>
            <a:custGeom>
              <a:avLst/>
              <a:gdLst>
                <a:gd name="connsiteX0" fmla="*/ 92662 w 185323"/>
                <a:gd name="connsiteY0" fmla="*/ 112413 h 166790"/>
                <a:gd name="connsiteX1" fmla="*/ 45355 w 185323"/>
                <a:gd name="connsiteY1" fmla="*/ 0 h 166790"/>
                <a:gd name="connsiteX2" fmla="*/ 0 w 185323"/>
                <a:gd name="connsiteY2" fmla="*/ 0 h 166790"/>
                <a:gd name="connsiteX3" fmla="*/ 71935 w 185323"/>
                <a:gd name="connsiteY3" fmla="*/ 166791 h 166790"/>
                <a:gd name="connsiteX4" fmla="*/ 113632 w 185323"/>
                <a:gd name="connsiteY4" fmla="*/ 166791 h 166790"/>
                <a:gd name="connsiteX5" fmla="*/ 185323 w 185323"/>
                <a:gd name="connsiteY5" fmla="*/ 0 h 166790"/>
                <a:gd name="connsiteX6" fmla="*/ 139968 w 185323"/>
                <a:gd name="connsiteY6" fmla="*/ 0 h 166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323" h="166790">
                  <a:moveTo>
                    <a:pt x="92662" y="112413"/>
                  </a:moveTo>
                  <a:lnTo>
                    <a:pt x="45355" y="0"/>
                  </a:lnTo>
                  <a:lnTo>
                    <a:pt x="0" y="0"/>
                  </a:lnTo>
                  <a:lnTo>
                    <a:pt x="71935" y="166791"/>
                  </a:lnTo>
                  <a:lnTo>
                    <a:pt x="113632" y="166791"/>
                  </a:lnTo>
                  <a:lnTo>
                    <a:pt x="185323" y="0"/>
                  </a:lnTo>
                  <a:lnTo>
                    <a:pt x="139968" y="0"/>
                  </a:ln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B5681D71-461A-4B20-BF7A-D367EC2C4DB9}"/>
                </a:ext>
              </a:extLst>
            </p:cNvPr>
            <p:cNvSpPr/>
            <p:nvPr userDrawn="1"/>
          </p:nvSpPr>
          <p:spPr bwMode="gray">
            <a:xfrm>
              <a:off x="11444817" y="6182294"/>
              <a:ext cx="54413" cy="218947"/>
            </a:xfrm>
            <a:custGeom>
              <a:avLst/>
              <a:gdLst>
                <a:gd name="connsiteX0" fmla="*/ 0 w 41209"/>
                <a:gd name="connsiteY0" fmla="*/ 0 h 165815"/>
                <a:gd name="connsiteX1" fmla="*/ 41210 w 41209"/>
                <a:gd name="connsiteY1" fmla="*/ 0 h 165815"/>
                <a:gd name="connsiteX2" fmla="*/ 41210 w 41209"/>
                <a:gd name="connsiteY2" fmla="*/ 165815 h 165815"/>
                <a:gd name="connsiteX3" fmla="*/ 0 w 41209"/>
                <a:gd name="connsiteY3" fmla="*/ 165815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09" h="165815">
                  <a:moveTo>
                    <a:pt x="0" y="0"/>
                  </a:moveTo>
                  <a:lnTo>
                    <a:pt x="41210" y="0"/>
                  </a:lnTo>
                  <a:lnTo>
                    <a:pt x="41210" y="165815"/>
                  </a:lnTo>
                  <a:lnTo>
                    <a:pt x="0" y="165815"/>
                  </a:ln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A117B921-6541-458E-8E35-8E7AA2530522}"/>
                </a:ext>
              </a:extLst>
            </p:cNvPr>
            <p:cNvSpPr/>
            <p:nvPr userDrawn="1"/>
          </p:nvSpPr>
          <p:spPr bwMode="gray">
            <a:xfrm>
              <a:off x="10925783" y="6178108"/>
              <a:ext cx="231826" cy="227318"/>
            </a:xfrm>
            <a:custGeom>
              <a:avLst/>
              <a:gdLst>
                <a:gd name="connsiteX0" fmla="*/ 87785 w 175569"/>
                <a:gd name="connsiteY0" fmla="*/ 0 h 172155"/>
                <a:gd name="connsiteX1" fmla="*/ 0 w 175569"/>
                <a:gd name="connsiteY1" fmla="*/ 86078 h 172155"/>
                <a:gd name="connsiteX2" fmla="*/ 87785 w 175569"/>
                <a:gd name="connsiteY2" fmla="*/ 172155 h 172155"/>
                <a:gd name="connsiteX3" fmla="*/ 175569 w 175569"/>
                <a:gd name="connsiteY3" fmla="*/ 86078 h 172155"/>
                <a:gd name="connsiteX4" fmla="*/ 87785 w 175569"/>
                <a:gd name="connsiteY4" fmla="*/ 0 h 172155"/>
                <a:gd name="connsiteX5" fmla="*/ 87785 w 175569"/>
                <a:gd name="connsiteY5" fmla="*/ 133628 h 172155"/>
                <a:gd name="connsiteX6" fmla="*/ 41698 w 175569"/>
                <a:gd name="connsiteY6" fmla="*/ 86078 h 172155"/>
                <a:gd name="connsiteX7" fmla="*/ 87785 w 175569"/>
                <a:gd name="connsiteY7" fmla="*/ 38528 h 172155"/>
                <a:gd name="connsiteX8" fmla="*/ 133872 w 175569"/>
                <a:gd name="connsiteY8" fmla="*/ 86078 h 172155"/>
                <a:gd name="connsiteX9" fmla="*/ 87785 w 175569"/>
                <a:gd name="connsiteY9" fmla="*/ 133628 h 172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569" h="172155">
                  <a:moveTo>
                    <a:pt x="87785" y="0"/>
                  </a:moveTo>
                  <a:cubicBezTo>
                    <a:pt x="37796" y="0"/>
                    <a:pt x="0" y="37796"/>
                    <a:pt x="0" y="86078"/>
                  </a:cubicBezTo>
                  <a:cubicBezTo>
                    <a:pt x="0" y="134359"/>
                    <a:pt x="37796" y="172155"/>
                    <a:pt x="87785" y="172155"/>
                  </a:cubicBezTo>
                  <a:cubicBezTo>
                    <a:pt x="137773" y="172155"/>
                    <a:pt x="175569" y="134359"/>
                    <a:pt x="175569" y="86078"/>
                  </a:cubicBezTo>
                  <a:cubicBezTo>
                    <a:pt x="175569" y="37796"/>
                    <a:pt x="137773" y="0"/>
                    <a:pt x="87785" y="0"/>
                  </a:cubicBezTo>
                  <a:close/>
                  <a:moveTo>
                    <a:pt x="87785" y="133628"/>
                  </a:moveTo>
                  <a:cubicBezTo>
                    <a:pt x="60962" y="133628"/>
                    <a:pt x="41698" y="112169"/>
                    <a:pt x="41698" y="86078"/>
                  </a:cubicBezTo>
                  <a:cubicBezTo>
                    <a:pt x="41698" y="59986"/>
                    <a:pt x="60962" y="38528"/>
                    <a:pt x="87785" y="38528"/>
                  </a:cubicBezTo>
                  <a:cubicBezTo>
                    <a:pt x="114608" y="38528"/>
                    <a:pt x="133872" y="59986"/>
                    <a:pt x="133872" y="86078"/>
                  </a:cubicBezTo>
                  <a:cubicBezTo>
                    <a:pt x="133872" y="112169"/>
                    <a:pt x="114608" y="133628"/>
                    <a:pt x="87785" y="133628"/>
                  </a:cubicBez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7D63A258-1E53-4E24-BD20-22423CE5B40E}"/>
                </a:ext>
              </a:extLst>
            </p:cNvPr>
            <p:cNvSpPr/>
            <p:nvPr userDrawn="1"/>
          </p:nvSpPr>
          <p:spPr bwMode="gray">
            <a:xfrm>
              <a:off x="11193671" y="6182294"/>
              <a:ext cx="201237" cy="218947"/>
            </a:xfrm>
            <a:custGeom>
              <a:avLst/>
              <a:gdLst>
                <a:gd name="connsiteX0" fmla="*/ 111438 w 152403"/>
                <a:gd name="connsiteY0" fmla="*/ 93393 h 165815"/>
                <a:gd name="connsiteX1" fmla="*/ 31456 w 152403"/>
                <a:gd name="connsiteY1" fmla="*/ 0 h 165815"/>
                <a:gd name="connsiteX2" fmla="*/ 0 w 152403"/>
                <a:gd name="connsiteY2" fmla="*/ 0 h 165815"/>
                <a:gd name="connsiteX3" fmla="*/ 0 w 152403"/>
                <a:gd name="connsiteY3" fmla="*/ 165815 h 165815"/>
                <a:gd name="connsiteX4" fmla="*/ 41210 w 152403"/>
                <a:gd name="connsiteY4" fmla="*/ 165815 h 165815"/>
                <a:gd name="connsiteX5" fmla="*/ 41210 w 152403"/>
                <a:gd name="connsiteY5" fmla="*/ 74861 h 165815"/>
                <a:gd name="connsiteX6" fmla="*/ 120704 w 152403"/>
                <a:gd name="connsiteY6" fmla="*/ 165815 h 165815"/>
                <a:gd name="connsiteX7" fmla="*/ 152404 w 152403"/>
                <a:gd name="connsiteY7" fmla="*/ 165815 h 165815"/>
                <a:gd name="connsiteX8" fmla="*/ 152404 w 152403"/>
                <a:gd name="connsiteY8" fmla="*/ 0 h 165815"/>
                <a:gd name="connsiteX9" fmla="*/ 111438 w 152403"/>
                <a:gd name="connsiteY9" fmla="*/ 0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3" h="165815">
                  <a:moveTo>
                    <a:pt x="111438" y="93393"/>
                  </a:moveTo>
                  <a:lnTo>
                    <a:pt x="31456" y="0"/>
                  </a:lnTo>
                  <a:lnTo>
                    <a:pt x="0" y="0"/>
                  </a:lnTo>
                  <a:lnTo>
                    <a:pt x="0" y="165815"/>
                  </a:lnTo>
                  <a:lnTo>
                    <a:pt x="41210" y="165815"/>
                  </a:lnTo>
                  <a:lnTo>
                    <a:pt x="41210" y="74861"/>
                  </a:lnTo>
                  <a:lnTo>
                    <a:pt x="120704" y="165815"/>
                  </a:lnTo>
                  <a:lnTo>
                    <a:pt x="152404" y="165815"/>
                  </a:lnTo>
                  <a:lnTo>
                    <a:pt x="152404" y="0"/>
                  </a:lnTo>
                  <a:lnTo>
                    <a:pt x="111438" y="0"/>
                  </a:ln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BE6A3B41-A735-460A-A152-F1FCBAEF698D}"/>
                </a:ext>
              </a:extLst>
            </p:cNvPr>
            <p:cNvSpPr/>
            <p:nvPr userDrawn="1"/>
          </p:nvSpPr>
          <p:spPr bwMode="gray">
            <a:xfrm>
              <a:off x="11536903" y="6178751"/>
              <a:ext cx="212185" cy="226674"/>
            </a:xfrm>
            <a:custGeom>
              <a:avLst/>
              <a:gdLst>
                <a:gd name="connsiteX0" fmla="*/ 86565 w 160694"/>
                <a:gd name="connsiteY0" fmla="*/ 37552 h 171667"/>
                <a:gd name="connsiteX1" fmla="*/ 126068 w 160694"/>
                <a:gd name="connsiteY1" fmla="*/ 59498 h 171667"/>
                <a:gd name="connsiteX2" fmla="*/ 160695 w 160694"/>
                <a:gd name="connsiteY2" fmla="*/ 39747 h 171667"/>
                <a:gd name="connsiteX3" fmla="*/ 87053 w 160694"/>
                <a:gd name="connsiteY3" fmla="*/ 0 h 171667"/>
                <a:gd name="connsiteX4" fmla="*/ 0 w 160694"/>
                <a:gd name="connsiteY4" fmla="*/ 85834 h 171667"/>
                <a:gd name="connsiteX5" fmla="*/ 87053 w 160694"/>
                <a:gd name="connsiteY5" fmla="*/ 171668 h 171667"/>
                <a:gd name="connsiteX6" fmla="*/ 158988 w 160694"/>
                <a:gd name="connsiteY6" fmla="*/ 135091 h 171667"/>
                <a:gd name="connsiteX7" fmla="*/ 126556 w 160694"/>
                <a:gd name="connsiteY7" fmla="*/ 112169 h 171667"/>
                <a:gd name="connsiteX8" fmla="*/ 86565 w 160694"/>
                <a:gd name="connsiteY8" fmla="*/ 133871 h 171667"/>
                <a:gd name="connsiteX9" fmla="*/ 40966 w 160694"/>
                <a:gd name="connsiteY9" fmla="*/ 85834 h 171667"/>
                <a:gd name="connsiteX10" fmla="*/ 86565 w 160694"/>
                <a:gd name="connsiteY10" fmla="*/ 37552 h 17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694" h="171667">
                  <a:moveTo>
                    <a:pt x="86565" y="37552"/>
                  </a:moveTo>
                  <a:cubicBezTo>
                    <a:pt x="103635" y="37552"/>
                    <a:pt x="117290" y="45355"/>
                    <a:pt x="126068" y="59498"/>
                  </a:cubicBezTo>
                  <a:lnTo>
                    <a:pt x="160695" y="39747"/>
                  </a:lnTo>
                  <a:cubicBezTo>
                    <a:pt x="146552" y="14631"/>
                    <a:pt x="118753" y="0"/>
                    <a:pt x="87053" y="0"/>
                  </a:cubicBezTo>
                  <a:cubicBezTo>
                    <a:pt x="35845" y="0"/>
                    <a:pt x="0" y="35602"/>
                    <a:pt x="0" y="85834"/>
                  </a:cubicBezTo>
                  <a:cubicBezTo>
                    <a:pt x="0" y="136066"/>
                    <a:pt x="36089" y="171668"/>
                    <a:pt x="87053" y="171668"/>
                  </a:cubicBezTo>
                  <a:cubicBezTo>
                    <a:pt x="118753" y="171668"/>
                    <a:pt x="143869" y="157525"/>
                    <a:pt x="158988" y="135091"/>
                  </a:cubicBezTo>
                  <a:lnTo>
                    <a:pt x="126556" y="112169"/>
                  </a:lnTo>
                  <a:cubicBezTo>
                    <a:pt x="117046" y="126312"/>
                    <a:pt x="103391" y="133871"/>
                    <a:pt x="86565" y="133871"/>
                  </a:cubicBezTo>
                  <a:cubicBezTo>
                    <a:pt x="62181" y="133871"/>
                    <a:pt x="40966" y="116558"/>
                    <a:pt x="40966" y="85834"/>
                  </a:cubicBezTo>
                  <a:cubicBezTo>
                    <a:pt x="40966" y="57304"/>
                    <a:pt x="60474" y="37552"/>
                    <a:pt x="86565" y="37552"/>
                  </a:cubicBez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5F4500D4-2771-4FE7-89B6-9045A7A41B66}"/>
                </a:ext>
              </a:extLst>
            </p:cNvPr>
            <p:cNvSpPr/>
            <p:nvPr userDrawn="1"/>
          </p:nvSpPr>
          <p:spPr bwMode="gray">
            <a:xfrm>
              <a:off x="10713276" y="6182294"/>
              <a:ext cx="200916" cy="218947"/>
            </a:xfrm>
            <a:custGeom>
              <a:avLst/>
              <a:gdLst>
                <a:gd name="connsiteX0" fmla="*/ 141187 w 152160"/>
                <a:gd name="connsiteY0" fmla="*/ 58279 h 165815"/>
                <a:gd name="connsiteX1" fmla="*/ 72422 w 152160"/>
                <a:gd name="connsiteY1" fmla="*/ 0 h 165815"/>
                <a:gd name="connsiteX2" fmla="*/ 0 w 152160"/>
                <a:gd name="connsiteY2" fmla="*/ 0 h 165815"/>
                <a:gd name="connsiteX3" fmla="*/ 0 w 152160"/>
                <a:gd name="connsiteY3" fmla="*/ 165815 h 165815"/>
                <a:gd name="connsiteX4" fmla="*/ 41210 w 152160"/>
                <a:gd name="connsiteY4" fmla="*/ 165815 h 165815"/>
                <a:gd name="connsiteX5" fmla="*/ 41210 w 152160"/>
                <a:gd name="connsiteY5" fmla="*/ 117778 h 165815"/>
                <a:gd name="connsiteX6" fmla="*/ 72422 w 152160"/>
                <a:gd name="connsiteY6" fmla="*/ 117778 h 165815"/>
                <a:gd name="connsiteX7" fmla="*/ 72666 w 152160"/>
                <a:gd name="connsiteY7" fmla="*/ 117778 h 165815"/>
                <a:gd name="connsiteX8" fmla="*/ 104122 w 152160"/>
                <a:gd name="connsiteY8" fmla="*/ 165815 h 165815"/>
                <a:gd name="connsiteX9" fmla="*/ 152160 w 152160"/>
                <a:gd name="connsiteY9" fmla="*/ 165815 h 165815"/>
                <a:gd name="connsiteX10" fmla="*/ 113145 w 152160"/>
                <a:gd name="connsiteY10" fmla="*/ 107780 h 165815"/>
                <a:gd name="connsiteX11" fmla="*/ 141187 w 152160"/>
                <a:gd name="connsiteY11" fmla="*/ 58279 h 165815"/>
                <a:gd name="connsiteX12" fmla="*/ 71691 w 152160"/>
                <a:gd name="connsiteY12" fmla="*/ 80713 h 165815"/>
                <a:gd name="connsiteX13" fmla="*/ 41210 w 152160"/>
                <a:gd name="connsiteY13" fmla="*/ 80713 h 165815"/>
                <a:gd name="connsiteX14" fmla="*/ 41210 w 152160"/>
                <a:gd name="connsiteY14" fmla="*/ 36333 h 165815"/>
                <a:gd name="connsiteX15" fmla="*/ 71691 w 152160"/>
                <a:gd name="connsiteY15" fmla="*/ 36333 h 165815"/>
                <a:gd name="connsiteX16" fmla="*/ 99977 w 152160"/>
                <a:gd name="connsiteY16" fmla="*/ 58279 h 165815"/>
                <a:gd name="connsiteX17" fmla="*/ 71691 w 152160"/>
                <a:gd name="connsiteY17" fmla="*/ 80713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160" h="165815">
                  <a:moveTo>
                    <a:pt x="141187" y="58279"/>
                  </a:moveTo>
                  <a:cubicBezTo>
                    <a:pt x="141187" y="22434"/>
                    <a:pt x="113632" y="0"/>
                    <a:pt x="72422" y="0"/>
                  </a:cubicBezTo>
                  <a:lnTo>
                    <a:pt x="0" y="0"/>
                  </a:lnTo>
                  <a:lnTo>
                    <a:pt x="0" y="165815"/>
                  </a:lnTo>
                  <a:lnTo>
                    <a:pt x="41210" y="165815"/>
                  </a:lnTo>
                  <a:lnTo>
                    <a:pt x="41210" y="117778"/>
                  </a:lnTo>
                  <a:lnTo>
                    <a:pt x="72422" y="117778"/>
                  </a:lnTo>
                  <a:lnTo>
                    <a:pt x="72666" y="117778"/>
                  </a:lnTo>
                  <a:lnTo>
                    <a:pt x="104122" y="165815"/>
                  </a:lnTo>
                  <a:lnTo>
                    <a:pt x="152160" y="165815"/>
                  </a:lnTo>
                  <a:lnTo>
                    <a:pt x="113145" y="107780"/>
                  </a:lnTo>
                  <a:cubicBezTo>
                    <a:pt x="130702" y="97538"/>
                    <a:pt x="141187" y="79981"/>
                    <a:pt x="141187" y="58279"/>
                  </a:cubicBezTo>
                  <a:close/>
                  <a:moveTo>
                    <a:pt x="71691" y="80713"/>
                  </a:moveTo>
                  <a:lnTo>
                    <a:pt x="41210" y="80713"/>
                  </a:lnTo>
                  <a:lnTo>
                    <a:pt x="41210" y="36333"/>
                  </a:lnTo>
                  <a:lnTo>
                    <a:pt x="71691" y="36333"/>
                  </a:lnTo>
                  <a:cubicBezTo>
                    <a:pt x="87541" y="36333"/>
                    <a:pt x="99977" y="44868"/>
                    <a:pt x="99977" y="58279"/>
                  </a:cubicBezTo>
                  <a:cubicBezTo>
                    <a:pt x="99977" y="71935"/>
                    <a:pt x="87541" y="80713"/>
                    <a:pt x="71691" y="80713"/>
                  </a:cubicBez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BABC72-EBBB-4B14-9D1F-D86094B43A7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3F2EB8E-137F-4304-9575-7E2484475A3A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F0F64C-2FA2-4ECE-97F8-0768F9BE44C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PowerPoint Master - Arial - V 2.0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09C339-144D-4575-AD32-48250FDF1AF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8DC308C3-C2DB-48DD-9CBE-94DCE7EFE8DD}" type="slidenum">
              <a:rPr lang="de-DE" smtClean="0"/>
              <a:pPr algn="l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192858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2 Text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487CB0C-DFBA-4F58-88B7-9C34A16AF4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2913" y="1927047"/>
            <a:ext cx="5473086" cy="4022903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id="{CCFC0525-CCF5-4C80-98B0-A0B1404FCA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275999" y="1927047"/>
            <a:ext cx="5473088" cy="4022903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CCF25FA-7EE6-44D4-822F-E71487458F5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11306175" cy="49859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912BF5-72B8-4B79-839F-1C283D80A5A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E5AEEA7-AF5B-485F-92CE-7C69333B71A8}" type="datetime1">
              <a:rPr lang="de-DE" smtClean="0"/>
              <a:t>25.09.2023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929D90-0539-4950-8F79-E9D50FDEBB2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4416627-E03C-4E1F-9DAD-FE5E65C3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45795" y="6164643"/>
            <a:ext cx="60329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5548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0E3D37E-89FB-454E-AAE0-878F3B4D70A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11306175" cy="49859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2BDF71-8840-47A8-BBB2-5642B89DB43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9374530-A218-4285-BCBE-97F6E19E6BDB}" type="datetime1">
              <a:rPr lang="de-DE" smtClean="0"/>
              <a:t>25.09.2023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3568C8-CD2C-4871-8E48-DB120D5E25F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D20C62-A101-4644-A9F2-D4023C091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45795" y="6164643"/>
            <a:ext cx="60329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3744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D3C325-3572-4FCA-A6E0-2355F7376B7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11306175" cy="49859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F60851-C623-43D6-8B10-9FA8BDE34B9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3FBB36B-9A20-4225-8F6D-24ACC8F9C80C}" type="datetime1">
              <a:rPr lang="de-DE" smtClean="0"/>
              <a:t>25.09.2023</a:t>
            </a:fld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9A56BCF-8297-4056-A28F-CE680A3B665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96B840-1219-47AA-8C90-92DE1257E5A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2912" y="1927047"/>
            <a:ext cx="8713788" cy="4022903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43C257A-629F-48DD-AAD0-47F7BC679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45795" y="6164643"/>
            <a:ext cx="60329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6922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Subtitle and Text Change Colo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970C181-AA2A-4C53-A45B-112CC88A3A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2913" y="1513225"/>
            <a:ext cx="11306174" cy="38472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25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487CB0C-DFBA-4F58-88B7-9C34A16AF4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2913" y="2363859"/>
            <a:ext cx="8713788" cy="3586091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</p:txBody>
      </p:sp>
      <p:sp>
        <p:nvSpPr>
          <p:cNvPr id="40" name="Titel 1">
            <a:extLst>
              <a:ext uri="{FF2B5EF4-FFF2-40B4-BE49-F238E27FC236}">
                <a16:creationId xmlns:a16="http://schemas.microsoft.com/office/drawing/2014/main" id="{1BE5A4A4-7416-45A8-B884-6496B2BE2AF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11306175" cy="4985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05E91F-F7A4-409B-9423-13ECC6007807}"/>
              </a:ext>
            </a:extLst>
          </p:cNvPr>
          <p:cNvSpPr/>
          <p:nvPr userDrawn="1"/>
        </p:nvSpPr>
        <p:spPr>
          <a:xfrm>
            <a:off x="6096000" y="-276999"/>
            <a:ext cx="6096000" cy="27699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</a:rPr>
              <a:t>You can change the background </a:t>
            </a:r>
            <a:r>
              <a:rPr lang="en-GB" sz="1200" dirty="0" err="1">
                <a:solidFill>
                  <a:srgbClr val="FF0000"/>
                </a:solidFill>
                <a:latin typeface="Arial" panose="020B0604020202020204" pitchFamily="34" charset="0"/>
              </a:rPr>
              <a:t>color</a:t>
            </a:r>
            <a:endParaRPr lang="en-GB" sz="1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Datumsplatzhalter 3">
            <a:extLst>
              <a:ext uri="{FF2B5EF4-FFF2-40B4-BE49-F238E27FC236}">
                <a16:creationId xmlns:a16="http://schemas.microsoft.com/office/drawing/2014/main" id="{5042471E-08CA-465B-AE33-BFA7C62E561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433546" y="6164643"/>
            <a:ext cx="86374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fld id="{B771BA86-BA92-4AED-AAC5-0903EB076790}" type="datetime1">
              <a:rPr lang="de-DE" smtClean="0"/>
              <a:t>25.09.2023</a:t>
            </a:fld>
            <a:endParaRPr lang="en-GB" dirty="0"/>
          </a:p>
        </p:txBody>
      </p:sp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DA6C48FC-998B-403B-B044-72C5F8566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432645" y="6164643"/>
            <a:ext cx="614666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66D7E98-A223-4E70-885C-391DAEB6B0F1}"/>
              </a:ext>
            </a:extLst>
          </p:cNvPr>
          <p:cNvGrpSpPr/>
          <p:nvPr userDrawn="1"/>
        </p:nvGrpSpPr>
        <p:grpSpPr bwMode="gray">
          <a:xfrm>
            <a:off x="442912" y="6288176"/>
            <a:ext cx="759579" cy="108842"/>
            <a:chOff x="914082" y="1213130"/>
            <a:chExt cx="4692967" cy="672464"/>
          </a:xfrm>
          <a:solidFill>
            <a:schemeClr val="bg1"/>
          </a:solidFill>
        </p:grpSpPr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536FC731-5F09-4B4D-BE88-1B9F222D0565}"/>
                </a:ext>
              </a:extLst>
            </p:cNvPr>
            <p:cNvSpPr/>
            <p:nvPr/>
          </p:nvSpPr>
          <p:spPr bwMode="gray">
            <a:xfrm>
              <a:off x="1927542" y="1225513"/>
              <a:ext cx="546734" cy="647700"/>
            </a:xfrm>
            <a:custGeom>
              <a:avLst/>
              <a:gdLst>
                <a:gd name="connsiteX0" fmla="*/ 0 w 546734"/>
                <a:gd name="connsiteY0" fmla="*/ 143828 h 647700"/>
                <a:gd name="connsiteX1" fmla="*/ 195263 w 546734"/>
                <a:gd name="connsiteY1" fmla="*/ 143828 h 647700"/>
                <a:gd name="connsiteX2" fmla="*/ 195263 w 546734"/>
                <a:gd name="connsiteY2" fmla="*/ 647700 h 647700"/>
                <a:gd name="connsiteX3" fmla="*/ 355282 w 546734"/>
                <a:gd name="connsiteY3" fmla="*/ 647700 h 647700"/>
                <a:gd name="connsiteX4" fmla="*/ 355282 w 546734"/>
                <a:gd name="connsiteY4" fmla="*/ 143828 h 647700"/>
                <a:gd name="connsiteX5" fmla="*/ 546735 w 546734"/>
                <a:gd name="connsiteY5" fmla="*/ 143828 h 647700"/>
                <a:gd name="connsiteX6" fmla="*/ 546735 w 546734"/>
                <a:gd name="connsiteY6" fmla="*/ 0 h 647700"/>
                <a:gd name="connsiteX7" fmla="*/ 0 w 546734"/>
                <a:gd name="connsiteY7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734" h="647700">
                  <a:moveTo>
                    <a:pt x="0" y="143828"/>
                  </a:moveTo>
                  <a:lnTo>
                    <a:pt x="195263" y="143828"/>
                  </a:lnTo>
                  <a:lnTo>
                    <a:pt x="195263" y="647700"/>
                  </a:lnTo>
                  <a:lnTo>
                    <a:pt x="355282" y="647700"/>
                  </a:lnTo>
                  <a:lnTo>
                    <a:pt x="355282" y="143828"/>
                  </a:lnTo>
                  <a:lnTo>
                    <a:pt x="546735" y="143828"/>
                  </a:lnTo>
                  <a:lnTo>
                    <a:pt x="54673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F50D9D3F-8A6E-4763-A998-6E0432D80222}"/>
                </a:ext>
              </a:extLst>
            </p:cNvPr>
            <p:cNvSpPr/>
            <p:nvPr/>
          </p:nvSpPr>
          <p:spPr bwMode="gray">
            <a:xfrm>
              <a:off x="1697037" y="1224560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2 w 160972"/>
                <a:gd name="connsiteY1" fmla="*/ 0 h 647700"/>
                <a:gd name="connsiteX2" fmla="*/ 160972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2" y="0"/>
                  </a:lnTo>
                  <a:lnTo>
                    <a:pt x="160972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327CC331-32E1-4609-BC34-052581AEA10C}"/>
                </a:ext>
              </a:extLst>
            </p:cNvPr>
            <p:cNvSpPr/>
            <p:nvPr/>
          </p:nvSpPr>
          <p:spPr bwMode="gray">
            <a:xfrm>
              <a:off x="914082" y="1224560"/>
              <a:ext cx="723900" cy="651509"/>
            </a:xfrm>
            <a:custGeom>
              <a:avLst/>
              <a:gdLst>
                <a:gd name="connsiteX0" fmla="*/ 361950 w 723900"/>
                <a:gd name="connsiteY0" fmla="*/ 439103 h 651509"/>
                <a:gd name="connsiteX1" fmla="*/ 177165 w 723900"/>
                <a:gd name="connsiteY1" fmla="*/ 0 h 651509"/>
                <a:gd name="connsiteX2" fmla="*/ 0 w 723900"/>
                <a:gd name="connsiteY2" fmla="*/ 0 h 651509"/>
                <a:gd name="connsiteX3" fmla="*/ 280988 w 723900"/>
                <a:gd name="connsiteY3" fmla="*/ 651510 h 651509"/>
                <a:gd name="connsiteX4" fmla="*/ 443865 w 723900"/>
                <a:gd name="connsiteY4" fmla="*/ 651510 h 651509"/>
                <a:gd name="connsiteX5" fmla="*/ 723900 w 723900"/>
                <a:gd name="connsiteY5" fmla="*/ 0 h 651509"/>
                <a:gd name="connsiteX6" fmla="*/ 546735 w 723900"/>
                <a:gd name="connsiteY6" fmla="*/ 0 h 6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00" h="651509">
                  <a:moveTo>
                    <a:pt x="361950" y="439103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280988" y="651510"/>
                  </a:lnTo>
                  <a:lnTo>
                    <a:pt x="443865" y="651510"/>
                  </a:lnTo>
                  <a:lnTo>
                    <a:pt x="723900" y="0"/>
                  </a:lnTo>
                  <a:lnTo>
                    <a:pt x="5467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26F29E9-E0EE-4C5F-BC09-FE08150BF41C}"/>
                </a:ext>
              </a:extLst>
            </p:cNvPr>
            <p:cNvSpPr/>
            <p:nvPr/>
          </p:nvSpPr>
          <p:spPr bwMode="gray">
            <a:xfrm>
              <a:off x="4706937" y="1225513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3 w 160972"/>
                <a:gd name="connsiteY1" fmla="*/ 0 h 647700"/>
                <a:gd name="connsiteX2" fmla="*/ 160973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3" y="0"/>
                  </a:lnTo>
                  <a:lnTo>
                    <a:pt x="160973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3B6EB38-3E1F-4A7C-BCB6-4E19E217641D}"/>
                </a:ext>
              </a:extLst>
            </p:cNvPr>
            <p:cNvSpPr/>
            <p:nvPr/>
          </p:nvSpPr>
          <p:spPr bwMode="gray">
            <a:xfrm>
              <a:off x="3171507" y="1213130"/>
              <a:ext cx="685800" cy="672464"/>
            </a:xfrm>
            <a:custGeom>
              <a:avLst/>
              <a:gdLst>
                <a:gd name="connsiteX0" fmla="*/ 342900 w 685800"/>
                <a:gd name="connsiteY0" fmla="*/ 0 h 672464"/>
                <a:gd name="connsiteX1" fmla="*/ 0 w 685800"/>
                <a:gd name="connsiteY1" fmla="*/ 336232 h 672464"/>
                <a:gd name="connsiteX2" fmla="*/ 342900 w 685800"/>
                <a:gd name="connsiteY2" fmla="*/ 672465 h 672464"/>
                <a:gd name="connsiteX3" fmla="*/ 685800 w 685800"/>
                <a:gd name="connsiteY3" fmla="*/ 336232 h 672464"/>
                <a:gd name="connsiteX4" fmla="*/ 342900 w 685800"/>
                <a:gd name="connsiteY4" fmla="*/ 0 h 672464"/>
                <a:gd name="connsiteX5" fmla="*/ 342900 w 685800"/>
                <a:gd name="connsiteY5" fmla="*/ 521970 h 672464"/>
                <a:gd name="connsiteX6" fmla="*/ 162878 w 685800"/>
                <a:gd name="connsiteY6" fmla="*/ 336232 h 672464"/>
                <a:gd name="connsiteX7" fmla="*/ 342900 w 685800"/>
                <a:gd name="connsiteY7" fmla="*/ 150495 h 672464"/>
                <a:gd name="connsiteX8" fmla="*/ 522923 w 685800"/>
                <a:gd name="connsiteY8" fmla="*/ 336232 h 672464"/>
                <a:gd name="connsiteX9" fmla="*/ 342900 w 685800"/>
                <a:gd name="connsiteY9" fmla="*/ 521970 h 67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" h="672464">
                  <a:moveTo>
                    <a:pt x="342900" y="0"/>
                  </a:moveTo>
                  <a:cubicBezTo>
                    <a:pt x="147638" y="0"/>
                    <a:pt x="0" y="147638"/>
                    <a:pt x="0" y="336232"/>
                  </a:cubicBezTo>
                  <a:cubicBezTo>
                    <a:pt x="0" y="524827"/>
                    <a:pt x="147638" y="672465"/>
                    <a:pt x="342900" y="672465"/>
                  </a:cubicBezTo>
                  <a:cubicBezTo>
                    <a:pt x="538163" y="672465"/>
                    <a:pt x="685800" y="524827"/>
                    <a:pt x="685800" y="336232"/>
                  </a:cubicBezTo>
                  <a:cubicBezTo>
                    <a:pt x="685800" y="147638"/>
                    <a:pt x="538163" y="0"/>
                    <a:pt x="342900" y="0"/>
                  </a:cubicBezTo>
                  <a:close/>
                  <a:moveTo>
                    <a:pt x="342900" y="521970"/>
                  </a:moveTo>
                  <a:cubicBezTo>
                    <a:pt x="238125" y="521970"/>
                    <a:pt x="162878" y="438150"/>
                    <a:pt x="162878" y="336232"/>
                  </a:cubicBezTo>
                  <a:cubicBezTo>
                    <a:pt x="162878" y="234315"/>
                    <a:pt x="238125" y="150495"/>
                    <a:pt x="342900" y="150495"/>
                  </a:cubicBezTo>
                  <a:cubicBezTo>
                    <a:pt x="447675" y="150495"/>
                    <a:pt x="522923" y="234315"/>
                    <a:pt x="522923" y="336232"/>
                  </a:cubicBezTo>
                  <a:cubicBezTo>
                    <a:pt x="522923" y="438150"/>
                    <a:pt x="447675" y="521970"/>
                    <a:pt x="342900" y="52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AED79274-AE83-40DC-B46B-740EAA11078A}"/>
                </a:ext>
              </a:extLst>
            </p:cNvPr>
            <p:cNvSpPr/>
            <p:nvPr/>
          </p:nvSpPr>
          <p:spPr bwMode="gray">
            <a:xfrm>
              <a:off x="3963987" y="1225513"/>
              <a:ext cx="595312" cy="647700"/>
            </a:xfrm>
            <a:custGeom>
              <a:avLst/>
              <a:gdLst>
                <a:gd name="connsiteX0" fmla="*/ 435293 w 595312"/>
                <a:gd name="connsiteY0" fmla="*/ 364807 h 647700"/>
                <a:gd name="connsiteX1" fmla="*/ 122873 w 595312"/>
                <a:gd name="connsiteY1" fmla="*/ 0 h 647700"/>
                <a:gd name="connsiteX2" fmla="*/ 0 w 595312"/>
                <a:gd name="connsiteY2" fmla="*/ 0 h 647700"/>
                <a:gd name="connsiteX3" fmla="*/ 0 w 595312"/>
                <a:gd name="connsiteY3" fmla="*/ 647700 h 647700"/>
                <a:gd name="connsiteX4" fmla="*/ 160973 w 595312"/>
                <a:gd name="connsiteY4" fmla="*/ 647700 h 647700"/>
                <a:gd name="connsiteX5" fmla="*/ 160973 w 595312"/>
                <a:gd name="connsiteY5" fmla="*/ 292418 h 647700"/>
                <a:gd name="connsiteX6" fmla="*/ 471488 w 595312"/>
                <a:gd name="connsiteY6" fmla="*/ 647700 h 647700"/>
                <a:gd name="connsiteX7" fmla="*/ 595313 w 595312"/>
                <a:gd name="connsiteY7" fmla="*/ 647700 h 647700"/>
                <a:gd name="connsiteX8" fmla="*/ 595313 w 595312"/>
                <a:gd name="connsiteY8" fmla="*/ 0 h 647700"/>
                <a:gd name="connsiteX9" fmla="*/ 435293 w 595312"/>
                <a:gd name="connsiteY9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312" h="647700">
                  <a:moveTo>
                    <a:pt x="435293" y="364807"/>
                  </a:moveTo>
                  <a:lnTo>
                    <a:pt x="122873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292418"/>
                  </a:lnTo>
                  <a:lnTo>
                    <a:pt x="471488" y="647700"/>
                  </a:lnTo>
                  <a:lnTo>
                    <a:pt x="595313" y="647700"/>
                  </a:lnTo>
                  <a:lnTo>
                    <a:pt x="595313" y="0"/>
                  </a:lnTo>
                  <a:lnTo>
                    <a:pt x="4352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E8494B65-A716-4F83-ADAD-D2D62BE048FB}"/>
                </a:ext>
              </a:extLst>
            </p:cNvPr>
            <p:cNvSpPr/>
            <p:nvPr/>
          </p:nvSpPr>
          <p:spPr bwMode="gray">
            <a:xfrm>
              <a:off x="4979352" y="1215035"/>
              <a:ext cx="627697" cy="670559"/>
            </a:xfrm>
            <a:custGeom>
              <a:avLst/>
              <a:gdLst>
                <a:gd name="connsiteX0" fmla="*/ 338138 w 627697"/>
                <a:gd name="connsiteY0" fmla="*/ 146685 h 670559"/>
                <a:gd name="connsiteX1" fmla="*/ 492443 w 627697"/>
                <a:gd name="connsiteY1" fmla="*/ 232410 h 670559"/>
                <a:gd name="connsiteX2" fmla="*/ 627698 w 627697"/>
                <a:gd name="connsiteY2" fmla="*/ 155258 h 670559"/>
                <a:gd name="connsiteX3" fmla="*/ 340043 w 627697"/>
                <a:gd name="connsiteY3" fmla="*/ 0 h 670559"/>
                <a:gd name="connsiteX4" fmla="*/ 0 w 627697"/>
                <a:gd name="connsiteY4" fmla="*/ 335280 h 670559"/>
                <a:gd name="connsiteX5" fmla="*/ 340043 w 627697"/>
                <a:gd name="connsiteY5" fmla="*/ 670560 h 670559"/>
                <a:gd name="connsiteX6" fmla="*/ 621030 w 627697"/>
                <a:gd name="connsiteY6" fmla="*/ 527685 h 670559"/>
                <a:gd name="connsiteX7" fmla="*/ 494348 w 627697"/>
                <a:gd name="connsiteY7" fmla="*/ 438150 h 670559"/>
                <a:gd name="connsiteX8" fmla="*/ 338138 w 627697"/>
                <a:gd name="connsiteY8" fmla="*/ 522922 h 670559"/>
                <a:gd name="connsiteX9" fmla="*/ 160020 w 627697"/>
                <a:gd name="connsiteY9" fmla="*/ 335280 h 670559"/>
                <a:gd name="connsiteX10" fmla="*/ 338138 w 627697"/>
                <a:gd name="connsiteY10" fmla="*/ 146685 h 6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697" h="670559">
                  <a:moveTo>
                    <a:pt x="338138" y="146685"/>
                  </a:moveTo>
                  <a:cubicBezTo>
                    <a:pt x="404813" y="146685"/>
                    <a:pt x="458153" y="177165"/>
                    <a:pt x="492443" y="232410"/>
                  </a:cubicBezTo>
                  <a:lnTo>
                    <a:pt x="627698" y="155258"/>
                  </a:lnTo>
                  <a:cubicBezTo>
                    <a:pt x="572453" y="57150"/>
                    <a:pt x="463868" y="0"/>
                    <a:pt x="340043" y="0"/>
                  </a:cubicBezTo>
                  <a:cubicBezTo>
                    <a:pt x="140018" y="0"/>
                    <a:pt x="0" y="139065"/>
                    <a:pt x="0" y="335280"/>
                  </a:cubicBezTo>
                  <a:cubicBezTo>
                    <a:pt x="0" y="531495"/>
                    <a:pt x="140970" y="670560"/>
                    <a:pt x="340043" y="670560"/>
                  </a:cubicBezTo>
                  <a:cubicBezTo>
                    <a:pt x="463868" y="670560"/>
                    <a:pt x="561975" y="615315"/>
                    <a:pt x="621030" y="527685"/>
                  </a:cubicBezTo>
                  <a:lnTo>
                    <a:pt x="494348" y="438150"/>
                  </a:lnTo>
                  <a:cubicBezTo>
                    <a:pt x="457200" y="493395"/>
                    <a:pt x="403860" y="522922"/>
                    <a:pt x="338138" y="522922"/>
                  </a:cubicBezTo>
                  <a:cubicBezTo>
                    <a:pt x="242888" y="522922"/>
                    <a:pt x="160020" y="455295"/>
                    <a:pt x="160020" y="335280"/>
                  </a:cubicBezTo>
                  <a:cubicBezTo>
                    <a:pt x="160020" y="223838"/>
                    <a:pt x="236220" y="146685"/>
                    <a:pt x="338138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D0E395B0-02F8-4D0E-9332-3ABAFA007C4D}"/>
                </a:ext>
              </a:extLst>
            </p:cNvPr>
            <p:cNvSpPr/>
            <p:nvPr/>
          </p:nvSpPr>
          <p:spPr bwMode="gray">
            <a:xfrm>
              <a:off x="2542857" y="1225513"/>
              <a:ext cx="594360" cy="647700"/>
            </a:xfrm>
            <a:custGeom>
              <a:avLst/>
              <a:gdLst>
                <a:gd name="connsiteX0" fmla="*/ 551498 w 594360"/>
                <a:gd name="connsiteY0" fmla="*/ 227647 h 647700"/>
                <a:gd name="connsiteX1" fmla="*/ 282893 w 594360"/>
                <a:gd name="connsiteY1" fmla="*/ 0 h 647700"/>
                <a:gd name="connsiteX2" fmla="*/ 0 w 594360"/>
                <a:gd name="connsiteY2" fmla="*/ 0 h 647700"/>
                <a:gd name="connsiteX3" fmla="*/ 0 w 594360"/>
                <a:gd name="connsiteY3" fmla="*/ 647700 h 647700"/>
                <a:gd name="connsiteX4" fmla="*/ 160973 w 594360"/>
                <a:gd name="connsiteY4" fmla="*/ 647700 h 647700"/>
                <a:gd name="connsiteX5" fmla="*/ 160973 w 594360"/>
                <a:gd name="connsiteY5" fmla="*/ 460057 h 647700"/>
                <a:gd name="connsiteX6" fmla="*/ 282893 w 594360"/>
                <a:gd name="connsiteY6" fmla="*/ 460057 h 647700"/>
                <a:gd name="connsiteX7" fmla="*/ 283845 w 594360"/>
                <a:gd name="connsiteY7" fmla="*/ 460057 h 647700"/>
                <a:gd name="connsiteX8" fmla="*/ 406718 w 594360"/>
                <a:gd name="connsiteY8" fmla="*/ 647700 h 647700"/>
                <a:gd name="connsiteX9" fmla="*/ 594360 w 594360"/>
                <a:gd name="connsiteY9" fmla="*/ 647700 h 647700"/>
                <a:gd name="connsiteX10" fmla="*/ 441960 w 594360"/>
                <a:gd name="connsiteY10" fmla="*/ 421005 h 647700"/>
                <a:gd name="connsiteX11" fmla="*/ 551498 w 594360"/>
                <a:gd name="connsiteY11" fmla="*/ 227647 h 647700"/>
                <a:gd name="connsiteX12" fmla="*/ 280035 w 594360"/>
                <a:gd name="connsiteY12" fmla="*/ 315278 h 647700"/>
                <a:gd name="connsiteX13" fmla="*/ 160973 w 594360"/>
                <a:gd name="connsiteY13" fmla="*/ 315278 h 647700"/>
                <a:gd name="connsiteX14" fmla="*/ 160973 w 594360"/>
                <a:gd name="connsiteY14" fmla="*/ 141922 h 647700"/>
                <a:gd name="connsiteX15" fmla="*/ 280035 w 594360"/>
                <a:gd name="connsiteY15" fmla="*/ 141922 h 647700"/>
                <a:gd name="connsiteX16" fmla="*/ 390525 w 594360"/>
                <a:gd name="connsiteY16" fmla="*/ 227647 h 647700"/>
                <a:gd name="connsiteX17" fmla="*/ 280035 w 594360"/>
                <a:gd name="connsiteY17" fmla="*/ 315278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4360" h="647700">
                  <a:moveTo>
                    <a:pt x="551498" y="227647"/>
                  </a:moveTo>
                  <a:cubicBezTo>
                    <a:pt x="551498" y="87630"/>
                    <a:pt x="443865" y="0"/>
                    <a:pt x="282893" y="0"/>
                  </a:cubicBez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460057"/>
                  </a:lnTo>
                  <a:lnTo>
                    <a:pt x="282893" y="460057"/>
                  </a:lnTo>
                  <a:lnTo>
                    <a:pt x="283845" y="460057"/>
                  </a:lnTo>
                  <a:lnTo>
                    <a:pt x="406718" y="647700"/>
                  </a:lnTo>
                  <a:lnTo>
                    <a:pt x="594360" y="647700"/>
                  </a:lnTo>
                  <a:lnTo>
                    <a:pt x="441960" y="421005"/>
                  </a:lnTo>
                  <a:cubicBezTo>
                    <a:pt x="510540" y="381000"/>
                    <a:pt x="551498" y="312420"/>
                    <a:pt x="551498" y="227647"/>
                  </a:cubicBezTo>
                  <a:close/>
                  <a:moveTo>
                    <a:pt x="280035" y="315278"/>
                  </a:moveTo>
                  <a:lnTo>
                    <a:pt x="160973" y="315278"/>
                  </a:lnTo>
                  <a:lnTo>
                    <a:pt x="160973" y="141922"/>
                  </a:lnTo>
                  <a:lnTo>
                    <a:pt x="280035" y="141922"/>
                  </a:lnTo>
                  <a:cubicBezTo>
                    <a:pt x="341948" y="141922"/>
                    <a:pt x="390525" y="175260"/>
                    <a:pt x="390525" y="227647"/>
                  </a:cubicBezTo>
                  <a:cubicBezTo>
                    <a:pt x="390525" y="280988"/>
                    <a:pt x="341948" y="315278"/>
                    <a:pt x="280035" y="315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Foliennummernplatzhalter 5">
            <a:extLst>
              <a:ext uri="{FF2B5EF4-FFF2-40B4-BE49-F238E27FC236}">
                <a16:creationId xmlns:a16="http://schemas.microsoft.com/office/drawing/2014/main" id="{70B671BB-FBD2-40A4-9121-30429FD44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45795" y="6164643"/>
            <a:ext cx="60329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05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hange Colo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8">
            <a:extLst>
              <a:ext uri="{FF2B5EF4-FFF2-40B4-BE49-F238E27FC236}">
                <a16:creationId xmlns:a16="http://schemas.microsoft.com/office/drawing/2014/main" id="{B52A1DC2-9C49-4673-9504-3839E652C21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3" y="1842125"/>
            <a:ext cx="11306175" cy="1231106"/>
          </a:xfrm>
        </p:spPr>
        <p:txBody>
          <a:bodyPr lIns="0" rIns="0" bIns="0" anchor="ctr"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900F67-FA5D-49E3-A930-C3F855402F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749306C-1363-4042-829A-8AE084649055}" type="datetime1">
              <a:rPr lang="de-DE" smtClean="0"/>
              <a:t>25.09.2023</a:t>
            </a:fld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4143F50-940F-43D7-A610-039B0FD26C1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F39E6F-4783-4692-A148-2780F9F1DAB6}"/>
              </a:ext>
            </a:extLst>
          </p:cNvPr>
          <p:cNvSpPr/>
          <p:nvPr userDrawn="1"/>
        </p:nvSpPr>
        <p:spPr>
          <a:xfrm>
            <a:off x="6096000" y="-276999"/>
            <a:ext cx="6096000" cy="27699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</a:rPr>
              <a:t>You can change the background </a:t>
            </a:r>
            <a:r>
              <a:rPr lang="en-GB" sz="1200" dirty="0" err="1">
                <a:solidFill>
                  <a:srgbClr val="FF0000"/>
                </a:solidFill>
                <a:latin typeface="Arial" panose="020B0604020202020204" pitchFamily="34" charset="0"/>
              </a:rPr>
              <a:t>color</a:t>
            </a:r>
            <a:endParaRPr lang="en-GB" sz="1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3785543-AD4D-479D-9A97-A27B8DBB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45795" y="6164643"/>
            <a:ext cx="60329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60343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Pictur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7DEEECC-4FCB-47BF-B60F-C3E23A8E5D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96000" y="0"/>
            <a:ext cx="6096000" cy="6858000"/>
          </a:xfrm>
          <a:solidFill>
            <a:schemeClr val="accent4"/>
          </a:solidFill>
        </p:spPr>
        <p:txBody>
          <a:bodyPr tIns="216000" rIns="180000"/>
          <a:lstStyle>
            <a:lvl1pPr marL="0" indent="0" algn="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GB" dirty="0"/>
              <a:t>To insert a photo,  please click on the small icon. </a:t>
            </a: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D3C325-3572-4FCA-A6E0-2355F7376B7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5426547" cy="484748"/>
          </a:xfrm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487CB0C-DFBA-4F58-88B7-9C34A16AF4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2913" y="2471351"/>
            <a:ext cx="5426546" cy="3478599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130FE07-F722-40DF-8B3C-057034FD791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B4171BF-135D-4244-BBC1-D8006EE45608}" type="datetime1">
              <a:rPr lang="de-DE" smtClean="0"/>
              <a:t>25.09.2023</a:t>
            </a:fld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FB4D735-A7B2-4C3C-A310-74DA7F5D030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63B8BBE-87B0-4A60-B8CA-ED4330BE83C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3781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/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1CA88DBA-ED46-4A28-8DDC-1C253894939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762" y="6807211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l">
              <a:defRPr sz="100" b="0">
                <a:solidFill>
                  <a:srgbClr val="EDEFF0">
                    <a:alpha val="0"/>
                  </a:srgbClr>
                </a:solidFill>
                <a:latin typeface="+mn-lt"/>
              </a:defRPr>
            </a:lvl1pPr>
          </a:lstStyle>
          <a:p>
            <a:fld id="{636302A6-3580-4B2E-8187-8EE0E0FCE66C}" type="datetime1">
              <a:rPr lang="de-DE" smtClean="0"/>
              <a:t>25.09.2023</a:t>
            </a:fld>
            <a:endParaRPr lang="en-GB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4620C984-3183-42B2-BC12-A49F3AA2D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72567" y="6807212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l">
              <a:defRPr sz="100">
                <a:solidFill>
                  <a:srgbClr val="EDEFF0">
                    <a:alpha val="0"/>
                  </a:srgbClr>
                </a:solidFill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D4C741B-A687-456A-BC2B-0D7A69A7364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180000" tIns="21600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GB" dirty="0"/>
              <a:t>To insert a photo,  please click on the small icon.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D3C325-3572-4FCA-A6E0-2355F7376B7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490565" y="865141"/>
            <a:ext cx="5258524" cy="484748"/>
          </a:xfrm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487CB0C-DFBA-4F58-88B7-9C34A16AF4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6490565" y="2471351"/>
            <a:ext cx="5258523" cy="3478599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BE984-E8D1-496D-8C2E-8C34E178B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45795" y="6164643"/>
            <a:ext cx="60329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9665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/ Pictur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7DEEECC-4FCB-47BF-B60F-C3E23A8E5D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89694" y="0"/>
            <a:ext cx="6102306" cy="6858000"/>
          </a:xfrm>
          <a:solidFill>
            <a:schemeClr val="accent4"/>
          </a:solidFill>
        </p:spPr>
        <p:txBody>
          <a:bodyPr tIns="216000" rIns="180000"/>
          <a:lstStyle>
            <a:lvl1pPr marL="0" indent="0" algn="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GB" dirty="0"/>
              <a:t>To insert a photo, please click on the small icon. </a:t>
            </a: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D3C325-3572-4FCA-A6E0-2355F7376B7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5426547" cy="484748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487CB0C-DFBA-4F58-88B7-9C34A16AF4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2913" y="2471351"/>
            <a:ext cx="5426546" cy="347859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7573EA5-1B53-4188-B98E-03F3C10C50EF}"/>
              </a:ext>
            </a:extLst>
          </p:cNvPr>
          <p:cNvSpPr/>
          <p:nvPr userDrawn="1"/>
        </p:nvSpPr>
        <p:spPr>
          <a:xfrm>
            <a:off x="-6306" y="-276999"/>
            <a:ext cx="6096000" cy="27699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l"/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</a:rPr>
              <a:t>You can change the background </a:t>
            </a:r>
            <a:r>
              <a:rPr lang="en-GB" sz="1200" dirty="0" err="1">
                <a:solidFill>
                  <a:srgbClr val="FF0000"/>
                </a:solidFill>
                <a:latin typeface="Arial" panose="020B0604020202020204" pitchFamily="34" charset="0"/>
              </a:rPr>
              <a:t>color</a:t>
            </a:r>
            <a:endParaRPr lang="en-GB" sz="1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0B094B-6C26-462E-9A76-A1B18C1012B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55C49C10-5C13-4B2C-AF11-302A6C7153C5}" type="datetime1">
              <a:rPr lang="de-DE" smtClean="0"/>
              <a:t>25.09.2023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0DB61C-8964-47DB-90CE-B906565AB4F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EA8B-8343-4588-B3C4-334C3A31D34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8325A93-8FAD-4F29-AF48-E7C306B8A5BC}"/>
              </a:ext>
            </a:extLst>
          </p:cNvPr>
          <p:cNvGrpSpPr/>
          <p:nvPr userDrawn="1"/>
        </p:nvGrpSpPr>
        <p:grpSpPr bwMode="gray">
          <a:xfrm>
            <a:off x="442912" y="6288176"/>
            <a:ext cx="759579" cy="108842"/>
            <a:chOff x="914082" y="1213130"/>
            <a:chExt cx="4692967" cy="672464"/>
          </a:xfrm>
          <a:solidFill>
            <a:schemeClr val="bg1"/>
          </a:solidFill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90408B89-91A2-4132-881F-D9C61717FF15}"/>
                </a:ext>
              </a:extLst>
            </p:cNvPr>
            <p:cNvSpPr/>
            <p:nvPr/>
          </p:nvSpPr>
          <p:spPr bwMode="gray">
            <a:xfrm>
              <a:off x="1927542" y="1225513"/>
              <a:ext cx="546734" cy="647700"/>
            </a:xfrm>
            <a:custGeom>
              <a:avLst/>
              <a:gdLst>
                <a:gd name="connsiteX0" fmla="*/ 0 w 546734"/>
                <a:gd name="connsiteY0" fmla="*/ 143828 h 647700"/>
                <a:gd name="connsiteX1" fmla="*/ 195263 w 546734"/>
                <a:gd name="connsiteY1" fmla="*/ 143828 h 647700"/>
                <a:gd name="connsiteX2" fmla="*/ 195263 w 546734"/>
                <a:gd name="connsiteY2" fmla="*/ 647700 h 647700"/>
                <a:gd name="connsiteX3" fmla="*/ 355282 w 546734"/>
                <a:gd name="connsiteY3" fmla="*/ 647700 h 647700"/>
                <a:gd name="connsiteX4" fmla="*/ 355282 w 546734"/>
                <a:gd name="connsiteY4" fmla="*/ 143828 h 647700"/>
                <a:gd name="connsiteX5" fmla="*/ 546735 w 546734"/>
                <a:gd name="connsiteY5" fmla="*/ 143828 h 647700"/>
                <a:gd name="connsiteX6" fmla="*/ 546735 w 546734"/>
                <a:gd name="connsiteY6" fmla="*/ 0 h 647700"/>
                <a:gd name="connsiteX7" fmla="*/ 0 w 546734"/>
                <a:gd name="connsiteY7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734" h="647700">
                  <a:moveTo>
                    <a:pt x="0" y="143828"/>
                  </a:moveTo>
                  <a:lnTo>
                    <a:pt x="195263" y="143828"/>
                  </a:lnTo>
                  <a:lnTo>
                    <a:pt x="195263" y="647700"/>
                  </a:lnTo>
                  <a:lnTo>
                    <a:pt x="355282" y="647700"/>
                  </a:lnTo>
                  <a:lnTo>
                    <a:pt x="355282" y="143828"/>
                  </a:lnTo>
                  <a:lnTo>
                    <a:pt x="546735" y="143828"/>
                  </a:lnTo>
                  <a:lnTo>
                    <a:pt x="54673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AD49898F-60C1-4463-8BEB-7E3C08C42DD7}"/>
                </a:ext>
              </a:extLst>
            </p:cNvPr>
            <p:cNvSpPr/>
            <p:nvPr/>
          </p:nvSpPr>
          <p:spPr bwMode="gray">
            <a:xfrm>
              <a:off x="1697037" y="1224560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2 w 160972"/>
                <a:gd name="connsiteY1" fmla="*/ 0 h 647700"/>
                <a:gd name="connsiteX2" fmla="*/ 160972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2" y="0"/>
                  </a:lnTo>
                  <a:lnTo>
                    <a:pt x="160972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CC291DCE-EBF2-4F16-9F40-8CFBFA07C721}"/>
                </a:ext>
              </a:extLst>
            </p:cNvPr>
            <p:cNvSpPr/>
            <p:nvPr/>
          </p:nvSpPr>
          <p:spPr bwMode="gray">
            <a:xfrm>
              <a:off x="914082" y="1224560"/>
              <a:ext cx="723900" cy="651509"/>
            </a:xfrm>
            <a:custGeom>
              <a:avLst/>
              <a:gdLst>
                <a:gd name="connsiteX0" fmla="*/ 361950 w 723900"/>
                <a:gd name="connsiteY0" fmla="*/ 439103 h 651509"/>
                <a:gd name="connsiteX1" fmla="*/ 177165 w 723900"/>
                <a:gd name="connsiteY1" fmla="*/ 0 h 651509"/>
                <a:gd name="connsiteX2" fmla="*/ 0 w 723900"/>
                <a:gd name="connsiteY2" fmla="*/ 0 h 651509"/>
                <a:gd name="connsiteX3" fmla="*/ 280988 w 723900"/>
                <a:gd name="connsiteY3" fmla="*/ 651510 h 651509"/>
                <a:gd name="connsiteX4" fmla="*/ 443865 w 723900"/>
                <a:gd name="connsiteY4" fmla="*/ 651510 h 651509"/>
                <a:gd name="connsiteX5" fmla="*/ 723900 w 723900"/>
                <a:gd name="connsiteY5" fmla="*/ 0 h 651509"/>
                <a:gd name="connsiteX6" fmla="*/ 546735 w 723900"/>
                <a:gd name="connsiteY6" fmla="*/ 0 h 6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00" h="651509">
                  <a:moveTo>
                    <a:pt x="361950" y="439103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280988" y="651510"/>
                  </a:lnTo>
                  <a:lnTo>
                    <a:pt x="443865" y="651510"/>
                  </a:lnTo>
                  <a:lnTo>
                    <a:pt x="723900" y="0"/>
                  </a:lnTo>
                  <a:lnTo>
                    <a:pt x="5467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AFA3B25B-CD98-40DD-B658-5323AE23C3A9}"/>
                </a:ext>
              </a:extLst>
            </p:cNvPr>
            <p:cNvSpPr/>
            <p:nvPr/>
          </p:nvSpPr>
          <p:spPr bwMode="gray">
            <a:xfrm>
              <a:off x="4706937" y="1225513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3 w 160972"/>
                <a:gd name="connsiteY1" fmla="*/ 0 h 647700"/>
                <a:gd name="connsiteX2" fmla="*/ 160973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3" y="0"/>
                  </a:lnTo>
                  <a:lnTo>
                    <a:pt x="160973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32019E0A-09B1-4455-A85C-195155C9F844}"/>
                </a:ext>
              </a:extLst>
            </p:cNvPr>
            <p:cNvSpPr/>
            <p:nvPr/>
          </p:nvSpPr>
          <p:spPr bwMode="gray">
            <a:xfrm>
              <a:off x="3171507" y="1213130"/>
              <a:ext cx="685800" cy="672464"/>
            </a:xfrm>
            <a:custGeom>
              <a:avLst/>
              <a:gdLst>
                <a:gd name="connsiteX0" fmla="*/ 342900 w 685800"/>
                <a:gd name="connsiteY0" fmla="*/ 0 h 672464"/>
                <a:gd name="connsiteX1" fmla="*/ 0 w 685800"/>
                <a:gd name="connsiteY1" fmla="*/ 336232 h 672464"/>
                <a:gd name="connsiteX2" fmla="*/ 342900 w 685800"/>
                <a:gd name="connsiteY2" fmla="*/ 672465 h 672464"/>
                <a:gd name="connsiteX3" fmla="*/ 685800 w 685800"/>
                <a:gd name="connsiteY3" fmla="*/ 336232 h 672464"/>
                <a:gd name="connsiteX4" fmla="*/ 342900 w 685800"/>
                <a:gd name="connsiteY4" fmla="*/ 0 h 672464"/>
                <a:gd name="connsiteX5" fmla="*/ 342900 w 685800"/>
                <a:gd name="connsiteY5" fmla="*/ 521970 h 672464"/>
                <a:gd name="connsiteX6" fmla="*/ 162878 w 685800"/>
                <a:gd name="connsiteY6" fmla="*/ 336232 h 672464"/>
                <a:gd name="connsiteX7" fmla="*/ 342900 w 685800"/>
                <a:gd name="connsiteY7" fmla="*/ 150495 h 672464"/>
                <a:gd name="connsiteX8" fmla="*/ 522923 w 685800"/>
                <a:gd name="connsiteY8" fmla="*/ 336232 h 672464"/>
                <a:gd name="connsiteX9" fmla="*/ 342900 w 685800"/>
                <a:gd name="connsiteY9" fmla="*/ 521970 h 67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" h="672464">
                  <a:moveTo>
                    <a:pt x="342900" y="0"/>
                  </a:moveTo>
                  <a:cubicBezTo>
                    <a:pt x="147638" y="0"/>
                    <a:pt x="0" y="147638"/>
                    <a:pt x="0" y="336232"/>
                  </a:cubicBezTo>
                  <a:cubicBezTo>
                    <a:pt x="0" y="524827"/>
                    <a:pt x="147638" y="672465"/>
                    <a:pt x="342900" y="672465"/>
                  </a:cubicBezTo>
                  <a:cubicBezTo>
                    <a:pt x="538163" y="672465"/>
                    <a:pt x="685800" y="524827"/>
                    <a:pt x="685800" y="336232"/>
                  </a:cubicBezTo>
                  <a:cubicBezTo>
                    <a:pt x="685800" y="147638"/>
                    <a:pt x="538163" y="0"/>
                    <a:pt x="342900" y="0"/>
                  </a:cubicBezTo>
                  <a:close/>
                  <a:moveTo>
                    <a:pt x="342900" y="521970"/>
                  </a:moveTo>
                  <a:cubicBezTo>
                    <a:pt x="238125" y="521970"/>
                    <a:pt x="162878" y="438150"/>
                    <a:pt x="162878" y="336232"/>
                  </a:cubicBezTo>
                  <a:cubicBezTo>
                    <a:pt x="162878" y="234315"/>
                    <a:pt x="238125" y="150495"/>
                    <a:pt x="342900" y="150495"/>
                  </a:cubicBezTo>
                  <a:cubicBezTo>
                    <a:pt x="447675" y="150495"/>
                    <a:pt x="522923" y="234315"/>
                    <a:pt x="522923" y="336232"/>
                  </a:cubicBezTo>
                  <a:cubicBezTo>
                    <a:pt x="522923" y="438150"/>
                    <a:pt x="447675" y="521970"/>
                    <a:pt x="342900" y="52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D1A31106-344B-4C64-A4BD-0031DE58BE1B}"/>
                </a:ext>
              </a:extLst>
            </p:cNvPr>
            <p:cNvSpPr/>
            <p:nvPr/>
          </p:nvSpPr>
          <p:spPr bwMode="gray">
            <a:xfrm>
              <a:off x="3963987" y="1225513"/>
              <a:ext cx="595312" cy="647700"/>
            </a:xfrm>
            <a:custGeom>
              <a:avLst/>
              <a:gdLst>
                <a:gd name="connsiteX0" fmla="*/ 435293 w 595312"/>
                <a:gd name="connsiteY0" fmla="*/ 364807 h 647700"/>
                <a:gd name="connsiteX1" fmla="*/ 122873 w 595312"/>
                <a:gd name="connsiteY1" fmla="*/ 0 h 647700"/>
                <a:gd name="connsiteX2" fmla="*/ 0 w 595312"/>
                <a:gd name="connsiteY2" fmla="*/ 0 h 647700"/>
                <a:gd name="connsiteX3" fmla="*/ 0 w 595312"/>
                <a:gd name="connsiteY3" fmla="*/ 647700 h 647700"/>
                <a:gd name="connsiteX4" fmla="*/ 160973 w 595312"/>
                <a:gd name="connsiteY4" fmla="*/ 647700 h 647700"/>
                <a:gd name="connsiteX5" fmla="*/ 160973 w 595312"/>
                <a:gd name="connsiteY5" fmla="*/ 292418 h 647700"/>
                <a:gd name="connsiteX6" fmla="*/ 471488 w 595312"/>
                <a:gd name="connsiteY6" fmla="*/ 647700 h 647700"/>
                <a:gd name="connsiteX7" fmla="*/ 595313 w 595312"/>
                <a:gd name="connsiteY7" fmla="*/ 647700 h 647700"/>
                <a:gd name="connsiteX8" fmla="*/ 595313 w 595312"/>
                <a:gd name="connsiteY8" fmla="*/ 0 h 647700"/>
                <a:gd name="connsiteX9" fmla="*/ 435293 w 595312"/>
                <a:gd name="connsiteY9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312" h="647700">
                  <a:moveTo>
                    <a:pt x="435293" y="364807"/>
                  </a:moveTo>
                  <a:lnTo>
                    <a:pt x="122873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292418"/>
                  </a:lnTo>
                  <a:lnTo>
                    <a:pt x="471488" y="647700"/>
                  </a:lnTo>
                  <a:lnTo>
                    <a:pt x="595313" y="647700"/>
                  </a:lnTo>
                  <a:lnTo>
                    <a:pt x="595313" y="0"/>
                  </a:lnTo>
                  <a:lnTo>
                    <a:pt x="4352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5804886D-8C15-4128-8037-B4941A0AAB1D}"/>
                </a:ext>
              </a:extLst>
            </p:cNvPr>
            <p:cNvSpPr/>
            <p:nvPr/>
          </p:nvSpPr>
          <p:spPr bwMode="gray">
            <a:xfrm>
              <a:off x="4979352" y="1215035"/>
              <a:ext cx="627697" cy="670559"/>
            </a:xfrm>
            <a:custGeom>
              <a:avLst/>
              <a:gdLst>
                <a:gd name="connsiteX0" fmla="*/ 338138 w 627697"/>
                <a:gd name="connsiteY0" fmla="*/ 146685 h 670559"/>
                <a:gd name="connsiteX1" fmla="*/ 492443 w 627697"/>
                <a:gd name="connsiteY1" fmla="*/ 232410 h 670559"/>
                <a:gd name="connsiteX2" fmla="*/ 627698 w 627697"/>
                <a:gd name="connsiteY2" fmla="*/ 155258 h 670559"/>
                <a:gd name="connsiteX3" fmla="*/ 340043 w 627697"/>
                <a:gd name="connsiteY3" fmla="*/ 0 h 670559"/>
                <a:gd name="connsiteX4" fmla="*/ 0 w 627697"/>
                <a:gd name="connsiteY4" fmla="*/ 335280 h 670559"/>
                <a:gd name="connsiteX5" fmla="*/ 340043 w 627697"/>
                <a:gd name="connsiteY5" fmla="*/ 670560 h 670559"/>
                <a:gd name="connsiteX6" fmla="*/ 621030 w 627697"/>
                <a:gd name="connsiteY6" fmla="*/ 527685 h 670559"/>
                <a:gd name="connsiteX7" fmla="*/ 494348 w 627697"/>
                <a:gd name="connsiteY7" fmla="*/ 438150 h 670559"/>
                <a:gd name="connsiteX8" fmla="*/ 338138 w 627697"/>
                <a:gd name="connsiteY8" fmla="*/ 522922 h 670559"/>
                <a:gd name="connsiteX9" fmla="*/ 160020 w 627697"/>
                <a:gd name="connsiteY9" fmla="*/ 335280 h 670559"/>
                <a:gd name="connsiteX10" fmla="*/ 338138 w 627697"/>
                <a:gd name="connsiteY10" fmla="*/ 146685 h 6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697" h="670559">
                  <a:moveTo>
                    <a:pt x="338138" y="146685"/>
                  </a:moveTo>
                  <a:cubicBezTo>
                    <a:pt x="404813" y="146685"/>
                    <a:pt x="458153" y="177165"/>
                    <a:pt x="492443" y="232410"/>
                  </a:cubicBezTo>
                  <a:lnTo>
                    <a:pt x="627698" y="155258"/>
                  </a:lnTo>
                  <a:cubicBezTo>
                    <a:pt x="572453" y="57150"/>
                    <a:pt x="463868" y="0"/>
                    <a:pt x="340043" y="0"/>
                  </a:cubicBezTo>
                  <a:cubicBezTo>
                    <a:pt x="140018" y="0"/>
                    <a:pt x="0" y="139065"/>
                    <a:pt x="0" y="335280"/>
                  </a:cubicBezTo>
                  <a:cubicBezTo>
                    <a:pt x="0" y="531495"/>
                    <a:pt x="140970" y="670560"/>
                    <a:pt x="340043" y="670560"/>
                  </a:cubicBezTo>
                  <a:cubicBezTo>
                    <a:pt x="463868" y="670560"/>
                    <a:pt x="561975" y="615315"/>
                    <a:pt x="621030" y="527685"/>
                  </a:cubicBezTo>
                  <a:lnTo>
                    <a:pt x="494348" y="438150"/>
                  </a:lnTo>
                  <a:cubicBezTo>
                    <a:pt x="457200" y="493395"/>
                    <a:pt x="403860" y="522922"/>
                    <a:pt x="338138" y="522922"/>
                  </a:cubicBezTo>
                  <a:cubicBezTo>
                    <a:pt x="242888" y="522922"/>
                    <a:pt x="160020" y="455295"/>
                    <a:pt x="160020" y="335280"/>
                  </a:cubicBezTo>
                  <a:cubicBezTo>
                    <a:pt x="160020" y="223838"/>
                    <a:pt x="236220" y="146685"/>
                    <a:pt x="338138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55D85D40-B135-45CE-B3C8-BBF8A58FF083}"/>
                </a:ext>
              </a:extLst>
            </p:cNvPr>
            <p:cNvSpPr/>
            <p:nvPr/>
          </p:nvSpPr>
          <p:spPr bwMode="gray">
            <a:xfrm>
              <a:off x="2542857" y="1225513"/>
              <a:ext cx="594360" cy="647700"/>
            </a:xfrm>
            <a:custGeom>
              <a:avLst/>
              <a:gdLst>
                <a:gd name="connsiteX0" fmla="*/ 551498 w 594360"/>
                <a:gd name="connsiteY0" fmla="*/ 227647 h 647700"/>
                <a:gd name="connsiteX1" fmla="*/ 282893 w 594360"/>
                <a:gd name="connsiteY1" fmla="*/ 0 h 647700"/>
                <a:gd name="connsiteX2" fmla="*/ 0 w 594360"/>
                <a:gd name="connsiteY2" fmla="*/ 0 h 647700"/>
                <a:gd name="connsiteX3" fmla="*/ 0 w 594360"/>
                <a:gd name="connsiteY3" fmla="*/ 647700 h 647700"/>
                <a:gd name="connsiteX4" fmla="*/ 160973 w 594360"/>
                <a:gd name="connsiteY4" fmla="*/ 647700 h 647700"/>
                <a:gd name="connsiteX5" fmla="*/ 160973 w 594360"/>
                <a:gd name="connsiteY5" fmla="*/ 460057 h 647700"/>
                <a:gd name="connsiteX6" fmla="*/ 282893 w 594360"/>
                <a:gd name="connsiteY6" fmla="*/ 460057 h 647700"/>
                <a:gd name="connsiteX7" fmla="*/ 283845 w 594360"/>
                <a:gd name="connsiteY7" fmla="*/ 460057 h 647700"/>
                <a:gd name="connsiteX8" fmla="*/ 406718 w 594360"/>
                <a:gd name="connsiteY8" fmla="*/ 647700 h 647700"/>
                <a:gd name="connsiteX9" fmla="*/ 594360 w 594360"/>
                <a:gd name="connsiteY9" fmla="*/ 647700 h 647700"/>
                <a:gd name="connsiteX10" fmla="*/ 441960 w 594360"/>
                <a:gd name="connsiteY10" fmla="*/ 421005 h 647700"/>
                <a:gd name="connsiteX11" fmla="*/ 551498 w 594360"/>
                <a:gd name="connsiteY11" fmla="*/ 227647 h 647700"/>
                <a:gd name="connsiteX12" fmla="*/ 280035 w 594360"/>
                <a:gd name="connsiteY12" fmla="*/ 315278 h 647700"/>
                <a:gd name="connsiteX13" fmla="*/ 160973 w 594360"/>
                <a:gd name="connsiteY13" fmla="*/ 315278 h 647700"/>
                <a:gd name="connsiteX14" fmla="*/ 160973 w 594360"/>
                <a:gd name="connsiteY14" fmla="*/ 141922 h 647700"/>
                <a:gd name="connsiteX15" fmla="*/ 280035 w 594360"/>
                <a:gd name="connsiteY15" fmla="*/ 141922 h 647700"/>
                <a:gd name="connsiteX16" fmla="*/ 390525 w 594360"/>
                <a:gd name="connsiteY16" fmla="*/ 227647 h 647700"/>
                <a:gd name="connsiteX17" fmla="*/ 280035 w 594360"/>
                <a:gd name="connsiteY17" fmla="*/ 315278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4360" h="647700">
                  <a:moveTo>
                    <a:pt x="551498" y="227647"/>
                  </a:moveTo>
                  <a:cubicBezTo>
                    <a:pt x="551498" y="87630"/>
                    <a:pt x="443865" y="0"/>
                    <a:pt x="282893" y="0"/>
                  </a:cubicBez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460057"/>
                  </a:lnTo>
                  <a:lnTo>
                    <a:pt x="282893" y="460057"/>
                  </a:lnTo>
                  <a:lnTo>
                    <a:pt x="283845" y="460057"/>
                  </a:lnTo>
                  <a:lnTo>
                    <a:pt x="406718" y="647700"/>
                  </a:lnTo>
                  <a:lnTo>
                    <a:pt x="594360" y="647700"/>
                  </a:lnTo>
                  <a:lnTo>
                    <a:pt x="441960" y="421005"/>
                  </a:lnTo>
                  <a:cubicBezTo>
                    <a:pt x="510540" y="381000"/>
                    <a:pt x="551498" y="312420"/>
                    <a:pt x="551498" y="227647"/>
                  </a:cubicBezTo>
                  <a:close/>
                  <a:moveTo>
                    <a:pt x="280035" y="315278"/>
                  </a:moveTo>
                  <a:lnTo>
                    <a:pt x="160973" y="315278"/>
                  </a:lnTo>
                  <a:lnTo>
                    <a:pt x="160973" y="141922"/>
                  </a:lnTo>
                  <a:lnTo>
                    <a:pt x="280035" y="141922"/>
                  </a:lnTo>
                  <a:cubicBezTo>
                    <a:pt x="341948" y="141922"/>
                    <a:pt x="390525" y="175260"/>
                    <a:pt x="390525" y="227647"/>
                  </a:cubicBezTo>
                  <a:cubicBezTo>
                    <a:pt x="390525" y="280988"/>
                    <a:pt x="341948" y="315278"/>
                    <a:pt x="280035" y="315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7417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/ Picture 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9B07103-7310-4333-98BA-0928CFA4693B}"/>
              </a:ext>
            </a:extLst>
          </p:cNvPr>
          <p:cNvSpPr/>
          <p:nvPr userDrawn="1"/>
        </p:nvSpPr>
        <p:spPr>
          <a:xfrm>
            <a:off x="6096000" y="-1"/>
            <a:ext cx="6096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D3C325-3572-4FCA-A6E0-2355F7376B7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490565" y="865141"/>
            <a:ext cx="5258524" cy="484748"/>
          </a:xfrm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487CB0C-DFBA-4F58-88B7-9C34A16AF4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6490565" y="2471351"/>
            <a:ext cx="5258523" cy="3478599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E6FF0BD-8FCD-40C9-BCD0-16920B14C63F}"/>
              </a:ext>
            </a:extLst>
          </p:cNvPr>
          <p:cNvSpPr/>
          <p:nvPr userDrawn="1"/>
        </p:nvSpPr>
        <p:spPr>
          <a:xfrm>
            <a:off x="-6306" y="-276999"/>
            <a:ext cx="6096000" cy="27699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l"/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</a:rPr>
              <a:t>You can change the background </a:t>
            </a:r>
            <a:r>
              <a:rPr lang="en-GB" sz="1200" dirty="0" err="1">
                <a:solidFill>
                  <a:srgbClr val="FF0000"/>
                </a:solidFill>
                <a:latin typeface="Arial" panose="020B0604020202020204" pitchFamily="34" charset="0"/>
              </a:rPr>
              <a:t>color</a:t>
            </a:r>
            <a:endParaRPr lang="en-GB" sz="1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AEE1A73-5265-454D-8FF2-F9DE5A85BDC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17790FE-C009-4D2D-94CA-2E407AC90028}" type="datetime1">
              <a:rPr lang="de-DE" smtClean="0"/>
              <a:t>25.09.2023</a:t>
            </a:fld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C8E00F5-A70A-47FB-8B94-6F3C88D2790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881E0A7-2D45-434E-8123-63023D6D350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B00A23F3-2800-487E-9988-D6C33FED8EFA}"/>
              </a:ext>
            </a:extLst>
          </p:cNvPr>
          <p:cNvGrpSpPr/>
          <p:nvPr userDrawn="1"/>
        </p:nvGrpSpPr>
        <p:grpSpPr bwMode="gray">
          <a:xfrm>
            <a:off x="442912" y="6288176"/>
            <a:ext cx="759579" cy="108842"/>
            <a:chOff x="914082" y="1213130"/>
            <a:chExt cx="4692967" cy="672464"/>
          </a:xfrm>
          <a:solidFill>
            <a:schemeClr val="tx1"/>
          </a:solidFill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53C337A-4705-4B4D-8795-19534E133B02}"/>
                </a:ext>
              </a:extLst>
            </p:cNvPr>
            <p:cNvSpPr/>
            <p:nvPr/>
          </p:nvSpPr>
          <p:spPr bwMode="gray">
            <a:xfrm>
              <a:off x="1927542" y="1225513"/>
              <a:ext cx="546734" cy="647700"/>
            </a:xfrm>
            <a:custGeom>
              <a:avLst/>
              <a:gdLst>
                <a:gd name="connsiteX0" fmla="*/ 0 w 546734"/>
                <a:gd name="connsiteY0" fmla="*/ 143828 h 647700"/>
                <a:gd name="connsiteX1" fmla="*/ 195263 w 546734"/>
                <a:gd name="connsiteY1" fmla="*/ 143828 h 647700"/>
                <a:gd name="connsiteX2" fmla="*/ 195263 w 546734"/>
                <a:gd name="connsiteY2" fmla="*/ 647700 h 647700"/>
                <a:gd name="connsiteX3" fmla="*/ 355282 w 546734"/>
                <a:gd name="connsiteY3" fmla="*/ 647700 h 647700"/>
                <a:gd name="connsiteX4" fmla="*/ 355282 w 546734"/>
                <a:gd name="connsiteY4" fmla="*/ 143828 h 647700"/>
                <a:gd name="connsiteX5" fmla="*/ 546735 w 546734"/>
                <a:gd name="connsiteY5" fmla="*/ 143828 h 647700"/>
                <a:gd name="connsiteX6" fmla="*/ 546735 w 546734"/>
                <a:gd name="connsiteY6" fmla="*/ 0 h 647700"/>
                <a:gd name="connsiteX7" fmla="*/ 0 w 546734"/>
                <a:gd name="connsiteY7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734" h="647700">
                  <a:moveTo>
                    <a:pt x="0" y="143828"/>
                  </a:moveTo>
                  <a:lnTo>
                    <a:pt x="195263" y="143828"/>
                  </a:lnTo>
                  <a:lnTo>
                    <a:pt x="195263" y="647700"/>
                  </a:lnTo>
                  <a:lnTo>
                    <a:pt x="355282" y="647700"/>
                  </a:lnTo>
                  <a:lnTo>
                    <a:pt x="355282" y="143828"/>
                  </a:lnTo>
                  <a:lnTo>
                    <a:pt x="546735" y="143828"/>
                  </a:lnTo>
                  <a:lnTo>
                    <a:pt x="54673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73A5C7C7-6EC8-4EB3-8595-6BA41CAA7CEA}"/>
                </a:ext>
              </a:extLst>
            </p:cNvPr>
            <p:cNvSpPr/>
            <p:nvPr/>
          </p:nvSpPr>
          <p:spPr bwMode="gray">
            <a:xfrm>
              <a:off x="1697037" y="1224560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2 w 160972"/>
                <a:gd name="connsiteY1" fmla="*/ 0 h 647700"/>
                <a:gd name="connsiteX2" fmla="*/ 160972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2" y="0"/>
                  </a:lnTo>
                  <a:lnTo>
                    <a:pt x="160972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846EE8BB-5D9A-43BC-99B8-BA4E64F828B8}"/>
                </a:ext>
              </a:extLst>
            </p:cNvPr>
            <p:cNvSpPr/>
            <p:nvPr/>
          </p:nvSpPr>
          <p:spPr bwMode="gray">
            <a:xfrm>
              <a:off x="914082" y="1224560"/>
              <a:ext cx="723900" cy="651509"/>
            </a:xfrm>
            <a:custGeom>
              <a:avLst/>
              <a:gdLst>
                <a:gd name="connsiteX0" fmla="*/ 361950 w 723900"/>
                <a:gd name="connsiteY0" fmla="*/ 439103 h 651509"/>
                <a:gd name="connsiteX1" fmla="*/ 177165 w 723900"/>
                <a:gd name="connsiteY1" fmla="*/ 0 h 651509"/>
                <a:gd name="connsiteX2" fmla="*/ 0 w 723900"/>
                <a:gd name="connsiteY2" fmla="*/ 0 h 651509"/>
                <a:gd name="connsiteX3" fmla="*/ 280988 w 723900"/>
                <a:gd name="connsiteY3" fmla="*/ 651510 h 651509"/>
                <a:gd name="connsiteX4" fmla="*/ 443865 w 723900"/>
                <a:gd name="connsiteY4" fmla="*/ 651510 h 651509"/>
                <a:gd name="connsiteX5" fmla="*/ 723900 w 723900"/>
                <a:gd name="connsiteY5" fmla="*/ 0 h 651509"/>
                <a:gd name="connsiteX6" fmla="*/ 546735 w 723900"/>
                <a:gd name="connsiteY6" fmla="*/ 0 h 6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00" h="651509">
                  <a:moveTo>
                    <a:pt x="361950" y="439103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280988" y="651510"/>
                  </a:lnTo>
                  <a:lnTo>
                    <a:pt x="443865" y="651510"/>
                  </a:lnTo>
                  <a:lnTo>
                    <a:pt x="723900" y="0"/>
                  </a:lnTo>
                  <a:lnTo>
                    <a:pt x="5467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21B5279-1AF2-4168-BA61-E1F2484D9BE1}"/>
                </a:ext>
              </a:extLst>
            </p:cNvPr>
            <p:cNvSpPr/>
            <p:nvPr/>
          </p:nvSpPr>
          <p:spPr bwMode="gray">
            <a:xfrm>
              <a:off x="4706937" y="1225513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3 w 160972"/>
                <a:gd name="connsiteY1" fmla="*/ 0 h 647700"/>
                <a:gd name="connsiteX2" fmla="*/ 160973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3" y="0"/>
                  </a:lnTo>
                  <a:lnTo>
                    <a:pt x="160973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7B422FC0-6553-44D3-9991-15DA2CF60A84}"/>
                </a:ext>
              </a:extLst>
            </p:cNvPr>
            <p:cNvSpPr/>
            <p:nvPr/>
          </p:nvSpPr>
          <p:spPr bwMode="gray">
            <a:xfrm>
              <a:off x="3171507" y="1213130"/>
              <a:ext cx="685800" cy="672464"/>
            </a:xfrm>
            <a:custGeom>
              <a:avLst/>
              <a:gdLst>
                <a:gd name="connsiteX0" fmla="*/ 342900 w 685800"/>
                <a:gd name="connsiteY0" fmla="*/ 0 h 672464"/>
                <a:gd name="connsiteX1" fmla="*/ 0 w 685800"/>
                <a:gd name="connsiteY1" fmla="*/ 336232 h 672464"/>
                <a:gd name="connsiteX2" fmla="*/ 342900 w 685800"/>
                <a:gd name="connsiteY2" fmla="*/ 672465 h 672464"/>
                <a:gd name="connsiteX3" fmla="*/ 685800 w 685800"/>
                <a:gd name="connsiteY3" fmla="*/ 336232 h 672464"/>
                <a:gd name="connsiteX4" fmla="*/ 342900 w 685800"/>
                <a:gd name="connsiteY4" fmla="*/ 0 h 672464"/>
                <a:gd name="connsiteX5" fmla="*/ 342900 w 685800"/>
                <a:gd name="connsiteY5" fmla="*/ 521970 h 672464"/>
                <a:gd name="connsiteX6" fmla="*/ 162878 w 685800"/>
                <a:gd name="connsiteY6" fmla="*/ 336232 h 672464"/>
                <a:gd name="connsiteX7" fmla="*/ 342900 w 685800"/>
                <a:gd name="connsiteY7" fmla="*/ 150495 h 672464"/>
                <a:gd name="connsiteX8" fmla="*/ 522923 w 685800"/>
                <a:gd name="connsiteY8" fmla="*/ 336232 h 672464"/>
                <a:gd name="connsiteX9" fmla="*/ 342900 w 685800"/>
                <a:gd name="connsiteY9" fmla="*/ 521970 h 67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" h="672464">
                  <a:moveTo>
                    <a:pt x="342900" y="0"/>
                  </a:moveTo>
                  <a:cubicBezTo>
                    <a:pt x="147638" y="0"/>
                    <a:pt x="0" y="147638"/>
                    <a:pt x="0" y="336232"/>
                  </a:cubicBezTo>
                  <a:cubicBezTo>
                    <a:pt x="0" y="524827"/>
                    <a:pt x="147638" y="672465"/>
                    <a:pt x="342900" y="672465"/>
                  </a:cubicBezTo>
                  <a:cubicBezTo>
                    <a:pt x="538163" y="672465"/>
                    <a:pt x="685800" y="524827"/>
                    <a:pt x="685800" y="336232"/>
                  </a:cubicBezTo>
                  <a:cubicBezTo>
                    <a:pt x="685800" y="147638"/>
                    <a:pt x="538163" y="0"/>
                    <a:pt x="342900" y="0"/>
                  </a:cubicBezTo>
                  <a:close/>
                  <a:moveTo>
                    <a:pt x="342900" y="521970"/>
                  </a:moveTo>
                  <a:cubicBezTo>
                    <a:pt x="238125" y="521970"/>
                    <a:pt x="162878" y="438150"/>
                    <a:pt x="162878" y="336232"/>
                  </a:cubicBezTo>
                  <a:cubicBezTo>
                    <a:pt x="162878" y="234315"/>
                    <a:pt x="238125" y="150495"/>
                    <a:pt x="342900" y="150495"/>
                  </a:cubicBezTo>
                  <a:cubicBezTo>
                    <a:pt x="447675" y="150495"/>
                    <a:pt x="522923" y="234315"/>
                    <a:pt x="522923" y="336232"/>
                  </a:cubicBezTo>
                  <a:cubicBezTo>
                    <a:pt x="522923" y="438150"/>
                    <a:pt x="447675" y="521970"/>
                    <a:pt x="342900" y="52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12BC961-015F-4F01-9979-D2D2B9E43620}"/>
                </a:ext>
              </a:extLst>
            </p:cNvPr>
            <p:cNvSpPr/>
            <p:nvPr/>
          </p:nvSpPr>
          <p:spPr bwMode="gray">
            <a:xfrm>
              <a:off x="3963987" y="1225513"/>
              <a:ext cx="595312" cy="647700"/>
            </a:xfrm>
            <a:custGeom>
              <a:avLst/>
              <a:gdLst>
                <a:gd name="connsiteX0" fmla="*/ 435293 w 595312"/>
                <a:gd name="connsiteY0" fmla="*/ 364807 h 647700"/>
                <a:gd name="connsiteX1" fmla="*/ 122873 w 595312"/>
                <a:gd name="connsiteY1" fmla="*/ 0 h 647700"/>
                <a:gd name="connsiteX2" fmla="*/ 0 w 595312"/>
                <a:gd name="connsiteY2" fmla="*/ 0 h 647700"/>
                <a:gd name="connsiteX3" fmla="*/ 0 w 595312"/>
                <a:gd name="connsiteY3" fmla="*/ 647700 h 647700"/>
                <a:gd name="connsiteX4" fmla="*/ 160973 w 595312"/>
                <a:gd name="connsiteY4" fmla="*/ 647700 h 647700"/>
                <a:gd name="connsiteX5" fmla="*/ 160973 w 595312"/>
                <a:gd name="connsiteY5" fmla="*/ 292418 h 647700"/>
                <a:gd name="connsiteX6" fmla="*/ 471488 w 595312"/>
                <a:gd name="connsiteY6" fmla="*/ 647700 h 647700"/>
                <a:gd name="connsiteX7" fmla="*/ 595313 w 595312"/>
                <a:gd name="connsiteY7" fmla="*/ 647700 h 647700"/>
                <a:gd name="connsiteX8" fmla="*/ 595313 w 595312"/>
                <a:gd name="connsiteY8" fmla="*/ 0 h 647700"/>
                <a:gd name="connsiteX9" fmla="*/ 435293 w 595312"/>
                <a:gd name="connsiteY9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312" h="647700">
                  <a:moveTo>
                    <a:pt x="435293" y="364807"/>
                  </a:moveTo>
                  <a:lnTo>
                    <a:pt x="122873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292418"/>
                  </a:lnTo>
                  <a:lnTo>
                    <a:pt x="471488" y="647700"/>
                  </a:lnTo>
                  <a:lnTo>
                    <a:pt x="595313" y="647700"/>
                  </a:lnTo>
                  <a:lnTo>
                    <a:pt x="595313" y="0"/>
                  </a:lnTo>
                  <a:lnTo>
                    <a:pt x="4352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229C18B8-0C72-4256-B164-651E7B50C714}"/>
                </a:ext>
              </a:extLst>
            </p:cNvPr>
            <p:cNvSpPr/>
            <p:nvPr/>
          </p:nvSpPr>
          <p:spPr bwMode="gray">
            <a:xfrm>
              <a:off x="4979352" y="1215035"/>
              <a:ext cx="627697" cy="670559"/>
            </a:xfrm>
            <a:custGeom>
              <a:avLst/>
              <a:gdLst>
                <a:gd name="connsiteX0" fmla="*/ 338138 w 627697"/>
                <a:gd name="connsiteY0" fmla="*/ 146685 h 670559"/>
                <a:gd name="connsiteX1" fmla="*/ 492443 w 627697"/>
                <a:gd name="connsiteY1" fmla="*/ 232410 h 670559"/>
                <a:gd name="connsiteX2" fmla="*/ 627698 w 627697"/>
                <a:gd name="connsiteY2" fmla="*/ 155258 h 670559"/>
                <a:gd name="connsiteX3" fmla="*/ 340043 w 627697"/>
                <a:gd name="connsiteY3" fmla="*/ 0 h 670559"/>
                <a:gd name="connsiteX4" fmla="*/ 0 w 627697"/>
                <a:gd name="connsiteY4" fmla="*/ 335280 h 670559"/>
                <a:gd name="connsiteX5" fmla="*/ 340043 w 627697"/>
                <a:gd name="connsiteY5" fmla="*/ 670560 h 670559"/>
                <a:gd name="connsiteX6" fmla="*/ 621030 w 627697"/>
                <a:gd name="connsiteY6" fmla="*/ 527685 h 670559"/>
                <a:gd name="connsiteX7" fmla="*/ 494348 w 627697"/>
                <a:gd name="connsiteY7" fmla="*/ 438150 h 670559"/>
                <a:gd name="connsiteX8" fmla="*/ 338138 w 627697"/>
                <a:gd name="connsiteY8" fmla="*/ 522922 h 670559"/>
                <a:gd name="connsiteX9" fmla="*/ 160020 w 627697"/>
                <a:gd name="connsiteY9" fmla="*/ 335280 h 670559"/>
                <a:gd name="connsiteX10" fmla="*/ 338138 w 627697"/>
                <a:gd name="connsiteY10" fmla="*/ 146685 h 6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697" h="670559">
                  <a:moveTo>
                    <a:pt x="338138" y="146685"/>
                  </a:moveTo>
                  <a:cubicBezTo>
                    <a:pt x="404813" y="146685"/>
                    <a:pt x="458153" y="177165"/>
                    <a:pt x="492443" y="232410"/>
                  </a:cubicBezTo>
                  <a:lnTo>
                    <a:pt x="627698" y="155258"/>
                  </a:lnTo>
                  <a:cubicBezTo>
                    <a:pt x="572453" y="57150"/>
                    <a:pt x="463868" y="0"/>
                    <a:pt x="340043" y="0"/>
                  </a:cubicBezTo>
                  <a:cubicBezTo>
                    <a:pt x="140018" y="0"/>
                    <a:pt x="0" y="139065"/>
                    <a:pt x="0" y="335280"/>
                  </a:cubicBezTo>
                  <a:cubicBezTo>
                    <a:pt x="0" y="531495"/>
                    <a:pt x="140970" y="670560"/>
                    <a:pt x="340043" y="670560"/>
                  </a:cubicBezTo>
                  <a:cubicBezTo>
                    <a:pt x="463868" y="670560"/>
                    <a:pt x="561975" y="615315"/>
                    <a:pt x="621030" y="527685"/>
                  </a:cubicBezTo>
                  <a:lnTo>
                    <a:pt x="494348" y="438150"/>
                  </a:lnTo>
                  <a:cubicBezTo>
                    <a:pt x="457200" y="493395"/>
                    <a:pt x="403860" y="522922"/>
                    <a:pt x="338138" y="522922"/>
                  </a:cubicBezTo>
                  <a:cubicBezTo>
                    <a:pt x="242888" y="522922"/>
                    <a:pt x="160020" y="455295"/>
                    <a:pt x="160020" y="335280"/>
                  </a:cubicBezTo>
                  <a:cubicBezTo>
                    <a:pt x="160020" y="223838"/>
                    <a:pt x="236220" y="146685"/>
                    <a:pt x="338138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67C6B35F-4900-4B82-A927-E4071DE724B8}"/>
                </a:ext>
              </a:extLst>
            </p:cNvPr>
            <p:cNvSpPr/>
            <p:nvPr/>
          </p:nvSpPr>
          <p:spPr bwMode="gray">
            <a:xfrm>
              <a:off x="2542857" y="1225513"/>
              <a:ext cx="594360" cy="647700"/>
            </a:xfrm>
            <a:custGeom>
              <a:avLst/>
              <a:gdLst>
                <a:gd name="connsiteX0" fmla="*/ 551498 w 594360"/>
                <a:gd name="connsiteY0" fmla="*/ 227647 h 647700"/>
                <a:gd name="connsiteX1" fmla="*/ 282893 w 594360"/>
                <a:gd name="connsiteY1" fmla="*/ 0 h 647700"/>
                <a:gd name="connsiteX2" fmla="*/ 0 w 594360"/>
                <a:gd name="connsiteY2" fmla="*/ 0 h 647700"/>
                <a:gd name="connsiteX3" fmla="*/ 0 w 594360"/>
                <a:gd name="connsiteY3" fmla="*/ 647700 h 647700"/>
                <a:gd name="connsiteX4" fmla="*/ 160973 w 594360"/>
                <a:gd name="connsiteY4" fmla="*/ 647700 h 647700"/>
                <a:gd name="connsiteX5" fmla="*/ 160973 w 594360"/>
                <a:gd name="connsiteY5" fmla="*/ 460057 h 647700"/>
                <a:gd name="connsiteX6" fmla="*/ 282893 w 594360"/>
                <a:gd name="connsiteY6" fmla="*/ 460057 h 647700"/>
                <a:gd name="connsiteX7" fmla="*/ 283845 w 594360"/>
                <a:gd name="connsiteY7" fmla="*/ 460057 h 647700"/>
                <a:gd name="connsiteX8" fmla="*/ 406718 w 594360"/>
                <a:gd name="connsiteY8" fmla="*/ 647700 h 647700"/>
                <a:gd name="connsiteX9" fmla="*/ 594360 w 594360"/>
                <a:gd name="connsiteY9" fmla="*/ 647700 h 647700"/>
                <a:gd name="connsiteX10" fmla="*/ 441960 w 594360"/>
                <a:gd name="connsiteY10" fmla="*/ 421005 h 647700"/>
                <a:gd name="connsiteX11" fmla="*/ 551498 w 594360"/>
                <a:gd name="connsiteY11" fmla="*/ 227647 h 647700"/>
                <a:gd name="connsiteX12" fmla="*/ 280035 w 594360"/>
                <a:gd name="connsiteY12" fmla="*/ 315278 h 647700"/>
                <a:gd name="connsiteX13" fmla="*/ 160973 w 594360"/>
                <a:gd name="connsiteY13" fmla="*/ 315278 h 647700"/>
                <a:gd name="connsiteX14" fmla="*/ 160973 w 594360"/>
                <a:gd name="connsiteY14" fmla="*/ 141922 h 647700"/>
                <a:gd name="connsiteX15" fmla="*/ 280035 w 594360"/>
                <a:gd name="connsiteY15" fmla="*/ 141922 h 647700"/>
                <a:gd name="connsiteX16" fmla="*/ 390525 w 594360"/>
                <a:gd name="connsiteY16" fmla="*/ 227647 h 647700"/>
                <a:gd name="connsiteX17" fmla="*/ 280035 w 594360"/>
                <a:gd name="connsiteY17" fmla="*/ 315278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4360" h="647700">
                  <a:moveTo>
                    <a:pt x="551498" y="227647"/>
                  </a:moveTo>
                  <a:cubicBezTo>
                    <a:pt x="551498" y="87630"/>
                    <a:pt x="443865" y="0"/>
                    <a:pt x="282893" y="0"/>
                  </a:cubicBez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460057"/>
                  </a:lnTo>
                  <a:lnTo>
                    <a:pt x="282893" y="460057"/>
                  </a:lnTo>
                  <a:lnTo>
                    <a:pt x="283845" y="460057"/>
                  </a:lnTo>
                  <a:lnTo>
                    <a:pt x="406718" y="647700"/>
                  </a:lnTo>
                  <a:lnTo>
                    <a:pt x="594360" y="647700"/>
                  </a:lnTo>
                  <a:lnTo>
                    <a:pt x="441960" y="421005"/>
                  </a:lnTo>
                  <a:cubicBezTo>
                    <a:pt x="510540" y="381000"/>
                    <a:pt x="551498" y="312420"/>
                    <a:pt x="551498" y="227647"/>
                  </a:cubicBezTo>
                  <a:close/>
                  <a:moveTo>
                    <a:pt x="280035" y="315278"/>
                  </a:moveTo>
                  <a:lnTo>
                    <a:pt x="160973" y="315278"/>
                  </a:lnTo>
                  <a:lnTo>
                    <a:pt x="160973" y="141922"/>
                  </a:lnTo>
                  <a:lnTo>
                    <a:pt x="280035" y="141922"/>
                  </a:lnTo>
                  <a:cubicBezTo>
                    <a:pt x="341948" y="141922"/>
                    <a:pt x="390525" y="175260"/>
                    <a:pt x="390525" y="227647"/>
                  </a:cubicBezTo>
                  <a:cubicBezTo>
                    <a:pt x="390525" y="280988"/>
                    <a:pt x="341948" y="315278"/>
                    <a:pt x="280035" y="315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93769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Pictur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7DEEECC-4FCB-47BF-B60F-C3E23A8E5D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276000" y="1927656"/>
            <a:ext cx="5473088" cy="4022294"/>
          </a:xfrm>
          <a:noFill/>
        </p:spPr>
        <p:txBody>
          <a:bodyPr tIns="216000"/>
          <a:lstStyle>
            <a:lvl1pPr algn="ctr"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GB" dirty="0"/>
              <a:t>To insert a photo, please click on the small icon.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D3C325-3572-4FCA-A6E0-2355F7376B7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11306176" cy="498598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487CB0C-DFBA-4F58-88B7-9C34A16AF4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2912" y="1927655"/>
            <a:ext cx="5473087" cy="4022296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7CD881-2836-4408-82BB-D63FEBBAA87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FED2567-C822-4546-8345-42DE8BF9478E}" type="datetime1">
              <a:rPr lang="de-DE" smtClean="0"/>
              <a:t>25.09.2023</a:t>
            </a:fld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D9690FF-A6FF-46EE-8D25-4E43B789800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4ED94F95-4348-4BCB-B894-00FFDA71A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45795" y="6164643"/>
            <a:ext cx="60329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9202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F67087BF-3649-4DA4-BE1C-A10C500E82F0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3F830EDE-5B85-4E79-B8C3-9CAC54ECFB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096000" y="2"/>
            <a:ext cx="6096000" cy="6857999"/>
          </a:xfrm>
          <a:custGeom>
            <a:avLst/>
            <a:gdLst>
              <a:gd name="connsiteX0" fmla="*/ 4671691 w 6096000"/>
              <a:gd name="connsiteY0" fmla="*/ 6230268 h 6857999"/>
              <a:gd name="connsiteX1" fmla="*/ 4711939 w 6096000"/>
              <a:gd name="connsiteY1" fmla="*/ 6230268 h 6857999"/>
              <a:gd name="connsiteX2" fmla="*/ 4749288 w 6096000"/>
              <a:gd name="connsiteY2" fmla="*/ 6259247 h 6857999"/>
              <a:gd name="connsiteX3" fmla="*/ 4711939 w 6096000"/>
              <a:gd name="connsiteY3" fmla="*/ 6288869 h 6857999"/>
              <a:gd name="connsiteX4" fmla="*/ 4671691 w 6096000"/>
              <a:gd name="connsiteY4" fmla="*/ 6288869 h 6857999"/>
              <a:gd name="connsiteX5" fmla="*/ 4945697 w 6096000"/>
              <a:gd name="connsiteY5" fmla="*/ 6228981 h 6857999"/>
              <a:gd name="connsiteX6" fmla="*/ 5006551 w 6096000"/>
              <a:gd name="connsiteY6" fmla="*/ 6291767 h 6857999"/>
              <a:gd name="connsiteX7" fmla="*/ 4945697 w 6096000"/>
              <a:gd name="connsiteY7" fmla="*/ 6354553 h 6857999"/>
              <a:gd name="connsiteX8" fmla="*/ 4884842 w 6096000"/>
              <a:gd name="connsiteY8" fmla="*/ 6291767 h 6857999"/>
              <a:gd name="connsiteX9" fmla="*/ 4945697 w 6096000"/>
              <a:gd name="connsiteY9" fmla="*/ 6228981 h 6857999"/>
              <a:gd name="connsiteX10" fmla="*/ 5348817 w 6096000"/>
              <a:gd name="connsiteY10" fmla="*/ 6182293 h 6857999"/>
              <a:gd name="connsiteX11" fmla="*/ 5348817 w 6096000"/>
              <a:gd name="connsiteY11" fmla="*/ 6401240 h 6857999"/>
              <a:gd name="connsiteX12" fmla="*/ 5403231 w 6096000"/>
              <a:gd name="connsiteY12" fmla="*/ 6401240 h 6857999"/>
              <a:gd name="connsiteX13" fmla="*/ 5403231 w 6096000"/>
              <a:gd name="connsiteY13" fmla="*/ 6182293 h 6857999"/>
              <a:gd name="connsiteX14" fmla="*/ 5097671 w 6096000"/>
              <a:gd name="connsiteY14" fmla="*/ 6182293 h 6857999"/>
              <a:gd name="connsiteX15" fmla="*/ 5097671 w 6096000"/>
              <a:gd name="connsiteY15" fmla="*/ 6401240 h 6857999"/>
              <a:gd name="connsiteX16" fmla="*/ 5152086 w 6096000"/>
              <a:gd name="connsiteY16" fmla="*/ 6401240 h 6857999"/>
              <a:gd name="connsiteX17" fmla="*/ 5152086 w 6096000"/>
              <a:gd name="connsiteY17" fmla="*/ 6281142 h 6857999"/>
              <a:gd name="connsiteX18" fmla="*/ 5257052 w 6096000"/>
              <a:gd name="connsiteY18" fmla="*/ 6401240 h 6857999"/>
              <a:gd name="connsiteX19" fmla="*/ 5298909 w 6096000"/>
              <a:gd name="connsiteY19" fmla="*/ 6401240 h 6857999"/>
              <a:gd name="connsiteX20" fmla="*/ 5298909 w 6096000"/>
              <a:gd name="connsiteY20" fmla="*/ 6182293 h 6857999"/>
              <a:gd name="connsiteX21" fmla="*/ 5244817 w 6096000"/>
              <a:gd name="connsiteY21" fmla="*/ 6182293 h 6857999"/>
              <a:gd name="connsiteX22" fmla="*/ 5244817 w 6096000"/>
              <a:gd name="connsiteY22" fmla="*/ 6305612 h 6857999"/>
              <a:gd name="connsiteX23" fmla="*/ 5139206 w 6096000"/>
              <a:gd name="connsiteY23" fmla="*/ 6182293 h 6857999"/>
              <a:gd name="connsiteX24" fmla="*/ 4617276 w 6096000"/>
              <a:gd name="connsiteY24" fmla="*/ 6182293 h 6857999"/>
              <a:gd name="connsiteX25" fmla="*/ 4617276 w 6096000"/>
              <a:gd name="connsiteY25" fmla="*/ 6401240 h 6857999"/>
              <a:gd name="connsiteX26" fmla="*/ 4671691 w 6096000"/>
              <a:gd name="connsiteY26" fmla="*/ 6401240 h 6857999"/>
              <a:gd name="connsiteX27" fmla="*/ 4671691 w 6096000"/>
              <a:gd name="connsiteY27" fmla="*/ 6337811 h 6857999"/>
              <a:gd name="connsiteX28" fmla="*/ 4712904 w 6096000"/>
              <a:gd name="connsiteY28" fmla="*/ 6337811 h 6857999"/>
              <a:gd name="connsiteX29" fmla="*/ 4713226 w 6096000"/>
              <a:gd name="connsiteY29" fmla="*/ 6337811 h 6857999"/>
              <a:gd name="connsiteX30" fmla="*/ 4754761 w 6096000"/>
              <a:gd name="connsiteY30" fmla="*/ 6401240 h 6857999"/>
              <a:gd name="connsiteX31" fmla="*/ 4818192 w 6096000"/>
              <a:gd name="connsiteY31" fmla="*/ 6401240 h 6857999"/>
              <a:gd name="connsiteX32" fmla="*/ 4766676 w 6096000"/>
              <a:gd name="connsiteY32" fmla="*/ 6324609 h 6857999"/>
              <a:gd name="connsiteX33" fmla="*/ 4803703 w 6096000"/>
              <a:gd name="connsiteY33" fmla="*/ 6259247 h 6857999"/>
              <a:gd name="connsiteX34" fmla="*/ 4712904 w 6096000"/>
              <a:gd name="connsiteY34" fmla="*/ 6182293 h 6857999"/>
              <a:gd name="connsiteX35" fmla="*/ 4409276 w 6096000"/>
              <a:gd name="connsiteY35" fmla="*/ 6182293 h 6857999"/>
              <a:gd name="connsiteX36" fmla="*/ 4409276 w 6096000"/>
              <a:gd name="connsiteY36" fmla="*/ 6230913 h 6857999"/>
              <a:gd name="connsiteX37" fmla="*/ 4475281 w 6096000"/>
              <a:gd name="connsiteY37" fmla="*/ 6230913 h 6857999"/>
              <a:gd name="connsiteX38" fmla="*/ 4475281 w 6096000"/>
              <a:gd name="connsiteY38" fmla="*/ 6401240 h 6857999"/>
              <a:gd name="connsiteX39" fmla="*/ 4529375 w 6096000"/>
              <a:gd name="connsiteY39" fmla="*/ 6401240 h 6857999"/>
              <a:gd name="connsiteX40" fmla="*/ 4529375 w 6096000"/>
              <a:gd name="connsiteY40" fmla="*/ 6230913 h 6857999"/>
              <a:gd name="connsiteX41" fmla="*/ 4594093 w 6096000"/>
              <a:gd name="connsiteY41" fmla="*/ 6230913 h 6857999"/>
              <a:gd name="connsiteX42" fmla="*/ 4594093 w 6096000"/>
              <a:gd name="connsiteY42" fmla="*/ 6182293 h 6857999"/>
              <a:gd name="connsiteX43" fmla="*/ 4331356 w 6096000"/>
              <a:gd name="connsiteY43" fmla="*/ 6181971 h 6857999"/>
              <a:gd name="connsiteX44" fmla="*/ 4331356 w 6096000"/>
              <a:gd name="connsiteY44" fmla="*/ 6400918 h 6857999"/>
              <a:gd name="connsiteX45" fmla="*/ 4385770 w 6096000"/>
              <a:gd name="connsiteY45" fmla="*/ 6400918 h 6857999"/>
              <a:gd name="connsiteX46" fmla="*/ 4385770 w 6096000"/>
              <a:gd name="connsiteY46" fmla="*/ 6181971 h 6857999"/>
              <a:gd name="connsiteX47" fmla="*/ 4066689 w 6096000"/>
              <a:gd name="connsiteY47" fmla="*/ 6181971 h 6857999"/>
              <a:gd name="connsiteX48" fmla="*/ 4161674 w 6096000"/>
              <a:gd name="connsiteY48" fmla="*/ 6402207 h 6857999"/>
              <a:gd name="connsiteX49" fmla="*/ 4216731 w 6096000"/>
              <a:gd name="connsiteY49" fmla="*/ 6402207 h 6857999"/>
              <a:gd name="connsiteX50" fmla="*/ 4311394 w 6096000"/>
              <a:gd name="connsiteY50" fmla="*/ 6181971 h 6857999"/>
              <a:gd name="connsiteX51" fmla="*/ 4251506 w 6096000"/>
              <a:gd name="connsiteY51" fmla="*/ 6181971 h 6857999"/>
              <a:gd name="connsiteX52" fmla="*/ 4189042 w 6096000"/>
              <a:gd name="connsiteY52" fmla="*/ 6330404 h 6857999"/>
              <a:gd name="connsiteX53" fmla="*/ 4126577 w 6096000"/>
              <a:gd name="connsiteY53" fmla="*/ 6181971 h 6857999"/>
              <a:gd name="connsiteX54" fmla="*/ 5555850 w 6096000"/>
              <a:gd name="connsiteY54" fmla="*/ 6178750 h 6857999"/>
              <a:gd name="connsiteX55" fmla="*/ 5440903 w 6096000"/>
              <a:gd name="connsiteY55" fmla="*/ 6292088 h 6857999"/>
              <a:gd name="connsiteX56" fmla="*/ 5555850 w 6096000"/>
              <a:gd name="connsiteY56" fmla="*/ 6405426 h 6857999"/>
              <a:gd name="connsiteX57" fmla="*/ 5650835 w 6096000"/>
              <a:gd name="connsiteY57" fmla="*/ 6357128 h 6857999"/>
              <a:gd name="connsiteX58" fmla="*/ 5608011 w 6096000"/>
              <a:gd name="connsiteY58" fmla="*/ 6326861 h 6857999"/>
              <a:gd name="connsiteX59" fmla="*/ 5555206 w 6096000"/>
              <a:gd name="connsiteY59" fmla="*/ 6355517 h 6857999"/>
              <a:gd name="connsiteX60" fmla="*/ 5494996 w 6096000"/>
              <a:gd name="connsiteY60" fmla="*/ 6292088 h 6857999"/>
              <a:gd name="connsiteX61" fmla="*/ 5555206 w 6096000"/>
              <a:gd name="connsiteY61" fmla="*/ 6228335 h 6857999"/>
              <a:gd name="connsiteX62" fmla="*/ 5607367 w 6096000"/>
              <a:gd name="connsiteY62" fmla="*/ 6257313 h 6857999"/>
              <a:gd name="connsiteX63" fmla="*/ 5653089 w 6096000"/>
              <a:gd name="connsiteY63" fmla="*/ 6231233 h 6857999"/>
              <a:gd name="connsiteX64" fmla="*/ 5555850 w 6096000"/>
              <a:gd name="connsiteY64" fmla="*/ 6178750 h 6857999"/>
              <a:gd name="connsiteX65" fmla="*/ 4945697 w 6096000"/>
              <a:gd name="connsiteY65" fmla="*/ 6178107 h 6857999"/>
              <a:gd name="connsiteX66" fmla="*/ 4829783 w 6096000"/>
              <a:gd name="connsiteY66" fmla="*/ 6291767 h 6857999"/>
              <a:gd name="connsiteX67" fmla="*/ 4945697 w 6096000"/>
              <a:gd name="connsiteY67" fmla="*/ 6405425 h 6857999"/>
              <a:gd name="connsiteX68" fmla="*/ 5061609 w 6096000"/>
              <a:gd name="connsiteY68" fmla="*/ 6291767 h 6857999"/>
              <a:gd name="connsiteX69" fmla="*/ 4945697 w 6096000"/>
              <a:gd name="connsiteY69" fmla="*/ 6178107 h 6857999"/>
              <a:gd name="connsiteX70" fmla="*/ 3657450 w 6096000"/>
              <a:gd name="connsiteY70" fmla="*/ 6177141 h 6857999"/>
              <a:gd name="connsiteX71" fmla="*/ 3760807 w 6096000"/>
              <a:gd name="connsiteY71" fmla="*/ 6322033 h 6857999"/>
              <a:gd name="connsiteX72" fmla="*/ 3864162 w 6096000"/>
              <a:gd name="connsiteY72" fmla="*/ 6177141 h 6857999"/>
              <a:gd name="connsiteX73" fmla="*/ 3923085 w 6096000"/>
              <a:gd name="connsiteY73" fmla="*/ 6200003 h 6857999"/>
              <a:gd name="connsiteX74" fmla="*/ 3794615 w 6096000"/>
              <a:gd name="connsiteY74" fmla="*/ 6401240 h 6857999"/>
              <a:gd name="connsiteX75" fmla="*/ 3727321 w 6096000"/>
              <a:gd name="connsiteY75" fmla="*/ 6401240 h 6857999"/>
              <a:gd name="connsiteX76" fmla="*/ 3598527 w 6096000"/>
              <a:gd name="connsiteY76" fmla="*/ 6200003 h 6857999"/>
              <a:gd name="connsiteX77" fmla="*/ 3761450 w 6096000"/>
              <a:gd name="connsiteY77" fmla="*/ 6149451 h 6857999"/>
              <a:gd name="connsiteX78" fmla="*/ 3807815 w 6096000"/>
              <a:gd name="connsiteY78" fmla="*/ 6195817 h 6857999"/>
              <a:gd name="connsiteX79" fmla="*/ 3761450 w 6096000"/>
              <a:gd name="connsiteY79" fmla="*/ 6242181 h 6857999"/>
              <a:gd name="connsiteX80" fmla="*/ 3715086 w 6096000"/>
              <a:gd name="connsiteY80" fmla="*/ 6195817 h 6857999"/>
              <a:gd name="connsiteX81" fmla="*/ 3761450 w 6096000"/>
              <a:gd name="connsiteY81" fmla="*/ 6149451 h 6857999"/>
              <a:gd name="connsiteX82" fmla="*/ 3760807 w 6096000"/>
              <a:gd name="connsiteY82" fmla="*/ 6027420 h 6857999"/>
              <a:gd name="connsiteX83" fmla="*/ 3528014 w 6096000"/>
              <a:gd name="connsiteY83" fmla="*/ 6260213 h 6857999"/>
              <a:gd name="connsiteX84" fmla="*/ 3760807 w 6096000"/>
              <a:gd name="connsiteY84" fmla="*/ 6493004 h 6857999"/>
              <a:gd name="connsiteX85" fmla="*/ 3993598 w 6096000"/>
              <a:gd name="connsiteY85" fmla="*/ 6260213 h 6857999"/>
              <a:gd name="connsiteX86" fmla="*/ 3760807 w 6096000"/>
              <a:gd name="connsiteY86" fmla="*/ 6027420 h 6857999"/>
              <a:gd name="connsiteX87" fmla="*/ 0 w 6096000"/>
              <a:gd name="connsiteY87" fmla="*/ 0 h 6857999"/>
              <a:gd name="connsiteX88" fmla="*/ 6096000 w 6096000"/>
              <a:gd name="connsiteY88" fmla="*/ 0 h 6857999"/>
              <a:gd name="connsiteX89" fmla="*/ 6096000 w 6096000"/>
              <a:gd name="connsiteY89" fmla="*/ 6857999 h 6857999"/>
              <a:gd name="connsiteX90" fmla="*/ 0 w 6096000"/>
              <a:gd name="connsiteY9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096000" h="6857999">
                <a:moveTo>
                  <a:pt x="4671691" y="6230268"/>
                </a:moveTo>
                <a:lnTo>
                  <a:pt x="4711939" y="6230268"/>
                </a:lnTo>
                <a:cubicBezTo>
                  <a:pt x="4732867" y="6230268"/>
                  <a:pt x="4749288" y="6241538"/>
                  <a:pt x="4749288" y="6259247"/>
                </a:cubicBezTo>
                <a:cubicBezTo>
                  <a:pt x="4749288" y="6277278"/>
                  <a:pt x="4732867" y="6288869"/>
                  <a:pt x="4711939" y="6288869"/>
                </a:cubicBezTo>
                <a:lnTo>
                  <a:pt x="4671691" y="6288869"/>
                </a:lnTo>
                <a:close/>
                <a:moveTo>
                  <a:pt x="4945697" y="6228981"/>
                </a:moveTo>
                <a:cubicBezTo>
                  <a:pt x="4981114" y="6228981"/>
                  <a:pt x="5006551" y="6257314"/>
                  <a:pt x="5006551" y="6291767"/>
                </a:cubicBezTo>
                <a:cubicBezTo>
                  <a:pt x="5006551" y="6326218"/>
                  <a:pt x="4981114" y="6354553"/>
                  <a:pt x="4945697" y="6354553"/>
                </a:cubicBezTo>
                <a:cubicBezTo>
                  <a:pt x="4910279" y="6354553"/>
                  <a:pt x="4884842" y="6326218"/>
                  <a:pt x="4884842" y="6291767"/>
                </a:cubicBezTo>
                <a:cubicBezTo>
                  <a:pt x="4884842" y="6257314"/>
                  <a:pt x="4910279" y="6228981"/>
                  <a:pt x="4945697" y="6228981"/>
                </a:cubicBezTo>
                <a:close/>
                <a:moveTo>
                  <a:pt x="5348817" y="6182293"/>
                </a:moveTo>
                <a:lnTo>
                  <a:pt x="5348817" y="6401240"/>
                </a:lnTo>
                <a:lnTo>
                  <a:pt x="5403231" y="6401240"/>
                </a:lnTo>
                <a:lnTo>
                  <a:pt x="5403231" y="6182293"/>
                </a:lnTo>
                <a:close/>
                <a:moveTo>
                  <a:pt x="5097671" y="6182293"/>
                </a:moveTo>
                <a:lnTo>
                  <a:pt x="5097671" y="6401240"/>
                </a:lnTo>
                <a:lnTo>
                  <a:pt x="5152086" y="6401240"/>
                </a:lnTo>
                <a:lnTo>
                  <a:pt x="5152086" y="6281142"/>
                </a:lnTo>
                <a:lnTo>
                  <a:pt x="5257052" y="6401240"/>
                </a:lnTo>
                <a:lnTo>
                  <a:pt x="5298909" y="6401240"/>
                </a:lnTo>
                <a:lnTo>
                  <a:pt x="5298909" y="6182293"/>
                </a:lnTo>
                <a:lnTo>
                  <a:pt x="5244817" y="6182293"/>
                </a:lnTo>
                <a:lnTo>
                  <a:pt x="5244817" y="6305612"/>
                </a:lnTo>
                <a:lnTo>
                  <a:pt x="5139206" y="6182293"/>
                </a:lnTo>
                <a:close/>
                <a:moveTo>
                  <a:pt x="4617276" y="6182293"/>
                </a:moveTo>
                <a:lnTo>
                  <a:pt x="4617276" y="6401240"/>
                </a:lnTo>
                <a:lnTo>
                  <a:pt x="4671691" y="6401240"/>
                </a:lnTo>
                <a:lnTo>
                  <a:pt x="4671691" y="6337811"/>
                </a:lnTo>
                <a:lnTo>
                  <a:pt x="4712904" y="6337811"/>
                </a:lnTo>
                <a:lnTo>
                  <a:pt x="4713226" y="6337811"/>
                </a:lnTo>
                <a:lnTo>
                  <a:pt x="4754761" y="6401240"/>
                </a:lnTo>
                <a:lnTo>
                  <a:pt x="4818192" y="6401240"/>
                </a:lnTo>
                <a:lnTo>
                  <a:pt x="4766676" y="6324609"/>
                </a:lnTo>
                <a:cubicBezTo>
                  <a:pt x="4789858" y="6311085"/>
                  <a:pt x="4803703" y="6287903"/>
                  <a:pt x="4803703" y="6259247"/>
                </a:cubicBezTo>
                <a:cubicBezTo>
                  <a:pt x="4803703" y="6211916"/>
                  <a:pt x="4767319" y="6182293"/>
                  <a:pt x="4712904" y="6182293"/>
                </a:cubicBezTo>
                <a:close/>
                <a:moveTo>
                  <a:pt x="4409276" y="6182293"/>
                </a:moveTo>
                <a:lnTo>
                  <a:pt x="4409276" y="6230913"/>
                </a:lnTo>
                <a:lnTo>
                  <a:pt x="4475281" y="6230913"/>
                </a:lnTo>
                <a:lnTo>
                  <a:pt x="4475281" y="6401240"/>
                </a:lnTo>
                <a:lnTo>
                  <a:pt x="4529375" y="6401240"/>
                </a:lnTo>
                <a:lnTo>
                  <a:pt x="4529375" y="6230913"/>
                </a:lnTo>
                <a:lnTo>
                  <a:pt x="4594093" y="6230913"/>
                </a:lnTo>
                <a:lnTo>
                  <a:pt x="4594093" y="6182293"/>
                </a:lnTo>
                <a:close/>
                <a:moveTo>
                  <a:pt x="4331356" y="6181971"/>
                </a:moveTo>
                <a:lnTo>
                  <a:pt x="4331356" y="6400918"/>
                </a:lnTo>
                <a:lnTo>
                  <a:pt x="4385770" y="6400918"/>
                </a:lnTo>
                <a:lnTo>
                  <a:pt x="4385770" y="6181971"/>
                </a:lnTo>
                <a:close/>
                <a:moveTo>
                  <a:pt x="4066689" y="6181971"/>
                </a:moveTo>
                <a:lnTo>
                  <a:pt x="4161674" y="6402207"/>
                </a:lnTo>
                <a:lnTo>
                  <a:pt x="4216731" y="6402207"/>
                </a:lnTo>
                <a:lnTo>
                  <a:pt x="4311394" y="6181971"/>
                </a:lnTo>
                <a:lnTo>
                  <a:pt x="4251506" y="6181971"/>
                </a:lnTo>
                <a:lnTo>
                  <a:pt x="4189042" y="6330404"/>
                </a:lnTo>
                <a:lnTo>
                  <a:pt x="4126577" y="6181971"/>
                </a:lnTo>
                <a:close/>
                <a:moveTo>
                  <a:pt x="5555850" y="6178750"/>
                </a:moveTo>
                <a:cubicBezTo>
                  <a:pt x="5488234" y="6178750"/>
                  <a:pt x="5440903" y="6225760"/>
                  <a:pt x="5440903" y="6292088"/>
                </a:cubicBezTo>
                <a:cubicBezTo>
                  <a:pt x="5440903" y="6358416"/>
                  <a:pt x="5488556" y="6405426"/>
                  <a:pt x="5555850" y="6405426"/>
                </a:cubicBezTo>
                <a:cubicBezTo>
                  <a:pt x="5597708" y="6405426"/>
                  <a:pt x="5630872" y="6386751"/>
                  <a:pt x="5650835" y="6357128"/>
                </a:cubicBezTo>
                <a:lnTo>
                  <a:pt x="5608011" y="6326861"/>
                </a:lnTo>
                <a:cubicBezTo>
                  <a:pt x="5595454" y="6345536"/>
                  <a:pt x="5577423" y="6355517"/>
                  <a:pt x="5555206" y="6355517"/>
                </a:cubicBezTo>
                <a:cubicBezTo>
                  <a:pt x="5523009" y="6355517"/>
                  <a:pt x="5494996" y="6332657"/>
                  <a:pt x="5494996" y="6292088"/>
                </a:cubicBezTo>
                <a:cubicBezTo>
                  <a:pt x="5494996" y="6254416"/>
                  <a:pt x="5520755" y="6228335"/>
                  <a:pt x="5555206" y="6228335"/>
                </a:cubicBezTo>
                <a:cubicBezTo>
                  <a:pt x="5577746" y="6228335"/>
                  <a:pt x="5595776" y="6238638"/>
                  <a:pt x="5607367" y="6257313"/>
                </a:cubicBezTo>
                <a:lnTo>
                  <a:pt x="5653089" y="6231233"/>
                </a:lnTo>
                <a:cubicBezTo>
                  <a:pt x="5634414" y="6198069"/>
                  <a:pt x="5597708" y="6178750"/>
                  <a:pt x="5555850" y="6178750"/>
                </a:cubicBezTo>
                <a:close/>
                <a:moveTo>
                  <a:pt x="4945697" y="6178107"/>
                </a:moveTo>
                <a:cubicBezTo>
                  <a:pt x="4879690" y="6178107"/>
                  <a:pt x="4829783" y="6228014"/>
                  <a:pt x="4829783" y="6291767"/>
                </a:cubicBezTo>
                <a:cubicBezTo>
                  <a:pt x="4829783" y="6355518"/>
                  <a:pt x="4879690" y="6405425"/>
                  <a:pt x="4945697" y="6405425"/>
                </a:cubicBezTo>
                <a:cubicBezTo>
                  <a:pt x="5011702" y="6405425"/>
                  <a:pt x="5061609" y="6355518"/>
                  <a:pt x="5061609" y="6291767"/>
                </a:cubicBezTo>
                <a:cubicBezTo>
                  <a:pt x="5061609" y="6228014"/>
                  <a:pt x="5011702" y="6178107"/>
                  <a:pt x="4945697" y="6178107"/>
                </a:cubicBezTo>
                <a:close/>
                <a:moveTo>
                  <a:pt x="3657450" y="6177141"/>
                </a:moveTo>
                <a:cubicBezTo>
                  <a:pt x="3709611" y="6224795"/>
                  <a:pt x="3760484" y="6321067"/>
                  <a:pt x="3760807" y="6322033"/>
                </a:cubicBezTo>
                <a:cubicBezTo>
                  <a:pt x="3761129" y="6321388"/>
                  <a:pt x="3812001" y="6224795"/>
                  <a:pt x="3864162" y="6177141"/>
                </a:cubicBezTo>
                <a:lnTo>
                  <a:pt x="3923085" y="6200003"/>
                </a:lnTo>
                <a:cubicBezTo>
                  <a:pt x="3923407" y="6200003"/>
                  <a:pt x="3833574" y="6275989"/>
                  <a:pt x="3794615" y="6401240"/>
                </a:cubicBezTo>
                <a:lnTo>
                  <a:pt x="3727321" y="6401240"/>
                </a:lnTo>
                <a:cubicBezTo>
                  <a:pt x="3688360" y="6275989"/>
                  <a:pt x="3598527" y="6200003"/>
                  <a:pt x="3598527" y="6200003"/>
                </a:cubicBezTo>
                <a:close/>
                <a:moveTo>
                  <a:pt x="3761450" y="6149451"/>
                </a:moveTo>
                <a:cubicBezTo>
                  <a:pt x="3787209" y="6149451"/>
                  <a:pt x="3807815" y="6170058"/>
                  <a:pt x="3807815" y="6195817"/>
                </a:cubicBezTo>
                <a:cubicBezTo>
                  <a:pt x="3807815" y="6221575"/>
                  <a:pt x="3787209" y="6242181"/>
                  <a:pt x="3761450" y="6242181"/>
                </a:cubicBezTo>
                <a:cubicBezTo>
                  <a:pt x="3735692" y="6242181"/>
                  <a:pt x="3715086" y="6221575"/>
                  <a:pt x="3715086" y="6195817"/>
                </a:cubicBezTo>
                <a:cubicBezTo>
                  <a:pt x="3715086" y="6170380"/>
                  <a:pt x="3735692" y="6149451"/>
                  <a:pt x="3761450" y="6149451"/>
                </a:cubicBezTo>
                <a:close/>
                <a:moveTo>
                  <a:pt x="3760807" y="6027420"/>
                </a:moveTo>
                <a:cubicBezTo>
                  <a:pt x="3632014" y="6027420"/>
                  <a:pt x="3528014" y="6131742"/>
                  <a:pt x="3528014" y="6260213"/>
                </a:cubicBezTo>
                <a:cubicBezTo>
                  <a:pt x="3528014" y="6388683"/>
                  <a:pt x="3632336" y="6493004"/>
                  <a:pt x="3760807" y="6493004"/>
                </a:cubicBezTo>
                <a:cubicBezTo>
                  <a:pt x="3889276" y="6493004"/>
                  <a:pt x="3993598" y="6388683"/>
                  <a:pt x="3993598" y="6260213"/>
                </a:cubicBezTo>
                <a:cubicBezTo>
                  <a:pt x="3993277" y="6131742"/>
                  <a:pt x="3889276" y="6027742"/>
                  <a:pt x="3760807" y="6027420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tIns="180000" rIns="180000">
            <a:noAutofit/>
          </a:bodyPr>
          <a:lstStyle>
            <a:lvl1pPr marL="0" indent="0" algn="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Please click with the right mouse button on the grey area. </a:t>
            </a:r>
            <a:br>
              <a:rPr lang="en-GB" dirty="0"/>
            </a:br>
            <a:r>
              <a:rPr lang="en-GB" dirty="0"/>
              <a:t>Then click on “Shape Fill" / “Picture“ / "Insert Picture” / “From file".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6C8CB6F-4FA6-4589-BBA8-438DB7DBE19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3339144"/>
            <a:ext cx="9216589" cy="1107996"/>
          </a:xfrm>
        </p:spPr>
        <p:txBody>
          <a:bodyPr lIns="0" rIns="0" bIns="0" anchor="b">
            <a:spAutoFit/>
          </a:bodyPr>
          <a:lstStyle>
            <a:lvl1pPr>
              <a:defRPr sz="800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C6A4D39-3231-45CA-9668-1CC1862381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2911" y="4609421"/>
            <a:ext cx="9216589" cy="417743"/>
          </a:xfrm>
        </p:spPr>
        <p:txBody>
          <a:bodyPr wrap="square">
            <a:spAutoFit/>
          </a:bodyPr>
          <a:lstStyle>
            <a:lvl1pPr>
              <a:defRPr sz="2500" b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9F3A05-BE05-4D53-B265-1AF6EA1D8C2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453536B-362E-42EC-A0EC-FD738B3D8326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C6AF1C-C5E9-481D-9C97-EA3DD17CD2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PowerPoint Master - Arial - V 2.0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80041F-E4FC-4E4C-8675-C57CBE8E39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fld id="{8DC308C3-C2DB-48DD-9CBE-94DCE7EFE8DD}" type="slidenum">
              <a:rPr lang="de-DE" smtClean="0"/>
              <a:pPr algn="l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948158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Pictur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7DEEECC-4FCB-47BF-B60F-C3E23A8E5D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42912" y="1927656"/>
            <a:ext cx="5473088" cy="4022294"/>
          </a:xfrm>
          <a:noFill/>
        </p:spPr>
        <p:txBody>
          <a:bodyPr tIns="216000"/>
          <a:lstStyle>
            <a:lvl1pPr marL="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GB" dirty="0"/>
              <a:t>To insert a photo, please click on the small icon.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D3C325-3572-4FCA-A6E0-2355F7376B7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11306176" cy="498598"/>
          </a:xfrm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487CB0C-DFBA-4F58-88B7-9C34A16AF4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6276000" y="1927655"/>
            <a:ext cx="5460602" cy="4022296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65C9C5-C6BC-459B-A16C-2E4D23AFFF2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EA8F495-0291-4A50-BCB7-545E7B2A53AB}" type="datetime1">
              <a:rPr lang="de-DE" smtClean="0"/>
              <a:t>25.09.2023</a:t>
            </a:fld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FEBFE7E-ABB1-47A7-B5CF-F5906B69BDA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9ECBC850-ED3C-462B-BFC9-320218E16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45795" y="6164643"/>
            <a:ext cx="60329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9523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Pictur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7DEEECC-4FCB-47BF-B60F-C3E23A8E5D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42912" y="1927656"/>
            <a:ext cx="5473088" cy="1846693"/>
          </a:xfrm>
          <a:noFill/>
        </p:spPr>
        <p:txBody>
          <a:bodyPr tIns="216000"/>
          <a:lstStyle>
            <a:lvl1pPr marL="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GB" dirty="0"/>
              <a:t>To insert a photo, please click on the small icon.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D3C325-3572-4FCA-A6E0-2355F7376B7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11306176" cy="498598"/>
          </a:xfrm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487CB0C-DFBA-4F58-88B7-9C34A16AF4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2913" y="4102443"/>
            <a:ext cx="5460602" cy="1847507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DBD80879-6030-4775-946E-8F70597C1D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276000" y="1927656"/>
            <a:ext cx="5473088" cy="1846692"/>
          </a:xfrm>
          <a:noFill/>
        </p:spPr>
        <p:txBody>
          <a:bodyPr tIns="216000"/>
          <a:lstStyle>
            <a:lvl1pPr marL="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GB" dirty="0"/>
              <a:t>To insert a photo, please click on the small icon. </a:t>
            </a:r>
          </a:p>
        </p:txBody>
      </p: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42B82EA7-E44B-4881-B1A1-7AFE2B781CD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6276000" y="4102443"/>
            <a:ext cx="5473088" cy="1847507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721F057-6D23-4573-9E04-2152EE09BFC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7371A04-794E-45CD-9909-DC68D5F8C50F}" type="datetime1">
              <a:rPr lang="de-DE" smtClean="0"/>
              <a:t>25.09.2023</a:t>
            </a:fld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F772000-0D3B-4090-A885-5D25938F9C6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300014B2-34A2-49B7-930D-7229F7786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45795" y="6164643"/>
            <a:ext cx="60329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4161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Pictur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">
            <a:extLst>
              <a:ext uri="{FF2B5EF4-FFF2-40B4-BE49-F238E27FC236}">
                <a16:creationId xmlns:a16="http://schemas.microsoft.com/office/drawing/2014/main" id="{DBD80879-6030-4775-946E-8F70597C1D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276000" y="1927656"/>
            <a:ext cx="5473088" cy="3078610"/>
          </a:xfrm>
          <a:noFill/>
        </p:spPr>
        <p:txBody>
          <a:bodyPr tIns="216000"/>
          <a:lstStyle>
            <a:lvl1pPr marL="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GB" dirty="0"/>
              <a:t>To insert a photo, please click on the small icon. 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7DEEECC-4FCB-47BF-B60F-C3E23A8E5D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42912" y="1927656"/>
            <a:ext cx="5473088" cy="3078610"/>
          </a:xfrm>
          <a:noFill/>
        </p:spPr>
        <p:txBody>
          <a:bodyPr tIns="216000"/>
          <a:lstStyle>
            <a:lvl1pPr marL="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GB" dirty="0"/>
              <a:t>To insert a photo, please click on the small icon.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D3C325-3572-4FCA-A6E0-2355F7376B7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11306176" cy="498598"/>
          </a:xfrm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487CB0C-DFBA-4F58-88B7-9C34A16AF4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2913" y="5334360"/>
            <a:ext cx="5460602" cy="615589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42B82EA7-E44B-4881-B1A1-7AFE2B781CD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6276000" y="5334360"/>
            <a:ext cx="5473088" cy="615589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66DFEE-600D-4CAF-BAD2-77F1691B220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5CDBAFA-9CDA-4927-8BD0-A2C8E687E87A}" type="datetime1">
              <a:rPr lang="de-DE" smtClean="0"/>
              <a:t>25.09.2023</a:t>
            </a:fld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F016B12-7076-4BD7-AE9A-1D8C94982E1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1AFC1C01-422F-4E6E-8041-939F91D2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45795" y="6164643"/>
            <a:ext cx="60329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245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Pictur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">
            <a:extLst>
              <a:ext uri="{FF2B5EF4-FFF2-40B4-BE49-F238E27FC236}">
                <a16:creationId xmlns:a16="http://schemas.microsoft.com/office/drawing/2014/main" id="{DBD80879-6030-4775-946E-8F70597C1D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319852" y="1927656"/>
            <a:ext cx="3552298" cy="1950171"/>
          </a:xfrm>
          <a:noFill/>
        </p:spPr>
        <p:txBody>
          <a:bodyPr tIns="216000"/>
          <a:lstStyle>
            <a:lvl1pPr marL="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GB" dirty="0"/>
              <a:t>To insert a photo, </a:t>
            </a:r>
            <a:br>
              <a:rPr lang="en-GB" dirty="0"/>
            </a:br>
            <a:r>
              <a:rPr lang="en-GB" dirty="0"/>
              <a:t>please click on the small icon. 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7DEEECC-4FCB-47BF-B60F-C3E23A8E5D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42913" y="1927656"/>
            <a:ext cx="3552298" cy="1950171"/>
          </a:xfrm>
          <a:noFill/>
        </p:spPr>
        <p:txBody>
          <a:bodyPr tIns="216000"/>
          <a:lstStyle>
            <a:lvl1pPr marL="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GB" dirty="0"/>
              <a:t>To insert a photo, </a:t>
            </a:r>
            <a:br>
              <a:rPr lang="en-GB" dirty="0"/>
            </a:br>
            <a:r>
              <a:rPr lang="en-GB" dirty="0"/>
              <a:t>please click on the small icon.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D3C325-3572-4FCA-A6E0-2355F7376B7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11306176" cy="498598"/>
          </a:xfrm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487CB0C-DFBA-4F58-88B7-9C34A16AF4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2913" y="4208954"/>
            <a:ext cx="3552298" cy="1740995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</p:txBody>
      </p: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42B82EA7-E44B-4881-B1A1-7AFE2B781CD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4319852" y="4208954"/>
            <a:ext cx="3560421" cy="1740995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8BBF7042-E05C-4B15-B21B-8B547BE5ED8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8196790" y="1927656"/>
            <a:ext cx="3552298" cy="1950171"/>
          </a:xfrm>
          <a:noFill/>
        </p:spPr>
        <p:txBody>
          <a:bodyPr tIns="216000"/>
          <a:lstStyle>
            <a:lvl1pPr marL="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GB" dirty="0"/>
              <a:t>To insert a photo, </a:t>
            </a:r>
            <a:br>
              <a:rPr lang="en-GB" dirty="0"/>
            </a:br>
            <a:r>
              <a:rPr lang="en-GB" dirty="0"/>
              <a:t>please click on the small icon. 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94FFA3CB-A5AA-412E-A547-AADCC4592E9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8196790" y="4208954"/>
            <a:ext cx="3560421" cy="1740995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B88BD5-9B97-4465-914F-0A79D5DC2C4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39A161A-0E2C-4246-B998-1FB106424C5F}" type="datetime1">
              <a:rPr lang="de-DE" smtClean="0"/>
              <a:t>25.09.2023</a:t>
            </a:fld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4E55B24-83C0-4C1D-A3FB-BE0B0B78C3C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221295FF-5F59-4619-A38F-A966F2BF2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45795" y="6164643"/>
            <a:ext cx="60329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2420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487CB0C-DFBA-4F58-88B7-9C34A16AF4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2913" y="1691640"/>
            <a:ext cx="8713787" cy="4258310"/>
          </a:xfrm>
        </p:spPr>
        <p:txBody>
          <a:bodyPr>
            <a:noAutofit/>
          </a:bodyPr>
          <a:lstStyle>
            <a:lvl1pPr marL="444500" marR="0" indent="-444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25000"/>
              <a:buFont typeface="Wingdings 2" panose="05020102010507070707" pitchFamily="18" charset="2"/>
              <a:buChar char=""/>
              <a:tabLst/>
              <a:defRPr lang="en-GB" sz="18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5993F5C1-9B80-4638-91D9-F0FEA4A04CB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11306176" cy="498598"/>
          </a:xfrm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634D6C1-EDDE-47BB-ACA7-48F1624A053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82222609-DB72-40A6-99A0-CB491E7B6AE8}" type="datetime1">
              <a:rPr lang="de-DE" smtClean="0"/>
              <a:t>25.09.2023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2B266C-51D3-46F9-B6F8-B9C761462F7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EE5B3F88-5F7C-4A66-A7E8-F21893176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45795" y="6164643"/>
            <a:ext cx="60329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7203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 and big Ic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C23492F-51A4-425E-ADE5-0D747040A49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11BAA561-819B-4471-A148-910CC648983E}"/>
              </a:ext>
            </a:extLst>
          </p:cNvPr>
          <p:cNvGrpSpPr/>
          <p:nvPr userDrawn="1"/>
        </p:nvGrpSpPr>
        <p:grpSpPr bwMode="gray">
          <a:xfrm>
            <a:off x="442912" y="6288176"/>
            <a:ext cx="759579" cy="108842"/>
            <a:chOff x="914082" y="1213130"/>
            <a:chExt cx="4692967" cy="672464"/>
          </a:xfrm>
          <a:solidFill>
            <a:schemeClr val="tx1"/>
          </a:solidFill>
        </p:grpSpPr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A1DB8093-6816-4530-AB87-B654073D3D49}"/>
                </a:ext>
              </a:extLst>
            </p:cNvPr>
            <p:cNvSpPr/>
            <p:nvPr/>
          </p:nvSpPr>
          <p:spPr bwMode="gray">
            <a:xfrm>
              <a:off x="1927542" y="1225513"/>
              <a:ext cx="546734" cy="647700"/>
            </a:xfrm>
            <a:custGeom>
              <a:avLst/>
              <a:gdLst>
                <a:gd name="connsiteX0" fmla="*/ 0 w 546734"/>
                <a:gd name="connsiteY0" fmla="*/ 143828 h 647700"/>
                <a:gd name="connsiteX1" fmla="*/ 195263 w 546734"/>
                <a:gd name="connsiteY1" fmla="*/ 143828 h 647700"/>
                <a:gd name="connsiteX2" fmla="*/ 195263 w 546734"/>
                <a:gd name="connsiteY2" fmla="*/ 647700 h 647700"/>
                <a:gd name="connsiteX3" fmla="*/ 355282 w 546734"/>
                <a:gd name="connsiteY3" fmla="*/ 647700 h 647700"/>
                <a:gd name="connsiteX4" fmla="*/ 355282 w 546734"/>
                <a:gd name="connsiteY4" fmla="*/ 143828 h 647700"/>
                <a:gd name="connsiteX5" fmla="*/ 546735 w 546734"/>
                <a:gd name="connsiteY5" fmla="*/ 143828 h 647700"/>
                <a:gd name="connsiteX6" fmla="*/ 546735 w 546734"/>
                <a:gd name="connsiteY6" fmla="*/ 0 h 647700"/>
                <a:gd name="connsiteX7" fmla="*/ 0 w 546734"/>
                <a:gd name="connsiteY7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734" h="647700">
                  <a:moveTo>
                    <a:pt x="0" y="143828"/>
                  </a:moveTo>
                  <a:lnTo>
                    <a:pt x="195263" y="143828"/>
                  </a:lnTo>
                  <a:lnTo>
                    <a:pt x="195263" y="647700"/>
                  </a:lnTo>
                  <a:lnTo>
                    <a:pt x="355282" y="647700"/>
                  </a:lnTo>
                  <a:lnTo>
                    <a:pt x="355282" y="143828"/>
                  </a:lnTo>
                  <a:lnTo>
                    <a:pt x="546735" y="143828"/>
                  </a:lnTo>
                  <a:lnTo>
                    <a:pt x="54673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E8670920-75F1-4CC2-97B7-14489AE11F09}"/>
                </a:ext>
              </a:extLst>
            </p:cNvPr>
            <p:cNvSpPr/>
            <p:nvPr/>
          </p:nvSpPr>
          <p:spPr bwMode="gray">
            <a:xfrm>
              <a:off x="1697037" y="1224560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2 w 160972"/>
                <a:gd name="connsiteY1" fmla="*/ 0 h 647700"/>
                <a:gd name="connsiteX2" fmla="*/ 160972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2" y="0"/>
                  </a:lnTo>
                  <a:lnTo>
                    <a:pt x="160972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31B6FD45-2797-4CDA-8E1F-61FBA5B07388}"/>
                </a:ext>
              </a:extLst>
            </p:cNvPr>
            <p:cNvSpPr/>
            <p:nvPr/>
          </p:nvSpPr>
          <p:spPr bwMode="gray">
            <a:xfrm>
              <a:off x="914082" y="1224560"/>
              <a:ext cx="723900" cy="651509"/>
            </a:xfrm>
            <a:custGeom>
              <a:avLst/>
              <a:gdLst>
                <a:gd name="connsiteX0" fmla="*/ 361950 w 723900"/>
                <a:gd name="connsiteY0" fmla="*/ 439103 h 651509"/>
                <a:gd name="connsiteX1" fmla="*/ 177165 w 723900"/>
                <a:gd name="connsiteY1" fmla="*/ 0 h 651509"/>
                <a:gd name="connsiteX2" fmla="*/ 0 w 723900"/>
                <a:gd name="connsiteY2" fmla="*/ 0 h 651509"/>
                <a:gd name="connsiteX3" fmla="*/ 280988 w 723900"/>
                <a:gd name="connsiteY3" fmla="*/ 651510 h 651509"/>
                <a:gd name="connsiteX4" fmla="*/ 443865 w 723900"/>
                <a:gd name="connsiteY4" fmla="*/ 651510 h 651509"/>
                <a:gd name="connsiteX5" fmla="*/ 723900 w 723900"/>
                <a:gd name="connsiteY5" fmla="*/ 0 h 651509"/>
                <a:gd name="connsiteX6" fmla="*/ 546735 w 723900"/>
                <a:gd name="connsiteY6" fmla="*/ 0 h 6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00" h="651509">
                  <a:moveTo>
                    <a:pt x="361950" y="439103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280988" y="651510"/>
                  </a:lnTo>
                  <a:lnTo>
                    <a:pt x="443865" y="651510"/>
                  </a:lnTo>
                  <a:lnTo>
                    <a:pt x="723900" y="0"/>
                  </a:lnTo>
                  <a:lnTo>
                    <a:pt x="5467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3E826275-9F1C-4377-91D2-D5C5CFD0C291}"/>
                </a:ext>
              </a:extLst>
            </p:cNvPr>
            <p:cNvSpPr/>
            <p:nvPr/>
          </p:nvSpPr>
          <p:spPr bwMode="gray">
            <a:xfrm>
              <a:off x="4706937" y="1225513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3 w 160972"/>
                <a:gd name="connsiteY1" fmla="*/ 0 h 647700"/>
                <a:gd name="connsiteX2" fmla="*/ 160973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3" y="0"/>
                  </a:lnTo>
                  <a:lnTo>
                    <a:pt x="160973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5AFBC3B6-B448-4B31-8928-42935EAA2683}"/>
                </a:ext>
              </a:extLst>
            </p:cNvPr>
            <p:cNvSpPr/>
            <p:nvPr/>
          </p:nvSpPr>
          <p:spPr bwMode="gray">
            <a:xfrm>
              <a:off x="3171507" y="1213130"/>
              <a:ext cx="685800" cy="672464"/>
            </a:xfrm>
            <a:custGeom>
              <a:avLst/>
              <a:gdLst>
                <a:gd name="connsiteX0" fmla="*/ 342900 w 685800"/>
                <a:gd name="connsiteY0" fmla="*/ 0 h 672464"/>
                <a:gd name="connsiteX1" fmla="*/ 0 w 685800"/>
                <a:gd name="connsiteY1" fmla="*/ 336232 h 672464"/>
                <a:gd name="connsiteX2" fmla="*/ 342900 w 685800"/>
                <a:gd name="connsiteY2" fmla="*/ 672465 h 672464"/>
                <a:gd name="connsiteX3" fmla="*/ 685800 w 685800"/>
                <a:gd name="connsiteY3" fmla="*/ 336232 h 672464"/>
                <a:gd name="connsiteX4" fmla="*/ 342900 w 685800"/>
                <a:gd name="connsiteY4" fmla="*/ 0 h 672464"/>
                <a:gd name="connsiteX5" fmla="*/ 342900 w 685800"/>
                <a:gd name="connsiteY5" fmla="*/ 521970 h 672464"/>
                <a:gd name="connsiteX6" fmla="*/ 162878 w 685800"/>
                <a:gd name="connsiteY6" fmla="*/ 336232 h 672464"/>
                <a:gd name="connsiteX7" fmla="*/ 342900 w 685800"/>
                <a:gd name="connsiteY7" fmla="*/ 150495 h 672464"/>
                <a:gd name="connsiteX8" fmla="*/ 522923 w 685800"/>
                <a:gd name="connsiteY8" fmla="*/ 336232 h 672464"/>
                <a:gd name="connsiteX9" fmla="*/ 342900 w 685800"/>
                <a:gd name="connsiteY9" fmla="*/ 521970 h 67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" h="672464">
                  <a:moveTo>
                    <a:pt x="342900" y="0"/>
                  </a:moveTo>
                  <a:cubicBezTo>
                    <a:pt x="147638" y="0"/>
                    <a:pt x="0" y="147638"/>
                    <a:pt x="0" y="336232"/>
                  </a:cubicBezTo>
                  <a:cubicBezTo>
                    <a:pt x="0" y="524827"/>
                    <a:pt x="147638" y="672465"/>
                    <a:pt x="342900" y="672465"/>
                  </a:cubicBezTo>
                  <a:cubicBezTo>
                    <a:pt x="538163" y="672465"/>
                    <a:pt x="685800" y="524827"/>
                    <a:pt x="685800" y="336232"/>
                  </a:cubicBezTo>
                  <a:cubicBezTo>
                    <a:pt x="685800" y="147638"/>
                    <a:pt x="538163" y="0"/>
                    <a:pt x="342900" y="0"/>
                  </a:cubicBezTo>
                  <a:close/>
                  <a:moveTo>
                    <a:pt x="342900" y="521970"/>
                  </a:moveTo>
                  <a:cubicBezTo>
                    <a:pt x="238125" y="521970"/>
                    <a:pt x="162878" y="438150"/>
                    <a:pt x="162878" y="336232"/>
                  </a:cubicBezTo>
                  <a:cubicBezTo>
                    <a:pt x="162878" y="234315"/>
                    <a:pt x="238125" y="150495"/>
                    <a:pt x="342900" y="150495"/>
                  </a:cubicBezTo>
                  <a:cubicBezTo>
                    <a:pt x="447675" y="150495"/>
                    <a:pt x="522923" y="234315"/>
                    <a:pt x="522923" y="336232"/>
                  </a:cubicBezTo>
                  <a:cubicBezTo>
                    <a:pt x="522923" y="438150"/>
                    <a:pt x="447675" y="521970"/>
                    <a:pt x="342900" y="52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C08D7F27-5386-4A79-982C-BD207536C9F0}"/>
                </a:ext>
              </a:extLst>
            </p:cNvPr>
            <p:cNvSpPr/>
            <p:nvPr/>
          </p:nvSpPr>
          <p:spPr bwMode="gray">
            <a:xfrm>
              <a:off x="3963987" y="1225513"/>
              <a:ext cx="595312" cy="647700"/>
            </a:xfrm>
            <a:custGeom>
              <a:avLst/>
              <a:gdLst>
                <a:gd name="connsiteX0" fmla="*/ 435293 w 595312"/>
                <a:gd name="connsiteY0" fmla="*/ 364807 h 647700"/>
                <a:gd name="connsiteX1" fmla="*/ 122873 w 595312"/>
                <a:gd name="connsiteY1" fmla="*/ 0 h 647700"/>
                <a:gd name="connsiteX2" fmla="*/ 0 w 595312"/>
                <a:gd name="connsiteY2" fmla="*/ 0 h 647700"/>
                <a:gd name="connsiteX3" fmla="*/ 0 w 595312"/>
                <a:gd name="connsiteY3" fmla="*/ 647700 h 647700"/>
                <a:gd name="connsiteX4" fmla="*/ 160973 w 595312"/>
                <a:gd name="connsiteY4" fmla="*/ 647700 h 647700"/>
                <a:gd name="connsiteX5" fmla="*/ 160973 w 595312"/>
                <a:gd name="connsiteY5" fmla="*/ 292418 h 647700"/>
                <a:gd name="connsiteX6" fmla="*/ 471488 w 595312"/>
                <a:gd name="connsiteY6" fmla="*/ 647700 h 647700"/>
                <a:gd name="connsiteX7" fmla="*/ 595313 w 595312"/>
                <a:gd name="connsiteY7" fmla="*/ 647700 h 647700"/>
                <a:gd name="connsiteX8" fmla="*/ 595313 w 595312"/>
                <a:gd name="connsiteY8" fmla="*/ 0 h 647700"/>
                <a:gd name="connsiteX9" fmla="*/ 435293 w 595312"/>
                <a:gd name="connsiteY9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312" h="647700">
                  <a:moveTo>
                    <a:pt x="435293" y="364807"/>
                  </a:moveTo>
                  <a:lnTo>
                    <a:pt x="122873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292418"/>
                  </a:lnTo>
                  <a:lnTo>
                    <a:pt x="471488" y="647700"/>
                  </a:lnTo>
                  <a:lnTo>
                    <a:pt x="595313" y="647700"/>
                  </a:lnTo>
                  <a:lnTo>
                    <a:pt x="595313" y="0"/>
                  </a:lnTo>
                  <a:lnTo>
                    <a:pt x="4352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50B2D760-DE6A-47A0-A53C-0A599A8E5AD7}"/>
                </a:ext>
              </a:extLst>
            </p:cNvPr>
            <p:cNvSpPr/>
            <p:nvPr/>
          </p:nvSpPr>
          <p:spPr bwMode="gray">
            <a:xfrm>
              <a:off x="4979352" y="1215035"/>
              <a:ext cx="627697" cy="670559"/>
            </a:xfrm>
            <a:custGeom>
              <a:avLst/>
              <a:gdLst>
                <a:gd name="connsiteX0" fmla="*/ 338138 w 627697"/>
                <a:gd name="connsiteY0" fmla="*/ 146685 h 670559"/>
                <a:gd name="connsiteX1" fmla="*/ 492443 w 627697"/>
                <a:gd name="connsiteY1" fmla="*/ 232410 h 670559"/>
                <a:gd name="connsiteX2" fmla="*/ 627698 w 627697"/>
                <a:gd name="connsiteY2" fmla="*/ 155258 h 670559"/>
                <a:gd name="connsiteX3" fmla="*/ 340043 w 627697"/>
                <a:gd name="connsiteY3" fmla="*/ 0 h 670559"/>
                <a:gd name="connsiteX4" fmla="*/ 0 w 627697"/>
                <a:gd name="connsiteY4" fmla="*/ 335280 h 670559"/>
                <a:gd name="connsiteX5" fmla="*/ 340043 w 627697"/>
                <a:gd name="connsiteY5" fmla="*/ 670560 h 670559"/>
                <a:gd name="connsiteX6" fmla="*/ 621030 w 627697"/>
                <a:gd name="connsiteY6" fmla="*/ 527685 h 670559"/>
                <a:gd name="connsiteX7" fmla="*/ 494348 w 627697"/>
                <a:gd name="connsiteY7" fmla="*/ 438150 h 670559"/>
                <a:gd name="connsiteX8" fmla="*/ 338138 w 627697"/>
                <a:gd name="connsiteY8" fmla="*/ 522922 h 670559"/>
                <a:gd name="connsiteX9" fmla="*/ 160020 w 627697"/>
                <a:gd name="connsiteY9" fmla="*/ 335280 h 670559"/>
                <a:gd name="connsiteX10" fmla="*/ 338138 w 627697"/>
                <a:gd name="connsiteY10" fmla="*/ 146685 h 6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697" h="670559">
                  <a:moveTo>
                    <a:pt x="338138" y="146685"/>
                  </a:moveTo>
                  <a:cubicBezTo>
                    <a:pt x="404813" y="146685"/>
                    <a:pt x="458153" y="177165"/>
                    <a:pt x="492443" y="232410"/>
                  </a:cubicBezTo>
                  <a:lnTo>
                    <a:pt x="627698" y="155258"/>
                  </a:lnTo>
                  <a:cubicBezTo>
                    <a:pt x="572453" y="57150"/>
                    <a:pt x="463868" y="0"/>
                    <a:pt x="340043" y="0"/>
                  </a:cubicBezTo>
                  <a:cubicBezTo>
                    <a:pt x="140018" y="0"/>
                    <a:pt x="0" y="139065"/>
                    <a:pt x="0" y="335280"/>
                  </a:cubicBezTo>
                  <a:cubicBezTo>
                    <a:pt x="0" y="531495"/>
                    <a:pt x="140970" y="670560"/>
                    <a:pt x="340043" y="670560"/>
                  </a:cubicBezTo>
                  <a:cubicBezTo>
                    <a:pt x="463868" y="670560"/>
                    <a:pt x="561975" y="615315"/>
                    <a:pt x="621030" y="527685"/>
                  </a:cubicBezTo>
                  <a:lnTo>
                    <a:pt x="494348" y="438150"/>
                  </a:lnTo>
                  <a:cubicBezTo>
                    <a:pt x="457200" y="493395"/>
                    <a:pt x="403860" y="522922"/>
                    <a:pt x="338138" y="522922"/>
                  </a:cubicBezTo>
                  <a:cubicBezTo>
                    <a:pt x="242888" y="522922"/>
                    <a:pt x="160020" y="455295"/>
                    <a:pt x="160020" y="335280"/>
                  </a:cubicBezTo>
                  <a:cubicBezTo>
                    <a:pt x="160020" y="223838"/>
                    <a:pt x="236220" y="146685"/>
                    <a:pt x="338138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70A7B7C3-EC93-4EA2-8A2D-000D49B5C8D8}"/>
                </a:ext>
              </a:extLst>
            </p:cNvPr>
            <p:cNvSpPr/>
            <p:nvPr/>
          </p:nvSpPr>
          <p:spPr bwMode="gray">
            <a:xfrm>
              <a:off x="2542857" y="1225513"/>
              <a:ext cx="594360" cy="647700"/>
            </a:xfrm>
            <a:custGeom>
              <a:avLst/>
              <a:gdLst>
                <a:gd name="connsiteX0" fmla="*/ 551498 w 594360"/>
                <a:gd name="connsiteY0" fmla="*/ 227647 h 647700"/>
                <a:gd name="connsiteX1" fmla="*/ 282893 w 594360"/>
                <a:gd name="connsiteY1" fmla="*/ 0 h 647700"/>
                <a:gd name="connsiteX2" fmla="*/ 0 w 594360"/>
                <a:gd name="connsiteY2" fmla="*/ 0 h 647700"/>
                <a:gd name="connsiteX3" fmla="*/ 0 w 594360"/>
                <a:gd name="connsiteY3" fmla="*/ 647700 h 647700"/>
                <a:gd name="connsiteX4" fmla="*/ 160973 w 594360"/>
                <a:gd name="connsiteY4" fmla="*/ 647700 h 647700"/>
                <a:gd name="connsiteX5" fmla="*/ 160973 w 594360"/>
                <a:gd name="connsiteY5" fmla="*/ 460057 h 647700"/>
                <a:gd name="connsiteX6" fmla="*/ 282893 w 594360"/>
                <a:gd name="connsiteY6" fmla="*/ 460057 h 647700"/>
                <a:gd name="connsiteX7" fmla="*/ 283845 w 594360"/>
                <a:gd name="connsiteY7" fmla="*/ 460057 h 647700"/>
                <a:gd name="connsiteX8" fmla="*/ 406718 w 594360"/>
                <a:gd name="connsiteY8" fmla="*/ 647700 h 647700"/>
                <a:gd name="connsiteX9" fmla="*/ 594360 w 594360"/>
                <a:gd name="connsiteY9" fmla="*/ 647700 h 647700"/>
                <a:gd name="connsiteX10" fmla="*/ 441960 w 594360"/>
                <a:gd name="connsiteY10" fmla="*/ 421005 h 647700"/>
                <a:gd name="connsiteX11" fmla="*/ 551498 w 594360"/>
                <a:gd name="connsiteY11" fmla="*/ 227647 h 647700"/>
                <a:gd name="connsiteX12" fmla="*/ 280035 w 594360"/>
                <a:gd name="connsiteY12" fmla="*/ 315278 h 647700"/>
                <a:gd name="connsiteX13" fmla="*/ 160973 w 594360"/>
                <a:gd name="connsiteY13" fmla="*/ 315278 h 647700"/>
                <a:gd name="connsiteX14" fmla="*/ 160973 w 594360"/>
                <a:gd name="connsiteY14" fmla="*/ 141922 h 647700"/>
                <a:gd name="connsiteX15" fmla="*/ 280035 w 594360"/>
                <a:gd name="connsiteY15" fmla="*/ 141922 h 647700"/>
                <a:gd name="connsiteX16" fmla="*/ 390525 w 594360"/>
                <a:gd name="connsiteY16" fmla="*/ 227647 h 647700"/>
                <a:gd name="connsiteX17" fmla="*/ 280035 w 594360"/>
                <a:gd name="connsiteY17" fmla="*/ 315278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4360" h="647700">
                  <a:moveTo>
                    <a:pt x="551498" y="227647"/>
                  </a:moveTo>
                  <a:cubicBezTo>
                    <a:pt x="551498" y="87630"/>
                    <a:pt x="443865" y="0"/>
                    <a:pt x="282893" y="0"/>
                  </a:cubicBez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460057"/>
                  </a:lnTo>
                  <a:lnTo>
                    <a:pt x="282893" y="460057"/>
                  </a:lnTo>
                  <a:lnTo>
                    <a:pt x="283845" y="460057"/>
                  </a:lnTo>
                  <a:lnTo>
                    <a:pt x="406718" y="647700"/>
                  </a:lnTo>
                  <a:lnTo>
                    <a:pt x="594360" y="647700"/>
                  </a:lnTo>
                  <a:lnTo>
                    <a:pt x="441960" y="421005"/>
                  </a:lnTo>
                  <a:cubicBezTo>
                    <a:pt x="510540" y="381000"/>
                    <a:pt x="551498" y="312420"/>
                    <a:pt x="551498" y="227647"/>
                  </a:cubicBezTo>
                  <a:close/>
                  <a:moveTo>
                    <a:pt x="280035" y="315278"/>
                  </a:moveTo>
                  <a:lnTo>
                    <a:pt x="160973" y="315278"/>
                  </a:lnTo>
                  <a:lnTo>
                    <a:pt x="160973" y="141922"/>
                  </a:lnTo>
                  <a:lnTo>
                    <a:pt x="280035" y="141922"/>
                  </a:lnTo>
                  <a:cubicBezTo>
                    <a:pt x="341948" y="141922"/>
                    <a:pt x="390525" y="175260"/>
                    <a:pt x="390525" y="227647"/>
                  </a:cubicBezTo>
                  <a:cubicBezTo>
                    <a:pt x="390525" y="280988"/>
                    <a:pt x="341948" y="315278"/>
                    <a:pt x="280035" y="315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sp>
        <p:nvSpPr>
          <p:cNvPr id="17" name="Titel 1">
            <a:extLst>
              <a:ext uri="{FF2B5EF4-FFF2-40B4-BE49-F238E27FC236}">
                <a16:creationId xmlns:a16="http://schemas.microsoft.com/office/drawing/2014/main" id="{1F409167-5B53-444F-A820-1B745646146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5485448" cy="498598"/>
          </a:xfrm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281245CE-94EE-413A-AFB6-8F01F05ECA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2913" y="1691640"/>
            <a:ext cx="5485447" cy="4258310"/>
          </a:xfrm>
        </p:spPr>
        <p:txBody>
          <a:bodyPr>
            <a:noAutofit/>
          </a:bodyPr>
          <a:lstStyle>
            <a:lvl1pPr marL="444500" marR="0" indent="-444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25000"/>
              <a:buFont typeface="Wingdings 2" panose="05020102010507070707" pitchFamily="18" charset="2"/>
              <a:buChar char=""/>
              <a:tabLst/>
              <a:defRPr lang="en-GB" sz="18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E6818E-9246-4FE4-9856-441420BD1590}"/>
              </a:ext>
            </a:extLst>
          </p:cNvPr>
          <p:cNvSpPr/>
          <p:nvPr userDrawn="1"/>
        </p:nvSpPr>
        <p:spPr>
          <a:xfrm>
            <a:off x="6096000" y="-276999"/>
            <a:ext cx="6096000" cy="27699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</a:rPr>
              <a:t>You can change the background </a:t>
            </a:r>
            <a:r>
              <a:rPr lang="en-GB" sz="1200" dirty="0" err="1">
                <a:solidFill>
                  <a:srgbClr val="FF0000"/>
                </a:solidFill>
                <a:latin typeface="Arial" panose="020B0604020202020204" pitchFamily="34" charset="0"/>
              </a:rPr>
              <a:t>color</a:t>
            </a:r>
            <a:endParaRPr lang="en-GB" sz="1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83D390-3BE9-4E7E-9309-94AF0302E91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96DDBE8-A4A5-4EC6-88FA-F0DD5F7A771B}" type="datetime1">
              <a:rPr lang="de-DE" smtClean="0"/>
              <a:t>25.09.2023</a:t>
            </a:fld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764ED6-F03B-4BAA-80C9-E1051E90E6E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A129E1-07D8-4AE1-BFFA-18E984DB9CA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5692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 Aktive Blu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D3C325-3572-4FCA-A6E0-2355F7376B7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97193" y="1858599"/>
            <a:ext cx="10118407" cy="4091351"/>
          </a:xfrm>
        </p:spPr>
        <p:txBody>
          <a:bodyPr wrap="square">
            <a:norm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7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9A178939-A830-4E91-B25D-4F06DE05E0E1}"/>
              </a:ext>
            </a:extLst>
          </p:cNvPr>
          <p:cNvSpPr/>
          <p:nvPr userDrawn="1"/>
        </p:nvSpPr>
        <p:spPr bwMode="gray">
          <a:xfrm>
            <a:off x="465773" y="877040"/>
            <a:ext cx="1370647" cy="940673"/>
          </a:xfrm>
          <a:custGeom>
            <a:avLst/>
            <a:gdLst/>
            <a:ahLst/>
            <a:cxnLst/>
            <a:rect l="l" t="t" r="r" b="b"/>
            <a:pathLst>
              <a:path w="1280391" h="878730">
                <a:moveTo>
                  <a:pt x="992051" y="0"/>
                </a:moveTo>
                <a:cubicBezTo>
                  <a:pt x="1074219" y="1823"/>
                  <a:pt x="1142263" y="28258"/>
                  <a:pt x="1196180" y="79305"/>
                </a:cubicBezTo>
                <a:cubicBezTo>
                  <a:pt x="1250098" y="130351"/>
                  <a:pt x="1278044" y="195071"/>
                  <a:pt x="1280019" y="273464"/>
                </a:cubicBezTo>
                <a:cubicBezTo>
                  <a:pt x="1281766" y="302937"/>
                  <a:pt x="1277361" y="334234"/>
                  <a:pt x="1266806" y="367353"/>
                </a:cubicBezTo>
                <a:cubicBezTo>
                  <a:pt x="1256251" y="400473"/>
                  <a:pt x="1229064" y="455469"/>
                  <a:pt x="1185246" y="532343"/>
                </a:cubicBezTo>
                <a:lnTo>
                  <a:pt x="988406" y="878730"/>
                </a:lnTo>
                <a:lnTo>
                  <a:pt x="704067" y="878730"/>
                </a:lnTo>
                <a:lnTo>
                  <a:pt x="879050" y="506820"/>
                </a:lnTo>
                <a:cubicBezTo>
                  <a:pt x="820879" y="482740"/>
                  <a:pt x="777745" y="450683"/>
                  <a:pt x="749647" y="410652"/>
                </a:cubicBezTo>
                <a:cubicBezTo>
                  <a:pt x="721548" y="370619"/>
                  <a:pt x="707575" y="324890"/>
                  <a:pt x="707727" y="273464"/>
                </a:cubicBezTo>
                <a:cubicBezTo>
                  <a:pt x="709777" y="195071"/>
                  <a:pt x="737572" y="130351"/>
                  <a:pt x="791110" y="79305"/>
                </a:cubicBezTo>
                <a:cubicBezTo>
                  <a:pt x="844649" y="28258"/>
                  <a:pt x="911629" y="1823"/>
                  <a:pt x="992051" y="0"/>
                </a:cubicBezTo>
                <a:close/>
                <a:moveTo>
                  <a:pt x="287973" y="0"/>
                </a:moveTo>
                <a:cubicBezTo>
                  <a:pt x="370141" y="1823"/>
                  <a:pt x="438184" y="28258"/>
                  <a:pt x="492102" y="79305"/>
                </a:cubicBezTo>
                <a:cubicBezTo>
                  <a:pt x="546020" y="130351"/>
                  <a:pt x="573966" y="195071"/>
                  <a:pt x="575940" y="273464"/>
                </a:cubicBezTo>
                <a:cubicBezTo>
                  <a:pt x="577687" y="302937"/>
                  <a:pt x="573283" y="334234"/>
                  <a:pt x="562727" y="367353"/>
                </a:cubicBezTo>
                <a:cubicBezTo>
                  <a:pt x="552172" y="400473"/>
                  <a:pt x="524985" y="455469"/>
                  <a:pt x="481167" y="532343"/>
                </a:cubicBezTo>
                <a:lnTo>
                  <a:pt x="284327" y="878730"/>
                </a:lnTo>
                <a:lnTo>
                  <a:pt x="0" y="878730"/>
                </a:lnTo>
                <a:lnTo>
                  <a:pt x="174972" y="506820"/>
                </a:lnTo>
                <a:cubicBezTo>
                  <a:pt x="116801" y="482740"/>
                  <a:pt x="73666" y="450683"/>
                  <a:pt x="45568" y="410652"/>
                </a:cubicBezTo>
                <a:cubicBezTo>
                  <a:pt x="17470" y="370619"/>
                  <a:pt x="3497" y="324890"/>
                  <a:pt x="3648" y="273464"/>
                </a:cubicBezTo>
                <a:cubicBezTo>
                  <a:pt x="5699" y="195071"/>
                  <a:pt x="33493" y="130351"/>
                  <a:pt x="87032" y="79305"/>
                </a:cubicBezTo>
                <a:cubicBezTo>
                  <a:pt x="140571" y="28258"/>
                  <a:pt x="207551" y="1823"/>
                  <a:pt x="28797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4800" dirty="0">
              <a:latin typeface="Arial" panose="020B0604020202020204" pitchFamily="34" charset="0"/>
            </a:endParaRP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C89FA3E4-B692-468D-B3CF-F8CF9AC977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2912" y="6137176"/>
            <a:ext cx="10072687" cy="300788"/>
          </a:xfrm>
        </p:spPr>
        <p:txBody>
          <a:bodyPr wrap="square" anchor="b">
            <a:spAutoFit/>
          </a:bodyPr>
          <a:lstStyle>
            <a:lvl1pPr>
              <a:defRPr sz="1800" b="1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 dirty="0"/>
              <a:t>Author information /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CCCCCC6-9286-40E0-B990-AA97674606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4CD28D-0DBA-4EE4-8CE1-9D1AD3CA492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885777B9-EEF1-4CEB-9A16-062113202D8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762" y="6807211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de-DE" smtClean="0"/>
            </a:lvl1pPr>
          </a:lstStyle>
          <a:p>
            <a:fld id="{E7340165-CEE3-41BF-8258-69477582172D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112A1DE-9A97-4934-A7A9-F8E7F2F21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72567" y="6807212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de-DE" smtClean="0"/>
            </a:lvl1pPr>
          </a:lstStyle>
          <a:p>
            <a:r>
              <a:rPr lang="en-US"/>
              <a:t>PowerPoint Master - Arial - V 2.0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51052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 Calming Green">
    <p:bg bwMode="gray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D3C325-3572-4FCA-A6E0-2355F7376B7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3" y="2169749"/>
            <a:ext cx="5526088" cy="1459695"/>
          </a:xfrm>
        </p:spPr>
        <p:txBody>
          <a:bodyPr wrap="square">
            <a:norm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9A178939-A830-4E91-B25D-4F06DE05E0E1}"/>
              </a:ext>
            </a:extLst>
          </p:cNvPr>
          <p:cNvSpPr/>
          <p:nvPr userDrawn="1"/>
        </p:nvSpPr>
        <p:spPr bwMode="gray">
          <a:xfrm>
            <a:off x="442912" y="1252691"/>
            <a:ext cx="1147127" cy="787272"/>
          </a:xfrm>
          <a:custGeom>
            <a:avLst/>
            <a:gdLst/>
            <a:ahLst/>
            <a:cxnLst/>
            <a:rect l="l" t="t" r="r" b="b"/>
            <a:pathLst>
              <a:path w="1280391" h="878730">
                <a:moveTo>
                  <a:pt x="992051" y="0"/>
                </a:moveTo>
                <a:cubicBezTo>
                  <a:pt x="1074219" y="1823"/>
                  <a:pt x="1142263" y="28258"/>
                  <a:pt x="1196180" y="79305"/>
                </a:cubicBezTo>
                <a:cubicBezTo>
                  <a:pt x="1250098" y="130351"/>
                  <a:pt x="1278044" y="195071"/>
                  <a:pt x="1280019" y="273464"/>
                </a:cubicBezTo>
                <a:cubicBezTo>
                  <a:pt x="1281766" y="302937"/>
                  <a:pt x="1277361" y="334234"/>
                  <a:pt x="1266806" y="367353"/>
                </a:cubicBezTo>
                <a:cubicBezTo>
                  <a:pt x="1256251" y="400473"/>
                  <a:pt x="1229064" y="455469"/>
                  <a:pt x="1185246" y="532343"/>
                </a:cubicBezTo>
                <a:lnTo>
                  <a:pt x="988406" y="878730"/>
                </a:lnTo>
                <a:lnTo>
                  <a:pt x="704067" y="878730"/>
                </a:lnTo>
                <a:lnTo>
                  <a:pt x="879050" y="506820"/>
                </a:lnTo>
                <a:cubicBezTo>
                  <a:pt x="820879" y="482740"/>
                  <a:pt x="777745" y="450683"/>
                  <a:pt x="749647" y="410652"/>
                </a:cubicBezTo>
                <a:cubicBezTo>
                  <a:pt x="721548" y="370619"/>
                  <a:pt x="707575" y="324890"/>
                  <a:pt x="707727" y="273464"/>
                </a:cubicBezTo>
                <a:cubicBezTo>
                  <a:pt x="709777" y="195071"/>
                  <a:pt x="737572" y="130351"/>
                  <a:pt x="791110" y="79305"/>
                </a:cubicBezTo>
                <a:cubicBezTo>
                  <a:pt x="844649" y="28258"/>
                  <a:pt x="911629" y="1823"/>
                  <a:pt x="992051" y="0"/>
                </a:cubicBezTo>
                <a:close/>
                <a:moveTo>
                  <a:pt x="287973" y="0"/>
                </a:moveTo>
                <a:cubicBezTo>
                  <a:pt x="370141" y="1823"/>
                  <a:pt x="438184" y="28258"/>
                  <a:pt x="492102" y="79305"/>
                </a:cubicBezTo>
                <a:cubicBezTo>
                  <a:pt x="546020" y="130351"/>
                  <a:pt x="573966" y="195071"/>
                  <a:pt x="575940" y="273464"/>
                </a:cubicBezTo>
                <a:cubicBezTo>
                  <a:pt x="577687" y="302937"/>
                  <a:pt x="573283" y="334234"/>
                  <a:pt x="562727" y="367353"/>
                </a:cubicBezTo>
                <a:cubicBezTo>
                  <a:pt x="552172" y="400473"/>
                  <a:pt x="524985" y="455469"/>
                  <a:pt x="481167" y="532343"/>
                </a:cubicBezTo>
                <a:lnTo>
                  <a:pt x="284327" y="878730"/>
                </a:lnTo>
                <a:lnTo>
                  <a:pt x="0" y="878730"/>
                </a:lnTo>
                <a:lnTo>
                  <a:pt x="174972" y="506820"/>
                </a:lnTo>
                <a:cubicBezTo>
                  <a:pt x="116801" y="482740"/>
                  <a:pt x="73666" y="450683"/>
                  <a:pt x="45568" y="410652"/>
                </a:cubicBezTo>
                <a:cubicBezTo>
                  <a:pt x="17470" y="370619"/>
                  <a:pt x="3497" y="324890"/>
                  <a:pt x="3648" y="273464"/>
                </a:cubicBezTo>
                <a:cubicBezTo>
                  <a:pt x="5699" y="195071"/>
                  <a:pt x="33493" y="130351"/>
                  <a:pt x="87032" y="79305"/>
                </a:cubicBezTo>
                <a:cubicBezTo>
                  <a:pt x="140571" y="28258"/>
                  <a:pt x="207551" y="1823"/>
                  <a:pt x="28797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4800" dirty="0">
              <a:latin typeface="Arial" panose="020B0604020202020204" pitchFamily="34" charset="0"/>
            </a:endParaRP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7F89DD5F-7058-439F-9FEC-2D6AC97ED52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96000" y="0"/>
            <a:ext cx="6096000" cy="6858000"/>
          </a:xfrm>
          <a:solidFill>
            <a:schemeClr val="accent4"/>
          </a:solidFill>
        </p:spPr>
        <p:txBody>
          <a:bodyPr tIns="180000" rIns="180000"/>
          <a:lstStyle>
            <a:lvl1pPr marL="0" indent="0" algn="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GB" dirty="0"/>
              <a:t>To insert a photo,  please click on the small icon. 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AC181348-0679-48D2-8E8C-AB01745BA5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2912" y="6137176"/>
            <a:ext cx="10072687" cy="300788"/>
          </a:xfrm>
        </p:spPr>
        <p:txBody>
          <a:bodyPr wrap="square" anchor="b">
            <a:spAutoFit/>
          </a:bodyPr>
          <a:lstStyle>
            <a:lvl1pPr>
              <a:defRPr sz="1800" b="1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 dirty="0"/>
              <a:t>Author information /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DE1C9B2-773A-42BC-9415-1852E73F009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81389123-1952-406E-9F0E-47149D0BF432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762" y="6807211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de-DE" smtClean="0"/>
            </a:lvl1pPr>
          </a:lstStyle>
          <a:p>
            <a:fld id="{618C896D-7CC7-4E40-9EAC-092BF33676A6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3DC37D4C-0435-463B-A480-533FD4DC1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72567" y="6807212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de-DE" smtClean="0"/>
            </a:lvl1pPr>
          </a:lstStyle>
          <a:p>
            <a:r>
              <a:rPr lang="en-US"/>
              <a:t>PowerPoint Master - Arial - V 2.0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30623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3 Leading blu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">
            <a:extLst>
              <a:ext uri="{FF2B5EF4-FFF2-40B4-BE49-F238E27FC236}">
                <a16:creationId xmlns:a16="http://schemas.microsoft.com/office/drawing/2014/main" id="{A099D773-64FA-4A58-820D-5C72BE88EF7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96000" y="0"/>
            <a:ext cx="6096000" cy="3371850"/>
          </a:xfrm>
          <a:solidFill>
            <a:schemeClr val="accent4"/>
          </a:solidFill>
        </p:spPr>
        <p:txBody>
          <a:bodyPr tIns="180000" rIns="180000"/>
          <a:lstStyle>
            <a:lvl1pPr marL="0" indent="0" algn="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GB" dirty="0"/>
              <a:t>To insert a photo,  please click on the small icon.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D3C325-3572-4FCA-A6E0-2355F7376B7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3" y="1890387"/>
            <a:ext cx="10118407" cy="4059563"/>
          </a:xfrm>
        </p:spPr>
        <p:txBody>
          <a:bodyPr wrap="square">
            <a:norm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6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CE8400B0-9033-4703-8539-B3F0074D19D5}"/>
              </a:ext>
            </a:extLst>
          </p:cNvPr>
          <p:cNvSpPr/>
          <p:nvPr userDrawn="1"/>
        </p:nvSpPr>
        <p:spPr bwMode="gray">
          <a:xfrm>
            <a:off x="442912" y="1011391"/>
            <a:ext cx="1147127" cy="787272"/>
          </a:xfrm>
          <a:custGeom>
            <a:avLst/>
            <a:gdLst/>
            <a:ahLst/>
            <a:cxnLst/>
            <a:rect l="l" t="t" r="r" b="b"/>
            <a:pathLst>
              <a:path w="1280391" h="878730">
                <a:moveTo>
                  <a:pt x="992051" y="0"/>
                </a:moveTo>
                <a:cubicBezTo>
                  <a:pt x="1074219" y="1823"/>
                  <a:pt x="1142263" y="28258"/>
                  <a:pt x="1196180" y="79305"/>
                </a:cubicBezTo>
                <a:cubicBezTo>
                  <a:pt x="1250098" y="130351"/>
                  <a:pt x="1278044" y="195071"/>
                  <a:pt x="1280019" y="273464"/>
                </a:cubicBezTo>
                <a:cubicBezTo>
                  <a:pt x="1281766" y="302937"/>
                  <a:pt x="1277361" y="334234"/>
                  <a:pt x="1266806" y="367353"/>
                </a:cubicBezTo>
                <a:cubicBezTo>
                  <a:pt x="1256251" y="400473"/>
                  <a:pt x="1229064" y="455469"/>
                  <a:pt x="1185246" y="532343"/>
                </a:cubicBezTo>
                <a:lnTo>
                  <a:pt x="988406" y="878730"/>
                </a:lnTo>
                <a:lnTo>
                  <a:pt x="704067" y="878730"/>
                </a:lnTo>
                <a:lnTo>
                  <a:pt x="879050" y="506820"/>
                </a:lnTo>
                <a:cubicBezTo>
                  <a:pt x="820879" y="482740"/>
                  <a:pt x="777745" y="450683"/>
                  <a:pt x="749647" y="410652"/>
                </a:cubicBezTo>
                <a:cubicBezTo>
                  <a:pt x="721548" y="370619"/>
                  <a:pt x="707575" y="324890"/>
                  <a:pt x="707727" y="273464"/>
                </a:cubicBezTo>
                <a:cubicBezTo>
                  <a:pt x="709777" y="195071"/>
                  <a:pt x="737572" y="130351"/>
                  <a:pt x="791110" y="79305"/>
                </a:cubicBezTo>
                <a:cubicBezTo>
                  <a:pt x="844649" y="28258"/>
                  <a:pt x="911629" y="1823"/>
                  <a:pt x="992051" y="0"/>
                </a:cubicBezTo>
                <a:close/>
                <a:moveTo>
                  <a:pt x="287973" y="0"/>
                </a:moveTo>
                <a:cubicBezTo>
                  <a:pt x="370141" y="1823"/>
                  <a:pt x="438184" y="28258"/>
                  <a:pt x="492102" y="79305"/>
                </a:cubicBezTo>
                <a:cubicBezTo>
                  <a:pt x="546020" y="130351"/>
                  <a:pt x="573966" y="195071"/>
                  <a:pt x="575940" y="273464"/>
                </a:cubicBezTo>
                <a:cubicBezTo>
                  <a:pt x="577687" y="302937"/>
                  <a:pt x="573283" y="334234"/>
                  <a:pt x="562727" y="367353"/>
                </a:cubicBezTo>
                <a:cubicBezTo>
                  <a:pt x="552172" y="400473"/>
                  <a:pt x="524985" y="455469"/>
                  <a:pt x="481167" y="532343"/>
                </a:cubicBezTo>
                <a:lnTo>
                  <a:pt x="284327" y="878730"/>
                </a:lnTo>
                <a:lnTo>
                  <a:pt x="0" y="878730"/>
                </a:lnTo>
                <a:lnTo>
                  <a:pt x="174972" y="506820"/>
                </a:lnTo>
                <a:cubicBezTo>
                  <a:pt x="116801" y="482740"/>
                  <a:pt x="73666" y="450683"/>
                  <a:pt x="45568" y="410652"/>
                </a:cubicBezTo>
                <a:cubicBezTo>
                  <a:pt x="17470" y="370619"/>
                  <a:pt x="3497" y="324890"/>
                  <a:pt x="3648" y="273464"/>
                </a:cubicBezTo>
                <a:cubicBezTo>
                  <a:pt x="5699" y="195071"/>
                  <a:pt x="33493" y="130351"/>
                  <a:pt x="87032" y="79305"/>
                </a:cubicBezTo>
                <a:cubicBezTo>
                  <a:pt x="140571" y="28258"/>
                  <a:pt x="207551" y="1823"/>
                  <a:pt x="2879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4800" dirty="0">
              <a:latin typeface="Arial" panose="020B0604020202020204" pitchFamily="34" charset="0"/>
            </a:endParaRP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57CD2AD9-DB30-4557-AA34-995948ECC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2912" y="6137176"/>
            <a:ext cx="10072687" cy="300788"/>
          </a:xfrm>
        </p:spPr>
        <p:txBody>
          <a:bodyPr wrap="square" anchor="b">
            <a:sp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 dirty="0"/>
              <a:t>Author information /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7A02040-4677-4122-B7BA-484F8AC4A3D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4F19831-1C98-49F5-B5F4-065D9655EE2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762" y="6807211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de-DE" smtClean="0"/>
            </a:lvl1pPr>
          </a:lstStyle>
          <a:p>
            <a:fld id="{51246383-EDB6-45F2-A53E-B8210E95F9D2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C404111F-AE2C-47AE-A116-7E1F90939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72567" y="6807212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de-DE" smtClean="0"/>
            </a:lvl1pPr>
          </a:lstStyle>
          <a:p>
            <a:r>
              <a:rPr lang="en-US"/>
              <a:t>PowerPoint Master - Arial - V 2.0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05891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4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5BEBA055-BC9C-4317-A543-8E1C401F0B1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1331710 w 12192000"/>
              <a:gd name="connsiteY0" fmla="*/ 1970241 h 6858000"/>
              <a:gd name="connsiteX1" fmla="*/ 1151683 w 12192000"/>
              <a:gd name="connsiteY1" fmla="*/ 2041292 h 6858000"/>
              <a:gd name="connsiteX2" fmla="*/ 1076978 w 12192000"/>
              <a:gd name="connsiteY2" fmla="*/ 2215243 h 6858000"/>
              <a:gd name="connsiteX3" fmla="*/ 1114535 w 12192000"/>
              <a:gd name="connsiteY3" fmla="*/ 2338153 h 6858000"/>
              <a:gd name="connsiteX4" fmla="*/ 1230470 w 12192000"/>
              <a:gd name="connsiteY4" fmla="*/ 2424311 h 6858000"/>
              <a:gd name="connsiteX5" fmla="*/ 1073699 w 12192000"/>
              <a:gd name="connsiteY5" fmla="*/ 2757513 h 6858000"/>
              <a:gd name="connsiteX6" fmla="*/ 1328444 w 12192000"/>
              <a:gd name="connsiteY6" fmla="*/ 2757513 h 6858000"/>
              <a:gd name="connsiteX7" fmla="*/ 1504797 w 12192000"/>
              <a:gd name="connsiteY7" fmla="*/ 2447178 h 6858000"/>
              <a:gd name="connsiteX8" fmla="*/ 1577868 w 12192000"/>
              <a:gd name="connsiteY8" fmla="*/ 2299360 h 6858000"/>
              <a:gd name="connsiteX9" fmla="*/ 1589706 w 12192000"/>
              <a:gd name="connsiteY9" fmla="*/ 2215243 h 6858000"/>
              <a:gd name="connsiteX10" fmla="*/ 1514593 w 12192000"/>
              <a:gd name="connsiteY10" fmla="*/ 2041292 h 6858000"/>
              <a:gd name="connsiteX11" fmla="*/ 1331710 w 12192000"/>
              <a:gd name="connsiteY11" fmla="*/ 1970241 h 6858000"/>
              <a:gd name="connsiteX12" fmla="*/ 700913 w 12192000"/>
              <a:gd name="connsiteY12" fmla="*/ 1970241 h 6858000"/>
              <a:gd name="connsiteX13" fmla="*/ 520886 w 12192000"/>
              <a:gd name="connsiteY13" fmla="*/ 2041292 h 6858000"/>
              <a:gd name="connsiteX14" fmla="*/ 446180 w 12192000"/>
              <a:gd name="connsiteY14" fmla="*/ 2215243 h 6858000"/>
              <a:gd name="connsiteX15" fmla="*/ 483737 w 12192000"/>
              <a:gd name="connsiteY15" fmla="*/ 2338153 h 6858000"/>
              <a:gd name="connsiteX16" fmla="*/ 599673 w 12192000"/>
              <a:gd name="connsiteY16" fmla="*/ 2424311 h 6858000"/>
              <a:gd name="connsiteX17" fmla="*/ 442912 w 12192000"/>
              <a:gd name="connsiteY17" fmla="*/ 2757513 h 6858000"/>
              <a:gd name="connsiteX18" fmla="*/ 697646 w 12192000"/>
              <a:gd name="connsiteY18" fmla="*/ 2757513 h 6858000"/>
              <a:gd name="connsiteX19" fmla="*/ 873999 w 12192000"/>
              <a:gd name="connsiteY19" fmla="*/ 2447178 h 6858000"/>
              <a:gd name="connsiteX20" fmla="*/ 947070 w 12192000"/>
              <a:gd name="connsiteY20" fmla="*/ 2299360 h 6858000"/>
              <a:gd name="connsiteX21" fmla="*/ 958908 w 12192000"/>
              <a:gd name="connsiteY21" fmla="*/ 2215243 h 6858000"/>
              <a:gd name="connsiteX22" fmla="*/ 883796 w 12192000"/>
              <a:gd name="connsiteY22" fmla="*/ 2041292 h 6858000"/>
              <a:gd name="connsiteX23" fmla="*/ 700913 w 12192000"/>
              <a:gd name="connsiteY23" fmla="*/ 1970241 h 6858000"/>
              <a:gd name="connsiteX24" fmla="*/ 0 w 12192000"/>
              <a:gd name="connsiteY24" fmla="*/ 0 h 6858000"/>
              <a:gd name="connsiteX25" fmla="*/ 12192000 w 12192000"/>
              <a:gd name="connsiteY25" fmla="*/ 0 h 6858000"/>
              <a:gd name="connsiteX26" fmla="*/ 12192000 w 12192000"/>
              <a:gd name="connsiteY26" fmla="*/ 6858000 h 6858000"/>
              <a:gd name="connsiteX27" fmla="*/ 0 w 12192000"/>
              <a:gd name="connsiteY2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58000">
                <a:moveTo>
                  <a:pt x="1331710" y="1970241"/>
                </a:moveTo>
                <a:cubicBezTo>
                  <a:pt x="1259658" y="1971874"/>
                  <a:pt x="1199650" y="1995558"/>
                  <a:pt x="1151683" y="2041292"/>
                </a:cubicBezTo>
                <a:cubicBezTo>
                  <a:pt x="1103717" y="2087025"/>
                  <a:pt x="1078815" y="2145009"/>
                  <a:pt x="1076978" y="2215243"/>
                </a:cubicBezTo>
                <a:cubicBezTo>
                  <a:pt x="1076842" y="2261317"/>
                  <a:pt x="1089361" y="2302286"/>
                  <a:pt x="1114535" y="2338153"/>
                </a:cubicBezTo>
                <a:cubicBezTo>
                  <a:pt x="1139709" y="2374017"/>
                  <a:pt x="1178353" y="2402738"/>
                  <a:pt x="1230470" y="2424311"/>
                </a:cubicBezTo>
                <a:lnTo>
                  <a:pt x="1073699" y="2757513"/>
                </a:lnTo>
                <a:lnTo>
                  <a:pt x="1328444" y="2757513"/>
                </a:lnTo>
                <a:lnTo>
                  <a:pt x="1504797" y="2447178"/>
                </a:lnTo>
                <a:cubicBezTo>
                  <a:pt x="1544054" y="2378305"/>
                  <a:pt x="1568412" y="2329033"/>
                  <a:pt x="1577868" y="2299360"/>
                </a:cubicBezTo>
                <a:cubicBezTo>
                  <a:pt x="1587325" y="2269688"/>
                  <a:pt x="1591271" y="2241649"/>
                  <a:pt x="1589706" y="2215243"/>
                </a:cubicBezTo>
                <a:cubicBezTo>
                  <a:pt x="1587937" y="2145009"/>
                  <a:pt x="1562899" y="2087025"/>
                  <a:pt x="1514593" y="2041292"/>
                </a:cubicBezTo>
                <a:cubicBezTo>
                  <a:pt x="1466288" y="1995558"/>
                  <a:pt x="1405326" y="1971874"/>
                  <a:pt x="1331710" y="1970241"/>
                </a:cubicBezTo>
                <a:close/>
                <a:moveTo>
                  <a:pt x="700913" y="1970241"/>
                </a:moveTo>
                <a:cubicBezTo>
                  <a:pt x="628861" y="1971874"/>
                  <a:pt x="568852" y="1995558"/>
                  <a:pt x="520886" y="2041292"/>
                </a:cubicBezTo>
                <a:cubicBezTo>
                  <a:pt x="472919" y="2087025"/>
                  <a:pt x="448018" y="2145009"/>
                  <a:pt x="446180" y="2215243"/>
                </a:cubicBezTo>
                <a:cubicBezTo>
                  <a:pt x="446045" y="2261317"/>
                  <a:pt x="458564" y="2302286"/>
                  <a:pt x="483737" y="2338153"/>
                </a:cubicBezTo>
                <a:cubicBezTo>
                  <a:pt x="508911" y="2374017"/>
                  <a:pt x="547557" y="2402738"/>
                  <a:pt x="599673" y="2424311"/>
                </a:cubicBezTo>
                <a:lnTo>
                  <a:pt x="442912" y="2757513"/>
                </a:lnTo>
                <a:lnTo>
                  <a:pt x="697646" y="2757513"/>
                </a:lnTo>
                <a:lnTo>
                  <a:pt x="873999" y="2447178"/>
                </a:lnTo>
                <a:cubicBezTo>
                  <a:pt x="913256" y="2378305"/>
                  <a:pt x="937614" y="2329033"/>
                  <a:pt x="947070" y="2299360"/>
                </a:cubicBezTo>
                <a:cubicBezTo>
                  <a:pt x="956528" y="2269688"/>
                  <a:pt x="960473" y="2241649"/>
                  <a:pt x="958908" y="2215243"/>
                </a:cubicBezTo>
                <a:cubicBezTo>
                  <a:pt x="957139" y="2145009"/>
                  <a:pt x="932102" y="2087025"/>
                  <a:pt x="883796" y="2041292"/>
                </a:cubicBezTo>
                <a:cubicBezTo>
                  <a:pt x="835490" y="1995558"/>
                  <a:pt x="774529" y="1971874"/>
                  <a:pt x="700913" y="197024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tIns="180000" rIns="180000">
            <a:noAutofit/>
          </a:bodyPr>
          <a:lstStyle>
            <a:lvl1pPr marL="0" indent="0" algn="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Please click with the right mouse button on the grey area. </a:t>
            </a:r>
            <a:br>
              <a:rPr lang="en-GB" dirty="0"/>
            </a:br>
            <a:r>
              <a:rPr lang="en-GB" dirty="0"/>
              <a:t>Then click on “Shape Fill" / “Picture“ / "Insert Picture” / “From file".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D3C325-3572-4FCA-A6E0-2355F7376B7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3" y="2823837"/>
            <a:ext cx="10118407" cy="3126113"/>
          </a:xfrm>
        </p:spPr>
        <p:txBody>
          <a:bodyPr wrap="square">
            <a:norm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6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4CFBF9C7-87FD-417B-86AA-638ACAFA9D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2912" y="6137176"/>
            <a:ext cx="10072687" cy="300788"/>
          </a:xfrm>
        </p:spPr>
        <p:txBody>
          <a:bodyPr wrap="square" anchor="b">
            <a:spAutoFit/>
          </a:bodyPr>
          <a:lstStyle>
            <a:lvl1pPr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 dirty="0"/>
              <a:t>Author information /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06D040D-618E-47F2-8C9F-A52D4107E06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7E9452A0-57BC-4916-AF41-EF7B9E78044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762" y="6807211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de-DE" smtClean="0">
                <a:latin typeface="+mn-lt"/>
              </a:defRPr>
            </a:lvl1pPr>
          </a:lstStyle>
          <a:p>
            <a:fld id="{7E1AFF1D-B950-4C19-80C4-8166805CA7CE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03B4621-5C85-4B01-8697-2722D16E8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72567" y="6807212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de-DE" smtClean="0"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88583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B4134EDD-6AC1-4F2E-AB66-21ECBA22E7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3"/>
            <a:ext cx="12191995" cy="6857997"/>
          </a:xfrm>
          <a:custGeom>
            <a:avLst/>
            <a:gdLst>
              <a:gd name="connsiteX0" fmla="*/ 10767686 w 12191995"/>
              <a:gd name="connsiteY0" fmla="*/ 6230266 h 6857997"/>
              <a:gd name="connsiteX1" fmla="*/ 10807934 w 12191995"/>
              <a:gd name="connsiteY1" fmla="*/ 6230266 h 6857997"/>
              <a:gd name="connsiteX2" fmla="*/ 10845283 w 12191995"/>
              <a:gd name="connsiteY2" fmla="*/ 6259245 h 6857997"/>
              <a:gd name="connsiteX3" fmla="*/ 10807934 w 12191995"/>
              <a:gd name="connsiteY3" fmla="*/ 6288867 h 6857997"/>
              <a:gd name="connsiteX4" fmla="*/ 10767686 w 12191995"/>
              <a:gd name="connsiteY4" fmla="*/ 6288867 h 6857997"/>
              <a:gd name="connsiteX5" fmla="*/ 11041692 w 12191995"/>
              <a:gd name="connsiteY5" fmla="*/ 6228979 h 6857997"/>
              <a:gd name="connsiteX6" fmla="*/ 11102546 w 12191995"/>
              <a:gd name="connsiteY6" fmla="*/ 6291765 h 6857997"/>
              <a:gd name="connsiteX7" fmla="*/ 11041692 w 12191995"/>
              <a:gd name="connsiteY7" fmla="*/ 6354551 h 6857997"/>
              <a:gd name="connsiteX8" fmla="*/ 10980837 w 12191995"/>
              <a:gd name="connsiteY8" fmla="*/ 6291765 h 6857997"/>
              <a:gd name="connsiteX9" fmla="*/ 11041692 w 12191995"/>
              <a:gd name="connsiteY9" fmla="*/ 6228979 h 6857997"/>
              <a:gd name="connsiteX10" fmla="*/ 11444812 w 12191995"/>
              <a:gd name="connsiteY10" fmla="*/ 6182291 h 6857997"/>
              <a:gd name="connsiteX11" fmla="*/ 11444812 w 12191995"/>
              <a:gd name="connsiteY11" fmla="*/ 6401238 h 6857997"/>
              <a:gd name="connsiteX12" fmla="*/ 11499226 w 12191995"/>
              <a:gd name="connsiteY12" fmla="*/ 6401238 h 6857997"/>
              <a:gd name="connsiteX13" fmla="*/ 11499226 w 12191995"/>
              <a:gd name="connsiteY13" fmla="*/ 6182291 h 6857997"/>
              <a:gd name="connsiteX14" fmla="*/ 11193666 w 12191995"/>
              <a:gd name="connsiteY14" fmla="*/ 6182291 h 6857997"/>
              <a:gd name="connsiteX15" fmla="*/ 11193666 w 12191995"/>
              <a:gd name="connsiteY15" fmla="*/ 6401238 h 6857997"/>
              <a:gd name="connsiteX16" fmla="*/ 11248081 w 12191995"/>
              <a:gd name="connsiteY16" fmla="*/ 6401238 h 6857997"/>
              <a:gd name="connsiteX17" fmla="*/ 11248081 w 12191995"/>
              <a:gd name="connsiteY17" fmla="*/ 6281140 h 6857997"/>
              <a:gd name="connsiteX18" fmla="*/ 11353047 w 12191995"/>
              <a:gd name="connsiteY18" fmla="*/ 6401238 h 6857997"/>
              <a:gd name="connsiteX19" fmla="*/ 11394904 w 12191995"/>
              <a:gd name="connsiteY19" fmla="*/ 6401238 h 6857997"/>
              <a:gd name="connsiteX20" fmla="*/ 11394904 w 12191995"/>
              <a:gd name="connsiteY20" fmla="*/ 6182291 h 6857997"/>
              <a:gd name="connsiteX21" fmla="*/ 11340812 w 12191995"/>
              <a:gd name="connsiteY21" fmla="*/ 6182291 h 6857997"/>
              <a:gd name="connsiteX22" fmla="*/ 11340812 w 12191995"/>
              <a:gd name="connsiteY22" fmla="*/ 6305610 h 6857997"/>
              <a:gd name="connsiteX23" fmla="*/ 11235201 w 12191995"/>
              <a:gd name="connsiteY23" fmla="*/ 6182291 h 6857997"/>
              <a:gd name="connsiteX24" fmla="*/ 10713271 w 12191995"/>
              <a:gd name="connsiteY24" fmla="*/ 6182291 h 6857997"/>
              <a:gd name="connsiteX25" fmla="*/ 10713271 w 12191995"/>
              <a:gd name="connsiteY25" fmla="*/ 6401238 h 6857997"/>
              <a:gd name="connsiteX26" fmla="*/ 10767686 w 12191995"/>
              <a:gd name="connsiteY26" fmla="*/ 6401238 h 6857997"/>
              <a:gd name="connsiteX27" fmla="*/ 10767686 w 12191995"/>
              <a:gd name="connsiteY27" fmla="*/ 6337809 h 6857997"/>
              <a:gd name="connsiteX28" fmla="*/ 10808899 w 12191995"/>
              <a:gd name="connsiteY28" fmla="*/ 6337809 h 6857997"/>
              <a:gd name="connsiteX29" fmla="*/ 10809221 w 12191995"/>
              <a:gd name="connsiteY29" fmla="*/ 6337809 h 6857997"/>
              <a:gd name="connsiteX30" fmla="*/ 10850756 w 12191995"/>
              <a:gd name="connsiteY30" fmla="*/ 6401238 h 6857997"/>
              <a:gd name="connsiteX31" fmla="*/ 10914187 w 12191995"/>
              <a:gd name="connsiteY31" fmla="*/ 6401238 h 6857997"/>
              <a:gd name="connsiteX32" fmla="*/ 10862671 w 12191995"/>
              <a:gd name="connsiteY32" fmla="*/ 6324607 h 6857997"/>
              <a:gd name="connsiteX33" fmla="*/ 10899698 w 12191995"/>
              <a:gd name="connsiteY33" fmla="*/ 6259245 h 6857997"/>
              <a:gd name="connsiteX34" fmla="*/ 10808899 w 12191995"/>
              <a:gd name="connsiteY34" fmla="*/ 6182291 h 6857997"/>
              <a:gd name="connsiteX35" fmla="*/ 10505271 w 12191995"/>
              <a:gd name="connsiteY35" fmla="*/ 6182291 h 6857997"/>
              <a:gd name="connsiteX36" fmla="*/ 10505271 w 12191995"/>
              <a:gd name="connsiteY36" fmla="*/ 6230911 h 6857997"/>
              <a:gd name="connsiteX37" fmla="*/ 10571276 w 12191995"/>
              <a:gd name="connsiteY37" fmla="*/ 6230911 h 6857997"/>
              <a:gd name="connsiteX38" fmla="*/ 10571276 w 12191995"/>
              <a:gd name="connsiteY38" fmla="*/ 6401238 h 6857997"/>
              <a:gd name="connsiteX39" fmla="*/ 10625370 w 12191995"/>
              <a:gd name="connsiteY39" fmla="*/ 6401238 h 6857997"/>
              <a:gd name="connsiteX40" fmla="*/ 10625370 w 12191995"/>
              <a:gd name="connsiteY40" fmla="*/ 6230911 h 6857997"/>
              <a:gd name="connsiteX41" fmla="*/ 10690088 w 12191995"/>
              <a:gd name="connsiteY41" fmla="*/ 6230911 h 6857997"/>
              <a:gd name="connsiteX42" fmla="*/ 10690088 w 12191995"/>
              <a:gd name="connsiteY42" fmla="*/ 6182291 h 6857997"/>
              <a:gd name="connsiteX43" fmla="*/ 10427351 w 12191995"/>
              <a:gd name="connsiteY43" fmla="*/ 6181969 h 6857997"/>
              <a:gd name="connsiteX44" fmla="*/ 10427351 w 12191995"/>
              <a:gd name="connsiteY44" fmla="*/ 6400916 h 6857997"/>
              <a:gd name="connsiteX45" fmla="*/ 10481765 w 12191995"/>
              <a:gd name="connsiteY45" fmla="*/ 6400916 h 6857997"/>
              <a:gd name="connsiteX46" fmla="*/ 10481765 w 12191995"/>
              <a:gd name="connsiteY46" fmla="*/ 6181969 h 6857997"/>
              <a:gd name="connsiteX47" fmla="*/ 10162684 w 12191995"/>
              <a:gd name="connsiteY47" fmla="*/ 6181969 h 6857997"/>
              <a:gd name="connsiteX48" fmla="*/ 10257669 w 12191995"/>
              <a:gd name="connsiteY48" fmla="*/ 6402205 h 6857997"/>
              <a:gd name="connsiteX49" fmla="*/ 10312726 w 12191995"/>
              <a:gd name="connsiteY49" fmla="*/ 6402205 h 6857997"/>
              <a:gd name="connsiteX50" fmla="*/ 10407389 w 12191995"/>
              <a:gd name="connsiteY50" fmla="*/ 6181969 h 6857997"/>
              <a:gd name="connsiteX51" fmla="*/ 10347501 w 12191995"/>
              <a:gd name="connsiteY51" fmla="*/ 6181969 h 6857997"/>
              <a:gd name="connsiteX52" fmla="*/ 10285037 w 12191995"/>
              <a:gd name="connsiteY52" fmla="*/ 6330402 h 6857997"/>
              <a:gd name="connsiteX53" fmla="*/ 10222572 w 12191995"/>
              <a:gd name="connsiteY53" fmla="*/ 6181969 h 6857997"/>
              <a:gd name="connsiteX54" fmla="*/ 11651845 w 12191995"/>
              <a:gd name="connsiteY54" fmla="*/ 6178748 h 6857997"/>
              <a:gd name="connsiteX55" fmla="*/ 11536898 w 12191995"/>
              <a:gd name="connsiteY55" fmla="*/ 6292086 h 6857997"/>
              <a:gd name="connsiteX56" fmla="*/ 11651845 w 12191995"/>
              <a:gd name="connsiteY56" fmla="*/ 6405424 h 6857997"/>
              <a:gd name="connsiteX57" fmla="*/ 11746830 w 12191995"/>
              <a:gd name="connsiteY57" fmla="*/ 6357126 h 6857997"/>
              <a:gd name="connsiteX58" fmla="*/ 11704006 w 12191995"/>
              <a:gd name="connsiteY58" fmla="*/ 6326859 h 6857997"/>
              <a:gd name="connsiteX59" fmla="*/ 11651201 w 12191995"/>
              <a:gd name="connsiteY59" fmla="*/ 6355515 h 6857997"/>
              <a:gd name="connsiteX60" fmla="*/ 11590991 w 12191995"/>
              <a:gd name="connsiteY60" fmla="*/ 6292086 h 6857997"/>
              <a:gd name="connsiteX61" fmla="*/ 11651201 w 12191995"/>
              <a:gd name="connsiteY61" fmla="*/ 6228333 h 6857997"/>
              <a:gd name="connsiteX62" fmla="*/ 11703362 w 12191995"/>
              <a:gd name="connsiteY62" fmla="*/ 6257311 h 6857997"/>
              <a:gd name="connsiteX63" fmla="*/ 11749084 w 12191995"/>
              <a:gd name="connsiteY63" fmla="*/ 6231231 h 6857997"/>
              <a:gd name="connsiteX64" fmla="*/ 11651845 w 12191995"/>
              <a:gd name="connsiteY64" fmla="*/ 6178748 h 6857997"/>
              <a:gd name="connsiteX65" fmla="*/ 11041692 w 12191995"/>
              <a:gd name="connsiteY65" fmla="*/ 6178105 h 6857997"/>
              <a:gd name="connsiteX66" fmla="*/ 10925778 w 12191995"/>
              <a:gd name="connsiteY66" fmla="*/ 6291765 h 6857997"/>
              <a:gd name="connsiteX67" fmla="*/ 11041692 w 12191995"/>
              <a:gd name="connsiteY67" fmla="*/ 6405423 h 6857997"/>
              <a:gd name="connsiteX68" fmla="*/ 11157604 w 12191995"/>
              <a:gd name="connsiteY68" fmla="*/ 6291765 h 6857997"/>
              <a:gd name="connsiteX69" fmla="*/ 11041692 w 12191995"/>
              <a:gd name="connsiteY69" fmla="*/ 6178105 h 6857997"/>
              <a:gd name="connsiteX70" fmla="*/ 9753445 w 12191995"/>
              <a:gd name="connsiteY70" fmla="*/ 6177139 h 6857997"/>
              <a:gd name="connsiteX71" fmla="*/ 9856802 w 12191995"/>
              <a:gd name="connsiteY71" fmla="*/ 6322031 h 6857997"/>
              <a:gd name="connsiteX72" fmla="*/ 9960157 w 12191995"/>
              <a:gd name="connsiteY72" fmla="*/ 6177139 h 6857997"/>
              <a:gd name="connsiteX73" fmla="*/ 10019080 w 12191995"/>
              <a:gd name="connsiteY73" fmla="*/ 6200001 h 6857997"/>
              <a:gd name="connsiteX74" fmla="*/ 9890610 w 12191995"/>
              <a:gd name="connsiteY74" fmla="*/ 6401238 h 6857997"/>
              <a:gd name="connsiteX75" fmla="*/ 9823316 w 12191995"/>
              <a:gd name="connsiteY75" fmla="*/ 6401238 h 6857997"/>
              <a:gd name="connsiteX76" fmla="*/ 9694522 w 12191995"/>
              <a:gd name="connsiteY76" fmla="*/ 6200001 h 6857997"/>
              <a:gd name="connsiteX77" fmla="*/ 9857445 w 12191995"/>
              <a:gd name="connsiteY77" fmla="*/ 6149449 h 6857997"/>
              <a:gd name="connsiteX78" fmla="*/ 9903810 w 12191995"/>
              <a:gd name="connsiteY78" fmla="*/ 6195815 h 6857997"/>
              <a:gd name="connsiteX79" fmla="*/ 9857445 w 12191995"/>
              <a:gd name="connsiteY79" fmla="*/ 6242179 h 6857997"/>
              <a:gd name="connsiteX80" fmla="*/ 9811081 w 12191995"/>
              <a:gd name="connsiteY80" fmla="*/ 6195815 h 6857997"/>
              <a:gd name="connsiteX81" fmla="*/ 9857445 w 12191995"/>
              <a:gd name="connsiteY81" fmla="*/ 6149449 h 6857997"/>
              <a:gd name="connsiteX82" fmla="*/ 9856802 w 12191995"/>
              <a:gd name="connsiteY82" fmla="*/ 6027418 h 6857997"/>
              <a:gd name="connsiteX83" fmla="*/ 9624009 w 12191995"/>
              <a:gd name="connsiteY83" fmla="*/ 6260211 h 6857997"/>
              <a:gd name="connsiteX84" fmla="*/ 9856802 w 12191995"/>
              <a:gd name="connsiteY84" fmla="*/ 6493002 h 6857997"/>
              <a:gd name="connsiteX85" fmla="*/ 10089593 w 12191995"/>
              <a:gd name="connsiteY85" fmla="*/ 6260211 h 6857997"/>
              <a:gd name="connsiteX86" fmla="*/ 9856802 w 12191995"/>
              <a:gd name="connsiteY86" fmla="*/ 6027418 h 6857997"/>
              <a:gd name="connsiteX87" fmla="*/ 0 w 12191995"/>
              <a:gd name="connsiteY87" fmla="*/ 0 h 6857997"/>
              <a:gd name="connsiteX88" fmla="*/ 12191995 w 12191995"/>
              <a:gd name="connsiteY88" fmla="*/ 0 h 6857997"/>
              <a:gd name="connsiteX89" fmla="*/ 12191995 w 12191995"/>
              <a:gd name="connsiteY89" fmla="*/ 6857997 h 6857997"/>
              <a:gd name="connsiteX90" fmla="*/ 0 w 12191995"/>
              <a:gd name="connsiteY90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2191995" h="6857997">
                <a:moveTo>
                  <a:pt x="10767686" y="6230266"/>
                </a:moveTo>
                <a:lnTo>
                  <a:pt x="10807934" y="6230266"/>
                </a:lnTo>
                <a:cubicBezTo>
                  <a:pt x="10828862" y="6230266"/>
                  <a:pt x="10845283" y="6241536"/>
                  <a:pt x="10845283" y="6259245"/>
                </a:cubicBezTo>
                <a:cubicBezTo>
                  <a:pt x="10845283" y="6277276"/>
                  <a:pt x="10828862" y="6288867"/>
                  <a:pt x="10807934" y="6288867"/>
                </a:cubicBezTo>
                <a:lnTo>
                  <a:pt x="10767686" y="6288867"/>
                </a:lnTo>
                <a:close/>
                <a:moveTo>
                  <a:pt x="11041692" y="6228979"/>
                </a:moveTo>
                <a:cubicBezTo>
                  <a:pt x="11077109" y="6228979"/>
                  <a:pt x="11102546" y="6257312"/>
                  <a:pt x="11102546" y="6291765"/>
                </a:cubicBezTo>
                <a:cubicBezTo>
                  <a:pt x="11102546" y="6326216"/>
                  <a:pt x="11077109" y="6354551"/>
                  <a:pt x="11041692" y="6354551"/>
                </a:cubicBezTo>
                <a:cubicBezTo>
                  <a:pt x="11006274" y="6354551"/>
                  <a:pt x="10980837" y="6326216"/>
                  <a:pt x="10980837" y="6291765"/>
                </a:cubicBezTo>
                <a:cubicBezTo>
                  <a:pt x="10980837" y="6257312"/>
                  <a:pt x="11006274" y="6228979"/>
                  <a:pt x="11041692" y="6228979"/>
                </a:cubicBezTo>
                <a:close/>
                <a:moveTo>
                  <a:pt x="11444812" y="6182291"/>
                </a:moveTo>
                <a:lnTo>
                  <a:pt x="11444812" y="6401238"/>
                </a:lnTo>
                <a:lnTo>
                  <a:pt x="11499226" y="6401238"/>
                </a:lnTo>
                <a:lnTo>
                  <a:pt x="11499226" y="6182291"/>
                </a:lnTo>
                <a:close/>
                <a:moveTo>
                  <a:pt x="11193666" y="6182291"/>
                </a:moveTo>
                <a:lnTo>
                  <a:pt x="11193666" y="6401238"/>
                </a:lnTo>
                <a:lnTo>
                  <a:pt x="11248081" y="6401238"/>
                </a:lnTo>
                <a:lnTo>
                  <a:pt x="11248081" y="6281140"/>
                </a:lnTo>
                <a:lnTo>
                  <a:pt x="11353047" y="6401238"/>
                </a:lnTo>
                <a:lnTo>
                  <a:pt x="11394904" y="6401238"/>
                </a:lnTo>
                <a:lnTo>
                  <a:pt x="11394904" y="6182291"/>
                </a:lnTo>
                <a:lnTo>
                  <a:pt x="11340812" y="6182291"/>
                </a:lnTo>
                <a:lnTo>
                  <a:pt x="11340812" y="6305610"/>
                </a:lnTo>
                <a:lnTo>
                  <a:pt x="11235201" y="6182291"/>
                </a:lnTo>
                <a:close/>
                <a:moveTo>
                  <a:pt x="10713271" y="6182291"/>
                </a:moveTo>
                <a:lnTo>
                  <a:pt x="10713271" y="6401238"/>
                </a:lnTo>
                <a:lnTo>
                  <a:pt x="10767686" y="6401238"/>
                </a:lnTo>
                <a:lnTo>
                  <a:pt x="10767686" y="6337809"/>
                </a:lnTo>
                <a:lnTo>
                  <a:pt x="10808899" y="6337809"/>
                </a:lnTo>
                <a:lnTo>
                  <a:pt x="10809221" y="6337809"/>
                </a:lnTo>
                <a:lnTo>
                  <a:pt x="10850756" y="6401238"/>
                </a:lnTo>
                <a:lnTo>
                  <a:pt x="10914187" y="6401238"/>
                </a:lnTo>
                <a:lnTo>
                  <a:pt x="10862671" y="6324607"/>
                </a:lnTo>
                <a:cubicBezTo>
                  <a:pt x="10885853" y="6311083"/>
                  <a:pt x="10899698" y="6287901"/>
                  <a:pt x="10899698" y="6259245"/>
                </a:cubicBezTo>
                <a:cubicBezTo>
                  <a:pt x="10899698" y="6211914"/>
                  <a:pt x="10863314" y="6182291"/>
                  <a:pt x="10808899" y="6182291"/>
                </a:cubicBezTo>
                <a:close/>
                <a:moveTo>
                  <a:pt x="10505271" y="6182291"/>
                </a:moveTo>
                <a:lnTo>
                  <a:pt x="10505271" y="6230911"/>
                </a:lnTo>
                <a:lnTo>
                  <a:pt x="10571276" y="6230911"/>
                </a:lnTo>
                <a:lnTo>
                  <a:pt x="10571276" y="6401238"/>
                </a:lnTo>
                <a:lnTo>
                  <a:pt x="10625370" y="6401238"/>
                </a:lnTo>
                <a:lnTo>
                  <a:pt x="10625370" y="6230911"/>
                </a:lnTo>
                <a:lnTo>
                  <a:pt x="10690088" y="6230911"/>
                </a:lnTo>
                <a:lnTo>
                  <a:pt x="10690088" y="6182291"/>
                </a:lnTo>
                <a:close/>
                <a:moveTo>
                  <a:pt x="10427351" y="6181969"/>
                </a:moveTo>
                <a:lnTo>
                  <a:pt x="10427351" y="6400916"/>
                </a:lnTo>
                <a:lnTo>
                  <a:pt x="10481765" y="6400916"/>
                </a:lnTo>
                <a:lnTo>
                  <a:pt x="10481765" y="6181969"/>
                </a:lnTo>
                <a:close/>
                <a:moveTo>
                  <a:pt x="10162684" y="6181969"/>
                </a:moveTo>
                <a:lnTo>
                  <a:pt x="10257669" y="6402205"/>
                </a:lnTo>
                <a:lnTo>
                  <a:pt x="10312726" y="6402205"/>
                </a:lnTo>
                <a:lnTo>
                  <a:pt x="10407389" y="6181969"/>
                </a:lnTo>
                <a:lnTo>
                  <a:pt x="10347501" y="6181969"/>
                </a:lnTo>
                <a:lnTo>
                  <a:pt x="10285037" y="6330402"/>
                </a:lnTo>
                <a:lnTo>
                  <a:pt x="10222572" y="6181969"/>
                </a:lnTo>
                <a:close/>
                <a:moveTo>
                  <a:pt x="11651845" y="6178748"/>
                </a:moveTo>
                <a:cubicBezTo>
                  <a:pt x="11584229" y="6178748"/>
                  <a:pt x="11536898" y="6225758"/>
                  <a:pt x="11536898" y="6292086"/>
                </a:cubicBezTo>
                <a:cubicBezTo>
                  <a:pt x="11536898" y="6358414"/>
                  <a:pt x="11584551" y="6405424"/>
                  <a:pt x="11651845" y="6405424"/>
                </a:cubicBezTo>
                <a:cubicBezTo>
                  <a:pt x="11693703" y="6405424"/>
                  <a:pt x="11726867" y="6386749"/>
                  <a:pt x="11746830" y="6357126"/>
                </a:cubicBezTo>
                <a:lnTo>
                  <a:pt x="11704006" y="6326859"/>
                </a:lnTo>
                <a:cubicBezTo>
                  <a:pt x="11691449" y="6345534"/>
                  <a:pt x="11673418" y="6355515"/>
                  <a:pt x="11651201" y="6355515"/>
                </a:cubicBezTo>
                <a:cubicBezTo>
                  <a:pt x="11619004" y="6355515"/>
                  <a:pt x="11590991" y="6332655"/>
                  <a:pt x="11590991" y="6292086"/>
                </a:cubicBezTo>
                <a:cubicBezTo>
                  <a:pt x="11590991" y="6254414"/>
                  <a:pt x="11616750" y="6228333"/>
                  <a:pt x="11651201" y="6228333"/>
                </a:cubicBezTo>
                <a:cubicBezTo>
                  <a:pt x="11673741" y="6228333"/>
                  <a:pt x="11691771" y="6238636"/>
                  <a:pt x="11703362" y="6257311"/>
                </a:cubicBezTo>
                <a:lnTo>
                  <a:pt x="11749084" y="6231231"/>
                </a:lnTo>
                <a:cubicBezTo>
                  <a:pt x="11730409" y="6198067"/>
                  <a:pt x="11693703" y="6178748"/>
                  <a:pt x="11651845" y="6178748"/>
                </a:cubicBezTo>
                <a:close/>
                <a:moveTo>
                  <a:pt x="11041692" y="6178105"/>
                </a:moveTo>
                <a:cubicBezTo>
                  <a:pt x="10975685" y="6178105"/>
                  <a:pt x="10925778" y="6228012"/>
                  <a:pt x="10925778" y="6291765"/>
                </a:cubicBezTo>
                <a:cubicBezTo>
                  <a:pt x="10925778" y="6355516"/>
                  <a:pt x="10975685" y="6405423"/>
                  <a:pt x="11041692" y="6405423"/>
                </a:cubicBezTo>
                <a:cubicBezTo>
                  <a:pt x="11107697" y="6405423"/>
                  <a:pt x="11157604" y="6355516"/>
                  <a:pt x="11157604" y="6291765"/>
                </a:cubicBezTo>
                <a:cubicBezTo>
                  <a:pt x="11157604" y="6228012"/>
                  <a:pt x="11107697" y="6178105"/>
                  <a:pt x="11041692" y="6178105"/>
                </a:cubicBezTo>
                <a:close/>
                <a:moveTo>
                  <a:pt x="9753445" y="6177139"/>
                </a:moveTo>
                <a:cubicBezTo>
                  <a:pt x="9805606" y="6224793"/>
                  <a:pt x="9856479" y="6321065"/>
                  <a:pt x="9856802" y="6322031"/>
                </a:cubicBezTo>
                <a:cubicBezTo>
                  <a:pt x="9857124" y="6321386"/>
                  <a:pt x="9907996" y="6224793"/>
                  <a:pt x="9960157" y="6177139"/>
                </a:cubicBezTo>
                <a:lnTo>
                  <a:pt x="10019080" y="6200001"/>
                </a:lnTo>
                <a:cubicBezTo>
                  <a:pt x="10019402" y="6200001"/>
                  <a:pt x="9929569" y="6275987"/>
                  <a:pt x="9890610" y="6401238"/>
                </a:cubicBezTo>
                <a:lnTo>
                  <a:pt x="9823316" y="6401238"/>
                </a:lnTo>
                <a:cubicBezTo>
                  <a:pt x="9784355" y="6275987"/>
                  <a:pt x="9694522" y="6200001"/>
                  <a:pt x="9694522" y="6200001"/>
                </a:cubicBezTo>
                <a:close/>
                <a:moveTo>
                  <a:pt x="9857445" y="6149449"/>
                </a:moveTo>
                <a:cubicBezTo>
                  <a:pt x="9883204" y="6149449"/>
                  <a:pt x="9903810" y="6170056"/>
                  <a:pt x="9903810" y="6195815"/>
                </a:cubicBezTo>
                <a:cubicBezTo>
                  <a:pt x="9903810" y="6221573"/>
                  <a:pt x="9883204" y="6242179"/>
                  <a:pt x="9857445" y="6242179"/>
                </a:cubicBezTo>
                <a:cubicBezTo>
                  <a:pt x="9831687" y="6242179"/>
                  <a:pt x="9811081" y="6221573"/>
                  <a:pt x="9811081" y="6195815"/>
                </a:cubicBezTo>
                <a:cubicBezTo>
                  <a:pt x="9811081" y="6170378"/>
                  <a:pt x="9831687" y="6149449"/>
                  <a:pt x="9857445" y="6149449"/>
                </a:cubicBezTo>
                <a:close/>
                <a:moveTo>
                  <a:pt x="9856802" y="6027418"/>
                </a:moveTo>
                <a:cubicBezTo>
                  <a:pt x="9728009" y="6027418"/>
                  <a:pt x="9624009" y="6131740"/>
                  <a:pt x="9624009" y="6260211"/>
                </a:cubicBezTo>
                <a:cubicBezTo>
                  <a:pt x="9624009" y="6388681"/>
                  <a:pt x="9728331" y="6493002"/>
                  <a:pt x="9856802" y="6493002"/>
                </a:cubicBezTo>
                <a:cubicBezTo>
                  <a:pt x="9985271" y="6493002"/>
                  <a:pt x="10089593" y="6388681"/>
                  <a:pt x="10089593" y="6260211"/>
                </a:cubicBezTo>
                <a:cubicBezTo>
                  <a:pt x="10089272" y="6131740"/>
                  <a:pt x="9985271" y="6027740"/>
                  <a:pt x="9856802" y="6027418"/>
                </a:cubicBezTo>
                <a:close/>
                <a:moveTo>
                  <a:pt x="0" y="0"/>
                </a:moveTo>
                <a:lnTo>
                  <a:pt x="12191995" y="0"/>
                </a:lnTo>
                <a:lnTo>
                  <a:pt x="12191995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tIns="180000" rIns="180000">
            <a:noAutofit/>
          </a:bodyPr>
          <a:lstStyle>
            <a:lvl1pPr marL="0" indent="0" algn="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Please click with the right mouse button on the grey area. </a:t>
            </a:r>
            <a:br>
              <a:rPr lang="en-GB" dirty="0"/>
            </a:br>
            <a:r>
              <a:rPr lang="en-GB" dirty="0"/>
              <a:t>Then click on “Shape Fill" / “Picture“ / "Insert Picture” / “From file".</a:t>
            </a:r>
          </a:p>
        </p:txBody>
      </p:sp>
      <p:sp>
        <p:nvSpPr>
          <p:cNvPr id="24" name="Titel 8">
            <a:extLst>
              <a:ext uri="{FF2B5EF4-FFF2-40B4-BE49-F238E27FC236}">
                <a16:creationId xmlns:a16="http://schemas.microsoft.com/office/drawing/2014/main" id="{048FA95B-5311-4A9A-83D6-1824B20D5F5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3339144"/>
            <a:ext cx="9216589" cy="1107996"/>
          </a:xfrm>
        </p:spPr>
        <p:txBody>
          <a:bodyPr wrap="square" lIns="0" rIns="0" bIns="0" anchor="b">
            <a:spAutoFit/>
          </a:bodyPr>
          <a:lstStyle>
            <a:lvl1pPr>
              <a:defRPr sz="800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F0F81F41-96D0-4F1D-B5A8-CB58D903B4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2911" y="4609421"/>
            <a:ext cx="9216589" cy="417743"/>
          </a:xfrm>
        </p:spPr>
        <p:txBody>
          <a:bodyPr wrap="square">
            <a:spAutoFit/>
          </a:bodyPr>
          <a:lstStyle>
            <a:lvl1pPr>
              <a:defRPr sz="2500" b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276E41D-31A3-49B0-86D4-506DBD54EDC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F5F975-7603-443B-9A0F-1DED2D5C25F3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77AEDC7-3096-4144-902C-287A0266BF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PowerPoint Master - Arial - V 2.0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905CA01-D440-4687-850B-B5741F1A0D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8DC308C3-C2DB-48DD-9CBE-94DCE7EFE8DD}" type="slidenum">
              <a:rPr lang="de-DE" smtClean="0"/>
              <a:pPr algn="l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057357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7EA647E-51FD-48F3-9C56-1F6518E6740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11306175" cy="5575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3E0603D-D024-4DA0-AF91-484A6BFDD33F}"/>
              </a:ext>
            </a:extLst>
          </p:cNvPr>
          <p:cNvGrpSpPr/>
          <p:nvPr userDrawn="1"/>
        </p:nvGrpSpPr>
        <p:grpSpPr bwMode="gray">
          <a:xfrm>
            <a:off x="9624014" y="6027421"/>
            <a:ext cx="2125074" cy="465584"/>
            <a:chOff x="9624014" y="6027421"/>
            <a:chExt cx="2125074" cy="465584"/>
          </a:xfrm>
          <a:solidFill>
            <a:schemeClr val="bg1"/>
          </a:solidFill>
        </p:grpSpPr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68355689-DB98-43B6-9B7E-4DAD2592BD88}"/>
                </a:ext>
              </a:extLst>
            </p:cNvPr>
            <p:cNvSpPr/>
            <p:nvPr userDrawn="1"/>
          </p:nvSpPr>
          <p:spPr bwMode="gray">
            <a:xfrm>
              <a:off x="10505276" y="6182294"/>
              <a:ext cx="184816" cy="218947"/>
            </a:xfrm>
            <a:custGeom>
              <a:avLst/>
              <a:gdLst>
                <a:gd name="connsiteX0" fmla="*/ 0 w 139967"/>
                <a:gd name="connsiteY0" fmla="*/ 36821 h 165815"/>
                <a:gd name="connsiteX1" fmla="*/ 49988 w 139967"/>
                <a:gd name="connsiteY1" fmla="*/ 36821 h 165815"/>
                <a:gd name="connsiteX2" fmla="*/ 49988 w 139967"/>
                <a:gd name="connsiteY2" fmla="*/ 165815 h 165815"/>
                <a:gd name="connsiteX3" fmla="*/ 90955 w 139967"/>
                <a:gd name="connsiteY3" fmla="*/ 165815 h 165815"/>
                <a:gd name="connsiteX4" fmla="*/ 90955 w 139967"/>
                <a:gd name="connsiteY4" fmla="*/ 36821 h 165815"/>
                <a:gd name="connsiteX5" fmla="*/ 139968 w 139967"/>
                <a:gd name="connsiteY5" fmla="*/ 36821 h 165815"/>
                <a:gd name="connsiteX6" fmla="*/ 139968 w 139967"/>
                <a:gd name="connsiteY6" fmla="*/ 0 h 165815"/>
                <a:gd name="connsiteX7" fmla="*/ 0 w 139967"/>
                <a:gd name="connsiteY7" fmla="*/ 0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967" h="165815">
                  <a:moveTo>
                    <a:pt x="0" y="36821"/>
                  </a:moveTo>
                  <a:lnTo>
                    <a:pt x="49988" y="36821"/>
                  </a:lnTo>
                  <a:lnTo>
                    <a:pt x="49988" y="165815"/>
                  </a:lnTo>
                  <a:lnTo>
                    <a:pt x="90955" y="165815"/>
                  </a:lnTo>
                  <a:lnTo>
                    <a:pt x="90955" y="36821"/>
                  </a:lnTo>
                  <a:lnTo>
                    <a:pt x="139968" y="36821"/>
                  </a:lnTo>
                  <a:lnTo>
                    <a:pt x="1399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64CBD770-F8FB-49AE-AABD-A4A27314DDED}"/>
                </a:ext>
              </a:extLst>
            </p:cNvPr>
            <p:cNvSpPr/>
            <p:nvPr userDrawn="1"/>
          </p:nvSpPr>
          <p:spPr bwMode="gray">
            <a:xfrm>
              <a:off x="9624014" y="6027421"/>
              <a:ext cx="465584" cy="465584"/>
            </a:xfrm>
            <a:custGeom>
              <a:avLst/>
              <a:gdLst>
                <a:gd name="connsiteX0" fmla="*/ 176301 w 352601"/>
                <a:gd name="connsiteY0" fmla="*/ 0 h 352601"/>
                <a:gd name="connsiteX1" fmla="*/ 176301 w 352601"/>
                <a:gd name="connsiteY1" fmla="*/ 0 h 352601"/>
                <a:gd name="connsiteX2" fmla="*/ 0 w 352601"/>
                <a:gd name="connsiteY2" fmla="*/ 176301 h 352601"/>
                <a:gd name="connsiteX3" fmla="*/ 176301 w 352601"/>
                <a:gd name="connsiteY3" fmla="*/ 352601 h 352601"/>
                <a:gd name="connsiteX4" fmla="*/ 352601 w 352601"/>
                <a:gd name="connsiteY4" fmla="*/ 176301 h 352601"/>
                <a:gd name="connsiteX5" fmla="*/ 176301 w 352601"/>
                <a:gd name="connsiteY5" fmla="*/ 0 h 352601"/>
                <a:gd name="connsiteX6" fmla="*/ 176788 w 352601"/>
                <a:gd name="connsiteY6" fmla="*/ 92418 h 352601"/>
                <a:gd name="connsiteX7" fmla="*/ 211902 w 352601"/>
                <a:gd name="connsiteY7" fmla="*/ 127532 h 352601"/>
                <a:gd name="connsiteX8" fmla="*/ 176788 w 352601"/>
                <a:gd name="connsiteY8" fmla="*/ 162645 h 352601"/>
                <a:gd name="connsiteX9" fmla="*/ 141675 w 352601"/>
                <a:gd name="connsiteY9" fmla="*/ 127532 h 352601"/>
                <a:gd name="connsiteX10" fmla="*/ 176788 w 352601"/>
                <a:gd name="connsiteY10" fmla="*/ 92418 h 352601"/>
                <a:gd name="connsiteX11" fmla="*/ 201905 w 352601"/>
                <a:gd name="connsiteY11" fmla="*/ 283105 h 352601"/>
                <a:gd name="connsiteX12" fmla="*/ 150941 w 352601"/>
                <a:gd name="connsiteY12" fmla="*/ 283105 h 352601"/>
                <a:gd name="connsiteX13" fmla="*/ 53402 w 352601"/>
                <a:gd name="connsiteY13" fmla="*/ 130702 h 352601"/>
                <a:gd name="connsiteX14" fmla="*/ 98026 w 352601"/>
                <a:gd name="connsiteY14" fmla="*/ 113388 h 352601"/>
                <a:gd name="connsiteX15" fmla="*/ 176301 w 352601"/>
                <a:gd name="connsiteY15" fmla="*/ 223119 h 352601"/>
                <a:gd name="connsiteX16" fmla="*/ 254575 w 352601"/>
                <a:gd name="connsiteY16" fmla="*/ 113388 h 352601"/>
                <a:gd name="connsiteX17" fmla="*/ 299199 w 352601"/>
                <a:gd name="connsiteY17" fmla="*/ 130702 h 352601"/>
                <a:gd name="connsiteX18" fmla="*/ 201905 w 352601"/>
                <a:gd name="connsiteY18" fmla="*/ 283105 h 35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2601" h="352601">
                  <a:moveTo>
                    <a:pt x="176301" y="0"/>
                  </a:moveTo>
                  <a:lnTo>
                    <a:pt x="176301" y="0"/>
                  </a:lnTo>
                  <a:cubicBezTo>
                    <a:pt x="78762" y="0"/>
                    <a:pt x="0" y="79006"/>
                    <a:pt x="0" y="176301"/>
                  </a:cubicBezTo>
                  <a:cubicBezTo>
                    <a:pt x="0" y="273595"/>
                    <a:pt x="79006" y="352601"/>
                    <a:pt x="176301" y="352601"/>
                  </a:cubicBezTo>
                  <a:cubicBezTo>
                    <a:pt x="273595" y="352601"/>
                    <a:pt x="352601" y="273595"/>
                    <a:pt x="352601" y="176301"/>
                  </a:cubicBezTo>
                  <a:cubicBezTo>
                    <a:pt x="352358" y="79006"/>
                    <a:pt x="273595" y="244"/>
                    <a:pt x="176301" y="0"/>
                  </a:cubicBezTo>
                  <a:close/>
                  <a:moveTo>
                    <a:pt x="176788" y="92418"/>
                  </a:moveTo>
                  <a:cubicBezTo>
                    <a:pt x="196296" y="92418"/>
                    <a:pt x="211902" y="108024"/>
                    <a:pt x="211902" y="127532"/>
                  </a:cubicBezTo>
                  <a:cubicBezTo>
                    <a:pt x="211902" y="147039"/>
                    <a:pt x="196296" y="162645"/>
                    <a:pt x="176788" y="162645"/>
                  </a:cubicBezTo>
                  <a:cubicBezTo>
                    <a:pt x="157281" y="162645"/>
                    <a:pt x="141675" y="147039"/>
                    <a:pt x="141675" y="127532"/>
                  </a:cubicBezTo>
                  <a:cubicBezTo>
                    <a:pt x="141675" y="108268"/>
                    <a:pt x="157281" y="92418"/>
                    <a:pt x="176788" y="92418"/>
                  </a:cubicBezTo>
                  <a:close/>
                  <a:moveTo>
                    <a:pt x="201905" y="283105"/>
                  </a:moveTo>
                  <a:lnTo>
                    <a:pt x="150941" y="283105"/>
                  </a:lnTo>
                  <a:cubicBezTo>
                    <a:pt x="121435" y="188249"/>
                    <a:pt x="53402" y="130702"/>
                    <a:pt x="53402" y="130702"/>
                  </a:cubicBezTo>
                  <a:lnTo>
                    <a:pt x="98026" y="113388"/>
                  </a:lnTo>
                  <a:cubicBezTo>
                    <a:pt x="137529" y="149478"/>
                    <a:pt x="176057" y="222388"/>
                    <a:pt x="176301" y="223119"/>
                  </a:cubicBezTo>
                  <a:cubicBezTo>
                    <a:pt x="176545" y="222631"/>
                    <a:pt x="215072" y="149478"/>
                    <a:pt x="254575" y="113388"/>
                  </a:cubicBezTo>
                  <a:lnTo>
                    <a:pt x="299199" y="130702"/>
                  </a:lnTo>
                  <a:cubicBezTo>
                    <a:pt x="299443" y="130702"/>
                    <a:pt x="231410" y="188249"/>
                    <a:pt x="201905" y="283105"/>
                  </a:cubicBez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DA8BE869-DE49-456F-AC13-AAE0A0659D67}"/>
                </a:ext>
              </a:extLst>
            </p:cNvPr>
            <p:cNvSpPr/>
            <p:nvPr userDrawn="1"/>
          </p:nvSpPr>
          <p:spPr bwMode="gray">
            <a:xfrm>
              <a:off x="10427356" y="6181972"/>
              <a:ext cx="54413" cy="218947"/>
            </a:xfrm>
            <a:custGeom>
              <a:avLst/>
              <a:gdLst>
                <a:gd name="connsiteX0" fmla="*/ 0 w 41209"/>
                <a:gd name="connsiteY0" fmla="*/ 0 h 165815"/>
                <a:gd name="connsiteX1" fmla="*/ 41210 w 41209"/>
                <a:gd name="connsiteY1" fmla="*/ 0 h 165815"/>
                <a:gd name="connsiteX2" fmla="*/ 41210 w 41209"/>
                <a:gd name="connsiteY2" fmla="*/ 165815 h 165815"/>
                <a:gd name="connsiteX3" fmla="*/ 0 w 41209"/>
                <a:gd name="connsiteY3" fmla="*/ 165815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09" h="165815">
                  <a:moveTo>
                    <a:pt x="0" y="0"/>
                  </a:moveTo>
                  <a:lnTo>
                    <a:pt x="41210" y="0"/>
                  </a:lnTo>
                  <a:lnTo>
                    <a:pt x="41210" y="165815"/>
                  </a:lnTo>
                  <a:lnTo>
                    <a:pt x="0" y="165815"/>
                  </a:ln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7DC96924-4C2E-4DC2-BFFE-A14A9760B830}"/>
                </a:ext>
              </a:extLst>
            </p:cNvPr>
            <p:cNvSpPr/>
            <p:nvPr userDrawn="1"/>
          </p:nvSpPr>
          <p:spPr bwMode="gray">
            <a:xfrm>
              <a:off x="10162689" y="6181972"/>
              <a:ext cx="244705" cy="220234"/>
            </a:xfrm>
            <a:custGeom>
              <a:avLst/>
              <a:gdLst>
                <a:gd name="connsiteX0" fmla="*/ 92662 w 185323"/>
                <a:gd name="connsiteY0" fmla="*/ 112413 h 166790"/>
                <a:gd name="connsiteX1" fmla="*/ 45355 w 185323"/>
                <a:gd name="connsiteY1" fmla="*/ 0 h 166790"/>
                <a:gd name="connsiteX2" fmla="*/ 0 w 185323"/>
                <a:gd name="connsiteY2" fmla="*/ 0 h 166790"/>
                <a:gd name="connsiteX3" fmla="*/ 71935 w 185323"/>
                <a:gd name="connsiteY3" fmla="*/ 166791 h 166790"/>
                <a:gd name="connsiteX4" fmla="*/ 113632 w 185323"/>
                <a:gd name="connsiteY4" fmla="*/ 166791 h 166790"/>
                <a:gd name="connsiteX5" fmla="*/ 185323 w 185323"/>
                <a:gd name="connsiteY5" fmla="*/ 0 h 166790"/>
                <a:gd name="connsiteX6" fmla="*/ 139968 w 185323"/>
                <a:gd name="connsiteY6" fmla="*/ 0 h 166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323" h="166790">
                  <a:moveTo>
                    <a:pt x="92662" y="112413"/>
                  </a:moveTo>
                  <a:lnTo>
                    <a:pt x="45355" y="0"/>
                  </a:lnTo>
                  <a:lnTo>
                    <a:pt x="0" y="0"/>
                  </a:lnTo>
                  <a:lnTo>
                    <a:pt x="71935" y="166791"/>
                  </a:lnTo>
                  <a:lnTo>
                    <a:pt x="113632" y="166791"/>
                  </a:lnTo>
                  <a:lnTo>
                    <a:pt x="185323" y="0"/>
                  </a:lnTo>
                  <a:lnTo>
                    <a:pt x="139968" y="0"/>
                  </a:ln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DCD6B7AF-0A2F-4C3F-B6FB-16295FC49952}"/>
                </a:ext>
              </a:extLst>
            </p:cNvPr>
            <p:cNvSpPr/>
            <p:nvPr userDrawn="1"/>
          </p:nvSpPr>
          <p:spPr bwMode="gray">
            <a:xfrm>
              <a:off x="11444817" y="6182294"/>
              <a:ext cx="54413" cy="218947"/>
            </a:xfrm>
            <a:custGeom>
              <a:avLst/>
              <a:gdLst>
                <a:gd name="connsiteX0" fmla="*/ 0 w 41209"/>
                <a:gd name="connsiteY0" fmla="*/ 0 h 165815"/>
                <a:gd name="connsiteX1" fmla="*/ 41210 w 41209"/>
                <a:gd name="connsiteY1" fmla="*/ 0 h 165815"/>
                <a:gd name="connsiteX2" fmla="*/ 41210 w 41209"/>
                <a:gd name="connsiteY2" fmla="*/ 165815 h 165815"/>
                <a:gd name="connsiteX3" fmla="*/ 0 w 41209"/>
                <a:gd name="connsiteY3" fmla="*/ 165815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09" h="165815">
                  <a:moveTo>
                    <a:pt x="0" y="0"/>
                  </a:moveTo>
                  <a:lnTo>
                    <a:pt x="41210" y="0"/>
                  </a:lnTo>
                  <a:lnTo>
                    <a:pt x="41210" y="165815"/>
                  </a:lnTo>
                  <a:lnTo>
                    <a:pt x="0" y="165815"/>
                  </a:ln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7E7BDA43-051F-42A4-9C1A-F928BCC12CA2}"/>
                </a:ext>
              </a:extLst>
            </p:cNvPr>
            <p:cNvSpPr/>
            <p:nvPr userDrawn="1"/>
          </p:nvSpPr>
          <p:spPr bwMode="gray">
            <a:xfrm>
              <a:off x="10925783" y="6178108"/>
              <a:ext cx="231826" cy="227318"/>
            </a:xfrm>
            <a:custGeom>
              <a:avLst/>
              <a:gdLst>
                <a:gd name="connsiteX0" fmla="*/ 87785 w 175569"/>
                <a:gd name="connsiteY0" fmla="*/ 0 h 172155"/>
                <a:gd name="connsiteX1" fmla="*/ 0 w 175569"/>
                <a:gd name="connsiteY1" fmla="*/ 86078 h 172155"/>
                <a:gd name="connsiteX2" fmla="*/ 87785 w 175569"/>
                <a:gd name="connsiteY2" fmla="*/ 172155 h 172155"/>
                <a:gd name="connsiteX3" fmla="*/ 175569 w 175569"/>
                <a:gd name="connsiteY3" fmla="*/ 86078 h 172155"/>
                <a:gd name="connsiteX4" fmla="*/ 87785 w 175569"/>
                <a:gd name="connsiteY4" fmla="*/ 0 h 172155"/>
                <a:gd name="connsiteX5" fmla="*/ 87785 w 175569"/>
                <a:gd name="connsiteY5" fmla="*/ 133628 h 172155"/>
                <a:gd name="connsiteX6" fmla="*/ 41698 w 175569"/>
                <a:gd name="connsiteY6" fmla="*/ 86078 h 172155"/>
                <a:gd name="connsiteX7" fmla="*/ 87785 w 175569"/>
                <a:gd name="connsiteY7" fmla="*/ 38528 h 172155"/>
                <a:gd name="connsiteX8" fmla="*/ 133872 w 175569"/>
                <a:gd name="connsiteY8" fmla="*/ 86078 h 172155"/>
                <a:gd name="connsiteX9" fmla="*/ 87785 w 175569"/>
                <a:gd name="connsiteY9" fmla="*/ 133628 h 172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569" h="172155">
                  <a:moveTo>
                    <a:pt x="87785" y="0"/>
                  </a:moveTo>
                  <a:cubicBezTo>
                    <a:pt x="37796" y="0"/>
                    <a:pt x="0" y="37796"/>
                    <a:pt x="0" y="86078"/>
                  </a:cubicBezTo>
                  <a:cubicBezTo>
                    <a:pt x="0" y="134359"/>
                    <a:pt x="37796" y="172155"/>
                    <a:pt x="87785" y="172155"/>
                  </a:cubicBezTo>
                  <a:cubicBezTo>
                    <a:pt x="137773" y="172155"/>
                    <a:pt x="175569" y="134359"/>
                    <a:pt x="175569" y="86078"/>
                  </a:cubicBezTo>
                  <a:cubicBezTo>
                    <a:pt x="175569" y="37796"/>
                    <a:pt x="137773" y="0"/>
                    <a:pt x="87785" y="0"/>
                  </a:cubicBezTo>
                  <a:close/>
                  <a:moveTo>
                    <a:pt x="87785" y="133628"/>
                  </a:moveTo>
                  <a:cubicBezTo>
                    <a:pt x="60962" y="133628"/>
                    <a:pt x="41698" y="112169"/>
                    <a:pt x="41698" y="86078"/>
                  </a:cubicBezTo>
                  <a:cubicBezTo>
                    <a:pt x="41698" y="59986"/>
                    <a:pt x="60962" y="38528"/>
                    <a:pt x="87785" y="38528"/>
                  </a:cubicBezTo>
                  <a:cubicBezTo>
                    <a:pt x="114608" y="38528"/>
                    <a:pt x="133872" y="59986"/>
                    <a:pt x="133872" y="86078"/>
                  </a:cubicBezTo>
                  <a:cubicBezTo>
                    <a:pt x="133872" y="112169"/>
                    <a:pt x="114608" y="133628"/>
                    <a:pt x="87785" y="133628"/>
                  </a:cubicBez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8194AA69-49C2-4A58-A773-440D5D339BA5}"/>
                </a:ext>
              </a:extLst>
            </p:cNvPr>
            <p:cNvSpPr/>
            <p:nvPr userDrawn="1"/>
          </p:nvSpPr>
          <p:spPr bwMode="gray">
            <a:xfrm>
              <a:off x="11193671" y="6182294"/>
              <a:ext cx="201237" cy="218947"/>
            </a:xfrm>
            <a:custGeom>
              <a:avLst/>
              <a:gdLst>
                <a:gd name="connsiteX0" fmla="*/ 111438 w 152403"/>
                <a:gd name="connsiteY0" fmla="*/ 93393 h 165815"/>
                <a:gd name="connsiteX1" fmla="*/ 31456 w 152403"/>
                <a:gd name="connsiteY1" fmla="*/ 0 h 165815"/>
                <a:gd name="connsiteX2" fmla="*/ 0 w 152403"/>
                <a:gd name="connsiteY2" fmla="*/ 0 h 165815"/>
                <a:gd name="connsiteX3" fmla="*/ 0 w 152403"/>
                <a:gd name="connsiteY3" fmla="*/ 165815 h 165815"/>
                <a:gd name="connsiteX4" fmla="*/ 41210 w 152403"/>
                <a:gd name="connsiteY4" fmla="*/ 165815 h 165815"/>
                <a:gd name="connsiteX5" fmla="*/ 41210 w 152403"/>
                <a:gd name="connsiteY5" fmla="*/ 74861 h 165815"/>
                <a:gd name="connsiteX6" fmla="*/ 120704 w 152403"/>
                <a:gd name="connsiteY6" fmla="*/ 165815 h 165815"/>
                <a:gd name="connsiteX7" fmla="*/ 152404 w 152403"/>
                <a:gd name="connsiteY7" fmla="*/ 165815 h 165815"/>
                <a:gd name="connsiteX8" fmla="*/ 152404 w 152403"/>
                <a:gd name="connsiteY8" fmla="*/ 0 h 165815"/>
                <a:gd name="connsiteX9" fmla="*/ 111438 w 152403"/>
                <a:gd name="connsiteY9" fmla="*/ 0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3" h="165815">
                  <a:moveTo>
                    <a:pt x="111438" y="93393"/>
                  </a:moveTo>
                  <a:lnTo>
                    <a:pt x="31456" y="0"/>
                  </a:lnTo>
                  <a:lnTo>
                    <a:pt x="0" y="0"/>
                  </a:lnTo>
                  <a:lnTo>
                    <a:pt x="0" y="165815"/>
                  </a:lnTo>
                  <a:lnTo>
                    <a:pt x="41210" y="165815"/>
                  </a:lnTo>
                  <a:lnTo>
                    <a:pt x="41210" y="74861"/>
                  </a:lnTo>
                  <a:lnTo>
                    <a:pt x="120704" y="165815"/>
                  </a:lnTo>
                  <a:lnTo>
                    <a:pt x="152404" y="165815"/>
                  </a:lnTo>
                  <a:lnTo>
                    <a:pt x="152404" y="0"/>
                  </a:lnTo>
                  <a:lnTo>
                    <a:pt x="111438" y="0"/>
                  </a:ln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84BC2F7B-C73A-468B-9D01-20F379CD0BFA}"/>
                </a:ext>
              </a:extLst>
            </p:cNvPr>
            <p:cNvSpPr/>
            <p:nvPr userDrawn="1"/>
          </p:nvSpPr>
          <p:spPr bwMode="gray">
            <a:xfrm>
              <a:off x="11536903" y="6178751"/>
              <a:ext cx="212185" cy="226674"/>
            </a:xfrm>
            <a:custGeom>
              <a:avLst/>
              <a:gdLst>
                <a:gd name="connsiteX0" fmla="*/ 86565 w 160694"/>
                <a:gd name="connsiteY0" fmla="*/ 37552 h 171667"/>
                <a:gd name="connsiteX1" fmla="*/ 126068 w 160694"/>
                <a:gd name="connsiteY1" fmla="*/ 59498 h 171667"/>
                <a:gd name="connsiteX2" fmla="*/ 160695 w 160694"/>
                <a:gd name="connsiteY2" fmla="*/ 39747 h 171667"/>
                <a:gd name="connsiteX3" fmla="*/ 87053 w 160694"/>
                <a:gd name="connsiteY3" fmla="*/ 0 h 171667"/>
                <a:gd name="connsiteX4" fmla="*/ 0 w 160694"/>
                <a:gd name="connsiteY4" fmla="*/ 85834 h 171667"/>
                <a:gd name="connsiteX5" fmla="*/ 87053 w 160694"/>
                <a:gd name="connsiteY5" fmla="*/ 171668 h 171667"/>
                <a:gd name="connsiteX6" fmla="*/ 158988 w 160694"/>
                <a:gd name="connsiteY6" fmla="*/ 135091 h 171667"/>
                <a:gd name="connsiteX7" fmla="*/ 126556 w 160694"/>
                <a:gd name="connsiteY7" fmla="*/ 112169 h 171667"/>
                <a:gd name="connsiteX8" fmla="*/ 86565 w 160694"/>
                <a:gd name="connsiteY8" fmla="*/ 133871 h 171667"/>
                <a:gd name="connsiteX9" fmla="*/ 40966 w 160694"/>
                <a:gd name="connsiteY9" fmla="*/ 85834 h 171667"/>
                <a:gd name="connsiteX10" fmla="*/ 86565 w 160694"/>
                <a:gd name="connsiteY10" fmla="*/ 37552 h 17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694" h="171667">
                  <a:moveTo>
                    <a:pt x="86565" y="37552"/>
                  </a:moveTo>
                  <a:cubicBezTo>
                    <a:pt x="103635" y="37552"/>
                    <a:pt x="117290" y="45355"/>
                    <a:pt x="126068" y="59498"/>
                  </a:cubicBezTo>
                  <a:lnTo>
                    <a:pt x="160695" y="39747"/>
                  </a:lnTo>
                  <a:cubicBezTo>
                    <a:pt x="146552" y="14631"/>
                    <a:pt x="118753" y="0"/>
                    <a:pt x="87053" y="0"/>
                  </a:cubicBezTo>
                  <a:cubicBezTo>
                    <a:pt x="35845" y="0"/>
                    <a:pt x="0" y="35602"/>
                    <a:pt x="0" y="85834"/>
                  </a:cubicBezTo>
                  <a:cubicBezTo>
                    <a:pt x="0" y="136066"/>
                    <a:pt x="36089" y="171668"/>
                    <a:pt x="87053" y="171668"/>
                  </a:cubicBezTo>
                  <a:cubicBezTo>
                    <a:pt x="118753" y="171668"/>
                    <a:pt x="143869" y="157525"/>
                    <a:pt x="158988" y="135091"/>
                  </a:cubicBezTo>
                  <a:lnTo>
                    <a:pt x="126556" y="112169"/>
                  </a:lnTo>
                  <a:cubicBezTo>
                    <a:pt x="117046" y="126312"/>
                    <a:pt x="103391" y="133871"/>
                    <a:pt x="86565" y="133871"/>
                  </a:cubicBezTo>
                  <a:cubicBezTo>
                    <a:pt x="62181" y="133871"/>
                    <a:pt x="40966" y="116558"/>
                    <a:pt x="40966" y="85834"/>
                  </a:cubicBezTo>
                  <a:cubicBezTo>
                    <a:pt x="40966" y="57304"/>
                    <a:pt x="60474" y="37552"/>
                    <a:pt x="86565" y="37552"/>
                  </a:cubicBez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E03B8944-799B-4840-8D09-7D2D424C64CA}"/>
                </a:ext>
              </a:extLst>
            </p:cNvPr>
            <p:cNvSpPr/>
            <p:nvPr userDrawn="1"/>
          </p:nvSpPr>
          <p:spPr bwMode="gray">
            <a:xfrm>
              <a:off x="10713276" y="6182294"/>
              <a:ext cx="200916" cy="218947"/>
            </a:xfrm>
            <a:custGeom>
              <a:avLst/>
              <a:gdLst>
                <a:gd name="connsiteX0" fmla="*/ 141187 w 152160"/>
                <a:gd name="connsiteY0" fmla="*/ 58279 h 165815"/>
                <a:gd name="connsiteX1" fmla="*/ 72422 w 152160"/>
                <a:gd name="connsiteY1" fmla="*/ 0 h 165815"/>
                <a:gd name="connsiteX2" fmla="*/ 0 w 152160"/>
                <a:gd name="connsiteY2" fmla="*/ 0 h 165815"/>
                <a:gd name="connsiteX3" fmla="*/ 0 w 152160"/>
                <a:gd name="connsiteY3" fmla="*/ 165815 h 165815"/>
                <a:gd name="connsiteX4" fmla="*/ 41210 w 152160"/>
                <a:gd name="connsiteY4" fmla="*/ 165815 h 165815"/>
                <a:gd name="connsiteX5" fmla="*/ 41210 w 152160"/>
                <a:gd name="connsiteY5" fmla="*/ 117778 h 165815"/>
                <a:gd name="connsiteX6" fmla="*/ 72422 w 152160"/>
                <a:gd name="connsiteY6" fmla="*/ 117778 h 165815"/>
                <a:gd name="connsiteX7" fmla="*/ 72666 w 152160"/>
                <a:gd name="connsiteY7" fmla="*/ 117778 h 165815"/>
                <a:gd name="connsiteX8" fmla="*/ 104122 w 152160"/>
                <a:gd name="connsiteY8" fmla="*/ 165815 h 165815"/>
                <a:gd name="connsiteX9" fmla="*/ 152160 w 152160"/>
                <a:gd name="connsiteY9" fmla="*/ 165815 h 165815"/>
                <a:gd name="connsiteX10" fmla="*/ 113145 w 152160"/>
                <a:gd name="connsiteY10" fmla="*/ 107780 h 165815"/>
                <a:gd name="connsiteX11" fmla="*/ 141187 w 152160"/>
                <a:gd name="connsiteY11" fmla="*/ 58279 h 165815"/>
                <a:gd name="connsiteX12" fmla="*/ 71691 w 152160"/>
                <a:gd name="connsiteY12" fmla="*/ 80713 h 165815"/>
                <a:gd name="connsiteX13" fmla="*/ 41210 w 152160"/>
                <a:gd name="connsiteY13" fmla="*/ 80713 h 165815"/>
                <a:gd name="connsiteX14" fmla="*/ 41210 w 152160"/>
                <a:gd name="connsiteY14" fmla="*/ 36333 h 165815"/>
                <a:gd name="connsiteX15" fmla="*/ 71691 w 152160"/>
                <a:gd name="connsiteY15" fmla="*/ 36333 h 165815"/>
                <a:gd name="connsiteX16" fmla="*/ 99977 w 152160"/>
                <a:gd name="connsiteY16" fmla="*/ 58279 h 165815"/>
                <a:gd name="connsiteX17" fmla="*/ 71691 w 152160"/>
                <a:gd name="connsiteY17" fmla="*/ 80713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160" h="165815">
                  <a:moveTo>
                    <a:pt x="141187" y="58279"/>
                  </a:moveTo>
                  <a:cubicBezTo>
                    <a:pt x="141187" y="22434"/>
                    <a:pt x="113632" y="0"/>
                    <a:pt x="72422" y="0"/>
                  </a:cubicBezTo>
                  <a:lnTo>
                    <a:pt x="0" y="0"/>
                  </a:lnTo>
                  <a:lnTo>
                    <a:pt x="0" y="165815"/>
                  </a:lnTo>
                  <a:lnTo>
                    <a:pt x="41210" y="165815"/>
                  </a:lnTo>
                  <a:lnTo>
                    <a:pt x="41210" y="117778"/>
                  </a:lnTo>
                  <a:lnTo>
                    <a:pt x="72422" y="117778"/>
                  </a:lnTo>
                  <a:lnTo>
                    <a:pt x="72666" y="117778"/>
                  </a:lnTo>
                  <a:lnTo>
                    <a:pt x="104122" y="165815"/>
                  </a:lnTo>
                  <a:lnTo>
                    <a:pt x="152160" y="165815"/>
                  </a:lnTo>
                  <a:lnTo>
                    <a:pt x="113145" y="107780"/>
                  </a:lnTo>
                  <a:cubicBezTo>
                    <a:pt x="130702" y="97538"/>
                    <a:pt x="141187" y="79981"/>
                    <a:pt x="141187" y="58279"/>
                  </a:cubicBezTo>
                  <a:close/>
                  <a:moveTo>
                    <a:pt x="71691" y="80713"/>
                  </a:moveTo>
                  <a:lnTo>
                    <a:pt x="41210" y="80713"/>
                  </a:lnTo>
                  <a:lnTo>
                    <a:pt x="41210" y="36333"/>
                  </a:lnTo>
                  <a:lnTo>
                    <a:pt x="71691" y="36333"/>
                  </a:lnTo>
                  <a:cubicBezTo>
                    <a:pt x="87541" y="36333"/>
                    <a:pt x="99977" y="44868"/>
                    <a:pt x="99977" y="58279"/>
                  </a:cubicBezTo>
                  <a:cubicBezTo>
                    <a:pt x="99977" y="71935"/>
                    <a:pt x="87541" y="80713"/>
                    <a:pt x="71691" y="80713"/>
                  </a:cubicBez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067D43-02D9-4632-9A4B-221D30FB8B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96000" y="1936750"/>
            <a:ext cx="5653088" cy="4013200"/>
          </a:xfrm>
        </p:spPr>
        <p:txBody>
          <a:bodyPr>
            <a:noAutofit/>
          </a:bodyPr>
          <a:lstStyle>
            <a:lvl1pPr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</p:txBody>
      </p:sp>
      <p:sp>
        <p:nvSpPr>
          <p:cNvPr id="41" name="Textplatzhalter 40">
            <a:extLst>
              <a:ext uri="{FF2B5EF4-FFF2-40B4-BE49-F238E27FC236}">
                <a16:creationId xmlns:a16="http://schemas.microsoft.com/office/drawing/2014/main" id="{0FB69F0E-36F7-4BD5-A842-F8F8AFE566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442913" y="1936750"/>
            <a:ext cx="5303837" cy="40132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5D2AE7A-4436-4E97-8806-ED69A05F965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F90EA6B-06EF-4185-9C66-4BA0F5588218}" type="datetime1">
              <a:rPr lang="de-DE" smtClean="0"/>
              <a:t>25.09.2023</a:t>
            </a:fld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0675372-5C1F-4298-AF54-5C1496EA643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 dirty="0"/>
          </a:p>
        </p:txBody>
      </p:sp>
      <p:sp>
        <p:nvSpPr>
          <p:cNvPr id="18" name="Foliennummernplatzhalter 1">
            <a:extLst>
              <a:ext uri="{FF2B5EF4-FFF2-40B4-BE49-F238E27FC236}">
                <a16:creationId xmlns:a16="http://schemas.microsoft.com/office/drawing/2014/main" id="{E75C7F2F-0575-4C91-9FEF-35D87DC97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146280" y="6811973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de-DE" smtClean="0"/>
            </a:lvl1pPr>
          </a:lstStyle>
          <a:p>
            <a:fld id="{8DC308C3-C2DB-48DD-9CBE-94DCE7EFE8D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176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61935C6F-E981-4E96-9051-4D553D502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146280" y="6811973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de-DE" sz="100" b="0" smtClean="0">
                <a:solidFill>
                  <a:srgbClr val="EDEFF0">
                    <a:alpha val="0"/>
                  </a:srgbClr>
                </a:solidFill>
                <a:latin typeface="+mn-lt"/>
              </a:defRPr>
            </a:lvl1pPr>
          </a:lstStyle>
          <a:p>
            <a:pPr algn="l"/>
            <a:fld id="{8DC308C3-C2DB-48DD-9CBE-94DCE7EFE8DD}" type="slidenum">
              <a:rPr lang="de-DE" smtClean="0"/>
              <a:pPr algn="l"/>
              <a:t>‹#›</a:t>
            </a:fld>
            <a:endParaRPr lang="de-DE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DB5E82D3-7BF2-4001-88A6-BD2EFD7BA38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762" y="6807211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de-DE" sz="100" smtClean="0">
                <a:solidFill>
                  <a:srgbClr val="EDEFF0">
                    <a:alpha val="0"/>
                  </a:srgbClr>
                </a:solidFill>
                <a:latin typeface="+mn-lt"/>
              </a:defRPr>
            </a:lvl1pPr>
          </a:lstStyle>
          <a:p>
            <a:fld id="{024B6BDD-8AE8-4BDE-A777-D26642972A14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4996D3E3-0AEA-443C-94A0-2EF349A29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72567" y="6807212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de-DE" sz="100" b="0" smtClean="0">
                <a:solidFill>
                  <a:srgbClr val="EDEFF0">
                    <a:alpha val="0"/>
                  </a:srgbClr>
                </a:solidFill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de-DE" dirty="0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D5DF3A4F-F64B-47C9-B68D-CC57E1AA66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2" y="2"/>
            <a:ext cx="12191998" cy="6857999"/>
          </a:xfrm>
          <a:custGeom>
            <a:avLst/>
            <a:gdLst>
              <a:gd name="connsiteX0" fmla="*/ 1495392 w 12191998"/>
              <a:gd name="connsiteY0" fmla="*/ 6198518 h 6857999"/>
              <a:gd name="connsiteX1" fmla="*/ 1535640 w 12191998"/>
              <a:gd name="connsiteY1" fmla="*/ 6198518 h 6857999"/>
              <a:gd name="connsiteX2" fmla="*/ 1572989 w 12191998"/>
              <a:gd name="connsiteY2" fmla="*/ 6227497 h 6857999"/>
              <a:gd name="connsiteX3" fmla="*/ 1535640 w 12191998"/>
              <a:gd name="connsiteY3" fmla="*/ 6257119 h 6857999"/>
              <a:gd name="connsiteX4" fmla="*/ 1495392 w 12191998"/>
              <a:gd name="connsiteY4" fmla="*/ 6257119 h 6857999"/>
              <a:gd name="connsiteX5" fmla="*/ 1769398 w 12191998"/>
              <a:gd name="connsiteY5" fmla="*/ 6197231 h 6857999"/>
              <a:gd name="connsiteX6" fmla="*/ 1830253 w 12191998"/>
              <a:gd name="connsiteY6" fmla="*/ 6260017 h 6857999"/>
              <a:gd name="connsiteX7" fmla="*/ 1769398 w 12191998"/>
              <a:gd name="connsiteY7" fmla="*/ 6322803 h 6857999"/>
              <a:gd name="connsiteX8" fmla="*/ 1708544 w 12191998"/>
              <a:gd name="connsiteY8" fmla="*/ 6260017 h 6857999"/>
              <a:gd name="connsiteX9" fmla="*/ 1769398 w 12191998"/>
              <a:gd name="connsiteY9" fmla="*/ 6197231 h 6857999"/>
              <a:gd name="connsiteX10" fmla="*/ 2172519 w 12191998"/>
              <a:gd name="connsiteY10" fmla="*/ 6150543 h 6857999"/>
              <a:gd name="connsiteX11" fmla="*/ 2172519 w 12191998"/>
              <a:gd name="connsiteY11" fmla="*/ 6369490 h 6857999"/>
              <a:gd name="connsiteX12" fmla="*/ 2226934 w 12191998"/>
              <a:gd name="connsiteY12" fmla="*/ 6369490 h 6857999"/>
              <a:gd name="connsiteX13" fmla="*/ 2226934 w 12191998"/>
              <a:gd name="connsiteY13" fmla="*/ 6150543 h 6857999"/>
              <a:gd name="connsiteX14" fmla="*/ 1921373 w 12191998"/>
              <a:gd name="connsiteY14" fmla="*/ 6150543 h 6857999"/>
              <a:gd name="connsiteX15" fmla="*/ 1921373 w 12191998"/>
              <a:gd name="connsiteY15" fmla="*/ 6369490 h 6857999"/>
              <a:gd name="connsiteX16" fmla="*/ 1975787 w 12191998"/>
              <a:gd name="connsiteY16" fmla="*/ 6369490 h 6857999"/>
              <a:gd name="connsiteX17" fmla="*/ 1975787 w 12191998"/>
              <a:gd name="connsiteY17" fmla="*/ 6249392 h 6857999"/>
              <a:gd name="connsiteX18" fmla="*/ 2080753 w 12191998"/>
              <a:gd name="connsiteY18" fmla="*/ 6369490 h 6857999"/>
              <a:gd name="connsiteX19" fmla="*/ 2122611 w 12191998"/>
              <a:gd name="connsiteY19" fmla="*/ 6369490 h 6857999"/>
              <a:gd name="connsiteX20" fmla="*/ 2122611 w 12191998"/>
              <a:gd name="connsiteY20" fmla="*/ 6150543 h 6857999"/>
              <a:gd name="connsiteX21" fmla="*/ 2068518 w 12191998"/>
              <a:gd name="connsiteY21" fmla="*/ 6150543 h 6857999"/>
              <a:gd name="connsiteX22" fmla="*/ 2068518 w 12191998"/>
              <a:gd name="connsiteY22" fmla="*/ 6273862 h 6857999"/>
              <a:gd name="connsiteX23" fmla="*/ 1962908 w 12191998"/>
              <a:gd name="connsiteY23" fmla="*/ 6150543 h 6857999"/>
              <a:gd name="connsiteX24" fmla="*/ 1440977 w 12191998"/>
              <a:gd name="connsiteY24" fmla="*/ 6150543 h 6857999"/>
              <a:gd name="connsiteX25" fmla="*/ 1440977 w 12191998"/>
              <a:gd name="connsiteY25" fmla="*/ 6369490 h 6857999"/>
              <a:gd name="connsiteX26" fmla="*/ 1495392 w 12191998"/>
              <a:gd name="connsiteY26" fmla="*/ 6369490 h 6857999"/>
              <a:gd name="connsiteX27" fmla="*/ 1495392 w 12191998"/>
              <a:gd name="connsiteY27" fmla="*/ 6306061 h 6857999"/>
              <a:gd name="connsiteX28" fmla="*/ 1536605 w 12191998"/>
              <a:gd name="connsiteY28" fmla="*/ 6306061 h 6857999"/>
              <a:gd name="connsiteX29" fmla="*/ 1536927 w 12191998"/>
              <a:gd name="connsiteY29" fmla="*/ 6306061 h 6857999"/>
              <a:gd name="connsiteX30" fmla="*/ 1578463 w 12191998"/>
              <a:gd name="connsiteY30" fmla="*/ 6369490 h 6857999"/>
              <a:gd name="connsiteX31" fmla="*/ 1641893 w 12191998"/>
              <a:gd name="connsiteY31" fmla="*/ 6369490 h 6857999"/>
              <a:gd name="connsiteX32" fmla="*/ 1590377 w 12191998"/>
              <a:gd name="connsiteY32" fmla="*/ 6292859 h 6857999"/>
              <a:gd name="connsiteX33" fmla="*/ 1627404 w 12191998"/>
              <a:gd name="connsiteY33" fmla="*/ 6227497 h 6857999"/>
              <a:gd name="connsiteX34" fmla="*/ 1536605 w 12191998"/>
              <a:gd name="connsiteY34" fmla="*/ 6150543 h 6857999"/>
              <a:gd name="connsiteX35" fmla="*/ 1232979 w 12191998"/>
              <a:gd name="connsiteY35" fmla="*/ 6150543 h 6857999"/>
              <a:gd name="connsiteX36" fmla="*/ 1232979 w 12191998"/>
              <a:gd name="connsiteY36" fmla="*/ 6199163 h 6857999"/>
              <a:gd name="connsiteX37" fmla="*/ 1298984 w 12191998"/>
              <a:gd name="connsiteY37" fmla="*/ 6199163 h 6857999"/>
              <a:gd name="connsiteX38" fmla="*/ 1298984 w 12191998"/>
              <a:gd name="connsiteY38" fmla="*/ 6369490 h 6857999"/>
              <a:gd name="connsiteX39" fmla="*/ 1353078 w 12191998"/>
              <a:gd name="connsiteY39" fmla="*/ 6369490 h 6857999"/>
              <a:gd name="connsiteX40" fmla="*/ 1353078 w 12191998"/>
              <a:gd name="connsiteY40" fmla="*/ 6199163 h 6857999"/>
              <a:gd name="connsiteX41" fmla="*/ 1417796 w 12191998"/>
              <a:gd name="connsiteY41" fmla="*/ 6199163 h 6857999"/>
              <a:gd name="connsiteX42" fmla="*/ 1417796 w 12191998"/>
              <a:gd name="connsiteY42" fmla="*/ 6150543 h 6857999"/>
              <a:gd name="connsiteX43" fmla="*/ 1155058 w 12191998"/>
              <a:gd name="connsiteY43" fmla="*/ 6150221 h 6857999"/>
              <a:gd name="connsiteX44" fmla="*/ 1155058 w 12191998"/>
              <a:gd name="connsiteY44" fmla="*/ 6369168 h 6857999"/>
              <a:gd name="connsiteX45" fmla="*/ 1209473 w 12191998"/>
              <a:gd name="connsiteY45" fmla="*/ 6369168 h 6857999"/>
              <a:gd name="connsiteX46" fmla="*/ 1209473 w 12191998"/>
              <a:gd name="connsiteY46" fmla="*/ 6150221 h 6857999"/>
              <a:gd name="connsiteX47" fmla="*/ 890391 w 12191998"/>
              <a:gd name="connsiteY47" fmla="*/ 6150221 h 6857999"/>
              <a:gd name="connsiteX48" fmla="*/ 985376 w 12191998"/>
              <a:gd name="connsiteY48" fmla="*/ 6370457 h 6857999"/>
              <a:gd name="connsiteX49" fmla="*/ 1040433 w 12191998"/>
              <a:gd name="connsiteY49" fmla="*/ 6370457 h 6857999"/>
              <a:gd name="connsiteX50" fmla="*/ 1135096 w 12191998"/>
              <a:gd name="connsiteY50" fmla="*/ 6150221 h 6857999"/>
              <a:gd name="connsiteX51" fmla="*/ 1075208 w 12191998"/>
              <a:gd name="connsiteY51" fmla="*/ 6150221 h 6857999"/>
              <a:gd name="connsiteX52" fmla="*/ 1012744 w 12191998"/>
              <a:gd name="connsiteY52" fmla="*/ 6298654 h 6857999"/>
              <a:gd name="connsiteX53" fmla="*/ 950279 w 12191998"/>
              <a:gd name="connsiteY53" fmla="*/ 6150221 h 6857999"/>
              <a:gd name="connsiteX54" fmla="*/ 2379552 w 12191998"/>
              <a:gd name="connsiteY54" fmla="*/ 6147000 h 6857999"/>
              <a:gd name="connsiteX55" fmla="*/ 2264605 w 12191998"/>
              <a:gd name="connsiteY55" fmla="*/ 6260338 h 6857999"/>
              <a:gd name="connsiteX56" fmla="*/ 2379552 w 12191998"/>
              <a:gd name="connsiteY56" fmla="*/ 6373676 h 6857999"/>
              <a:gd name="connsiteX57" fmla="*/ 2474537 w 12191998"/>
              <a:gd name="connsiteY57" fmla="*/ 6325378 h 6857999"/>
              <a:gd name="connsiteX58" fmla="*/ 2431713 w 12191998"/>
              <a:gd name="connsiteY58" fmla="*/ 6295111 h 6857999"/>
              <a:gd name="connsiteX59" fmla="*/ 2378908 w 12191998"/>
              <a:gd name="connsiteY59" fmla="*/ 6323767 h 6857999"/>
              <a:gd name="connsiteX60" fmla="*/ 2318697 w 12191998"/>
              <a:gd name="connsiteY60" fmla="*/ 6260338 h 6857999"/>
              <a:gd name="connsiteX61" fmla="*/ 2378908 w 12191998"/>
              <a:gd name="connsiteY61" fmla="*/ 6196585 h 6857999"/>
              <a:gd name="connsiteX62" fmla="*/ 2431068 w 12191998"/>
              <a:gd name="connsiteY62" fmla="*/ 6225563 h 6857999"/>
              <a:gd name="connsiteX63" fmla="*/ 2476791 w 12191998"/>
              <a:gd name="connsiteY63" fmla="*/ 6199483 h 6857999"/>
              <a:gd name="connsiteX64" fmla="*/ 2379552 w 12191998"/>
              <a:gd name="connsiteY64" fmla="*/ 6147000 h 6857999"/>
              <a:gd name="connsiteX65" fmla="*/ 1769398 w 12191998"/>
              <a:gd name="connsiteY65" fmla="*/ 6146357 h 6857999"/>
              <a:gd name="connsiteX66" fmla="*/ 1653485 w 12191998"/>
              <a:gd name="connsiteY66" fmla="*/ 6260017 h 6857999"/>
              <a:gd name="connsiteX67" fmla="*/ 1769398 w 12191998"/>
              <a:gd name="connsiteY67" fmla="*/ 6373675 h 6857999"/>
              <a:gd name="connsiteX68" fmla="*/ 1885311 w 12191998"/>
              <a:gd name="connsiteY68" fmla="*/ 6260017 h 6857999"/>
              <a:gd name="connsiteX69" fmla="*/ 1769398 w 12191998"/>
              <a:gd name="connsiteY69" fmla="*/ 6146357 h 6857999"/>
              <a:gd name="connsiteX70" fmla="*/ 481153 w 12191998"/>
              <a:gd name="connsiteY70" fmla="*/ 6145391 h 6857999"/>
              <a:gd name="connsiteX71" fmla="*/ 584509 w 12191998"/>
              <a:gd name="connsiteY71" fmla="*/ 6290283 h 6857999"/>
              <a:gd name="connsiteX72" fmla="*/ 687864 w 12191998"/>
              <a:gd name="connsiteY72" fmla="*/ 6145391 h 6857999"/>
              <a:gd name="connsiteX73" fmla="*/ 746787 w 12191998"/>
              <a:gd name="connsiteY73" fmla="*/ 6168253 h 6857999"/>
              <a:gd name="connsiteX74" fmla="*/ 618317 w 12191998"/>
              <a:gd name="connsiteY74" fmla="*/ 6369490 h 6857999"/>
              <a:gd name="connsiteX75" fmla="*/ 551023 w 12191998"/>
              <a:gd name="connsiteY75" fmla="*/ 6369490 h 6857999"/>
              <a:gd name="connsiteX76" fmla="*/ 422230 w 12191998"/>
              <a:gd name="connsiteY76" fmla="*/ 6168253 h 6857999"/>
              <a:gd name="connsiteX77" fmla="*/ 585152 w 12191998"/>
              <a:gd name="connsiteY77" fmla="*/ 6117701 h 6857999"/>
              <a:gd name="connsiteX78" fmla="*/ 631518 w 12191998"/>
              <a:gd name="connsiteY78" fmla="*/ 6164067 h 6857999"/>
              <a:gd name="connsiteX79" fmla="*/ 585152 w 12191998"/>
              <a:gd name="connsiteY79" fmla="*/ 6210431 h 6857999"/>
              <a:gd name="connsiteX80" fmla="*/ 538788 w 12191998"/>
              <a:gd name="connsiteY80" fmla="*/ 6164067 h 6857999"/>
              <a:gd name="connsiteX81" fmla="*/ 585152 w 12191998"/>
              <a:gd name="connsiteY81" fmla="*/ 6117701 h 6857999"/>
              <a:gd name="connsiteX82" fmla="*/ 584509 w 12191998"/>
              <a:gd name="connsiteY82" fmla="*/ 5995670 h 6857999"/>
              <a:gd name="connsiteX83" fmla="*/ 351717 w 12191998"/>
              <a:gd name="connsiteY83" fmla="*/ 6228463 h 6857999"/>
              <a:gd name="connsiteX84" fmla="*/ 584509 w 12191998"/>
              <a:gd name="connsiteY84" fmla="*/ 6461254 h 6857999"/>
              <a:gd name="connsiteX85" fmla="*/ 817300 w 12191998"/>
              <a:gd name="connsiteY85" fmla="*/ 6228463 h 6857999"/>
              <a:gd name="connsiteX86" fmla="*/ 584509 w 12191998"/>
              <a:gd name="connsiteY86" fmla="*/ 5995670 h 6857999"/>
              <a:gd name="connsiteX87" fmla="*/ 0 w 12191998"/>
              <a:gd name="connsiteY87" fmla="*/ 0 h 6857999"/>
              <a:gd name="connsiteX88" fmla="*/ 12191998 w 12191998"/>
              <a:gd name="connsiteY88" fmla="*/ 0 h 6857999"/>
              <a:gd name="connsiteX89" fmla="*/ 12191998 w 12191998"/>
              <a:gd name="connsiteY89" fmla="*/ 6857999 h 6857999"/>
              <a:gd name="connsiteX90" fmla="*/ 0 w 12191998"/>
              <a:gd name="connsiteY9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2191998" h="6857999">
                <a:moveTo>
                  <a:pt x="1495392" y="6198518"/>
                </a:moveTo>
                <a:lnTo>
                  <a:pt x="1535640" y="6198518"/>
                </a:lnTo>
                <a:cubicBezTo>
                  <a:pt x="1556569" y="6198518"/>
                  <a:pt x="1572989" y="6209788"/>
                  <a:pt x="1572989" y="6227497"/>
                </a:cubicBezTo>
                <a:cubicBezTo>
                  <a:pt x="1572989" y="6245528"/>
                  <a:pt x="1556569" y="6257119"/>
                  <a:pt x="1535640" y="6257119"/>
                </a:cubicBezTo>
                <a:lnTo>
                  <a:pt x="1495392" y="6257119"/>
                </a:lnTo>
                <a:close/>
                <a:moveTo>
                  <a:pt x="1769398" y="6197231"/>
                </a:moveTo>
                <a:cubicBezTo>
                  <a:pt x="1804816" y="6197231"/>
                  <a:pt x="1830253" y="6225564"/>
                  <a:pt x="1830253" y="6260017"/>
                </a:cubicBezTo>
                <a:cubicBezTo>
                  <a:pt x="1830253" y="6294468"/>
                  <a:pt x="1804816" y="6322803"/>
                  <a:pt x="1769398" y="6322803"/>
                </a:cubicBezTo>
                <a:cubicBezTo>
                  <a:pt x="1733980" y="6322803"/>
                  <a:pt x="1708544" y="6294468"/>
                  <a:pt x="1708544" y="6260017"/>
                </a:cubicBezTo>
                <a:cubicBezTo>
                  <a:pt x="1708544" y="6225564"/>
                  <a:pt x="1733980" y="6197231"/>
                  <a:pt x="1769398" y="6197231"/>
                </a:cubicBezTo>
                <a:close/>
                <a:moveTo>
                  <a:pt x="2172519" y="6150543"/>
                </a:moveTo>
                <a:lnTo>
                  <a:pt x="2172519" y="6369490"/>
                </a:lnTo>
                <a:lnTo>
                  <a:pt x="2226934" y="6369490"/>
                </a:lnTo>
                <a:lnTo>
                  <a:pt x="2226934" y="6150543"/>
                </a:lnTo>
                <a:close/>
                <a:moveTo>
                  <a:pt x="1921373" y="6150543"/>
                </a:moveTo>
                <a:lnTo>
                  <a:pt x="1921373" y="6369490"/>
                </a:lnTo>
                <a:lnTo>
                  <a:pt x="1975787" y="6369490"/>
                </a:lnTo>
                <a:lnTo>
                  <a:pt x="1975787" y="6249392"/>
                </a:lnTo>
                <a:lnTo>
                  <a:pt x="2080753" y="6369490"/>
                </a:lnTo>
                <a:lnTo>
                  <a:pt x="2122611" y="6369490"/>
                </a:lnTo>
                <a:lnTo>
                  <a:pt x="2122611" y="6150543"/>
                </a:lnTo>
                <a:lnTo>
                  <a:pt x="2068518" y="6150543"/>
                </a:lnTo>
                <a:lnTo>
                  <a:pt x="2068518" y="6273862"/>
                </a:lnTo>
                <a:lnTo>
                  <a:pt x="1962908" y="6150543"/>
                </a:lnTo>
                <a:close/>
                <a:moveTo>
                  <a:pt x="1440977" y="6150543"/>
                </a:moveTo>
                <a:lnTo>
                  <a:pt x="1440977" y="6369490"/>
                </a:lnTo>
                <a:lnTo>
                  <a:pt x="1495392" y="6369490"/>
                </a:lnTo>
                <a:lnTo>
                  <a:pt x="1495392" y="6306061"/>
                </a:lnTo>
                <a:lnTo>
                  <a:pt x="1536605" y="6306061"/>
                </a:lnTo>
                <a:lnTo>
                  <a:pt x="1536927" y="6306061"/>
                </a:lnTo>
                <a:lnTo>
                  <a:pt x="1578463" y="6369490"/>
                </a:lnTo>
                <a:lnTo>
                  <a:pt x="1641893" y="6369490"/>
                </a:lnTo>
                <a:lnTo>
                  <a:pt x="1590377" y="6292859"/>
                </a:lnTo>
                <a:cubicBezTo>
                  <a:pt x="1613559" y="6279335"/>
                  <a:pt x="1627404" y="6256153"/>
                  <a:pt x="1627404" y="6227497"/>
                </a:cubicBezTo>
                <a:cubicBezTo>
                  <a:pt x="1627404" y="6180166"/>
                  <a:pt x="1591020" y="6150543"/>
                  <a:pt x="1536605" y="6150543"/>
                </a:cubicBezTo>
                <a:close/>
                <a:moveTo>
                  <a:pt x="1232979" y="6150543"/>
                </a:moveTo>
                <a:lnTo>
                  <a:pt x="1232979" y="6199163"/>
                </a:lnTo>
                <a:lnTo>
                  <a:pt x="1298984" y="6199163"/>
                </a:lnTo>
                <a:lnTo>
                  <a:pt x="1298984" y="6369490"/>
                </a:lnTo>
                <a:lnTo>
                  <a:pt x="1353078" y="6369490"/>
                </a:lnTo>
                <a:lnTo>
                  <a:pt x="1353078" y="6199163"/>
                </a:lnTo>
                <a:lnTo>
                  <a:pt x="1417796" y="6199163"/>
                </a:lnTo>
                <a:lnTo>
                  <a:pt x="1417796" y="6150543"/>
                </a:lnTo>
                <a:close/>
                <a:moveTo>
                  <a:pt x="1155058" y="6150221"/>
                </a:moveTo>
                <a:lnTo>
                  <a:pt x="1155058" y="6369168"/>
                </a:lnTo>
                <a:lnTo>
                  <a:pt x="1209473" y="6369168"/>
                </a:lnTo>
                <a:lnTo>
                  <a:pt x="1209473" y="6150221"/>
                </a:lnTo>
                <a:close/>
                <a:moveTo>
                  <a:pt x="890391" y="6150221"/>
                </a:moveTo>
                <a:lnTo>
                  <a:pt x="985376" y="6370457"/>
                </a:lnTo>
                <a:lnTo>
                  <a:pt x="1040433" y="6370457"/>
                </a:lnTo>
                <a:lnTo>
                  <a:pt x="1135096" y="6150221"/>
                </a:lnTo>
                <a:lnTo>
                  <a:pt x="1075208" y="6150221"/>
                </a:lnTo>
                <a:lnTo>
                  <a:pt x="1012744" y="6298654"/>
                </a:lnTo>
                <a:lnTo>
                  <a:pt x="950279" y="6150221"/>
                </a:lnTo>
                <a:close/>
                <a:moveTo>
                  <a:pt x="2379552" y="6147000"/>
                </a:moveTo>
                <a:cubicBezTo>
                  <a:pt x="2311935" y="6147000"/>
                  <a:pt x="2264605" y="6194010"/>
                  <a:pt x="2264605" y="6260338"/>
                </a:cubicBezTo>
                <a:cubicBezTo>
                  <a:pt x="2264605" y="6326666"/>
                  <a:pt x="2312258" y="6373676"/>
                  <a:pt x="2379552" y="6373676"/>
                </a:cubicBezTo>
                <a:cubicBezTo>
                  <a:pt x="2421410" y="6373676"/>
                  <a:pt x="2454573" y="6355001"/>
                  <a:pt x="2474537" y="6325378"/>
                </a:cubicBezTo>
                <a:lnTo>
                  <a:pt x="2431713" y="6295111"/>
                </a:lnTo>
                <a:cubicBezTo>
                  <a:pt x="2419156" y="6313786"/>
                  <a:pt x="2401125" y="6323767"/>
                  <a:pt x="2378908" y="6323767"/>
                </a:cubicBezTo>
                <a:cubicBezTo>
                  <a:pt x="2346710" y="6323767"/>
                  <a:pt x="2318697" y="6300907"/>
                  <a:pt x="2318697" y="6260338"/>
                </a:cubicBezTo>
                <a:cubicBezTo>
                  <a:pt x="2318697" y="6222666"/>
                  <a:pt x="2344456" y="6196585"/>
                  <a:pt x="2378908" y="6196585"/>
                </a:cubicBezTo>
                <a:cubicBezTo>
                  <a:pt x="2401447" y="6196585"/>
                  <a:pt x="2419478" y="6206888"/>
                  <a:pt x="2431068" y="6225563"/>
                </a:cubicBezTo>
                <a:lnTo>
                  <a:pt x="2476791" y="6199483"/>
                </a:lnTo>
                <a:cubicBezTo>
                  <a:pt x="2458116" y="6166319"/>
                  <a:pt x="2421410" y="6147000"/>
                  <a:pt x="2379552" y="6147000"/>
                </a:cubicBezTo>
                <a:close/>
                <a:moveTo>
                  <a:pt x="1769398" y="6146357"/>
                </a:moveTo>
                <a:cubicBezTo>
                  <a:pt x="1703392" y="6146357"/>
                  <a:pt x="1653485" y="6196264"/>
                  <a:pt x="1653485" y="6260017"/>
                </a:cubicBezTo>
                <a:cubicBezTo>
                  <a:pt x="1653485" y="6323768"/>
                  <a:pt x="1703392" y="6373675"/>
                  <a:pt x="1769398" y="6373675"/>
                </a:cubicBezTo>
                <a:cubicBezTo>
                  <a:pt x="1835404" y="6373675"/>
                  <a:pt x="1885311" y="6323768"/>
                  <a:pt x="1885311" y="6260017"/>
                </a:cubicBezTo>
                <a:cubicBezTo>
                  <a:pt x="1885311" y="6196264"/>
                  <a:pt x="1835404" y="6146357"/>
                  <a:pt x="1769398" y="6146357"/>
                </a:cubicBezTo>
                <a:close/>
                <a:moveTo>
                  <a:pt x="481153" y="6145391"/>
                </a:moveTo>
                <a:cubicBezTo>
                  <a:pt x="533314" y="6193045"/>
                  <a:pt x="584187" y="6289317"/>
                  <a:pt x="584509" y="6290283"/>
                </a:cubicBezTo>
                <a:cubicBezTo>
                  <a:pt x="584831" y="6289638"/>
                  <a:pt x="635703" y="6193045"/>
                  <a:pt x="687864" y="6145391"/>
                </a:cubicBezTo>
                <a:lnTo>
                  <a:pt x="746787" y="6168253"/>
                </a:lnTo>
                <a:cubicBezTo>
                  <a:pt x="747109" y="6168253"/>
                  <a:pt x="657277" y="6244239"/>
                  <a:pt x="618317" y="6369490"/>
                </a:cubicBezTo>
                <a:lnTo>
                  <a:pt x="551023" y="6369490"/>
                </a:lnTo>
                <a:cubicBezTo>
                  <a:pt x="512062" y="6244239"/>
                  <a:pt x="422230" y="6168253"/>
                  <a:pt x="422230" y="6168253"/>
                </a:cubicBezTo>
                <a:close/>
                <a:moveTo>
                  <a:pt x="585152" y="6117701"/>
                </a:moveTo>
                <a:cubicBezTo>
                  <a:pt x="610911" y="6117701"/>
                  <a:pt x="631518" y="6138308"/>
                  <a:pt x="631518" y="6164067"/>
                </a:cubicBezTo>
                <a:cubicBezTo>
                  <a:pt x="631518" y="6189825"/>
                  <a:pt x="610911" y="6210431"/>
                  <a:pt x="585152" y="6210431"/>
                </a:cubicBezTo>
                <a:cubicBezTo>
                  <a:pt x="559395" y="6210431"/>
                  <a:pt x="538788" y="6189825"/>
                  <a:pt x="538788" y="6164067"/>
                </a:cubicBezTo>
                <a:cubicBezTo>
                  <a:pt x="538788" y="6138630"/>
                  <a:pt x="559395" y="6117701"/>
                  <a:pt x="585152" y="6117701"/>
                </a:cubicBezTo>
                <a:close/>
                <a:moveTo>
                  <a:pt x="584509" y="5995670"/>
                </a:moveTo>
                <a:cubicBezTo>
                  <a:pt x="455716" y="5995670"/>
                  <a:pt x="351717" y="6099992"/>
                  <a:pt x="351717" y="6228463"/>
                </a:cubicBezTo>
                <a:cubicBezTo>
                  <a:pt x="351717" y="6356933"/>
                  <a:pt x="456038" y="6461254"/>
                  <a:pt x="584509" y="6461254"/>
                </a:cubicBezTo>
                <a:cubicBezTo>
                  <a:pt x="712979" y="6461254"/>
                  <a:pt x="817300" y="6356933"/>
                  <a:pt x="817300" y="6228463"/>
                </a:cubicBezTo>
                <a:cubicBezTo>
                  <a:pt x="816979" y="6099992"/>
                  <a:pt x="712979" y="5995992"/>
                  <a:pt x="584509" y="5995670"/>
                </a:cubicBez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72000" rIns="180000">
            <a:noAutofit/>
          </a:bodyPr>
          <a:lstStyle>
            <a:lvl1pPr marL="0" indent="0" algn="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To insert a photo, please click on the small icon. Then reset the slide or put the photo in the background.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6C8CB6F-4FA6-4589-BBA8-438DB7DBE191}"/>
              </a:ext>
            </a:extLst>
          </p:cNvPr>
          <p:cNvSpPr>
            <a:spLocks noGrp="1"/>
          </p:cNvSpPr>
          <p:nvPr userDrawn="1">
            <p:ph type="title"/>
          </p:nvPr>
        </p:nvSpPr>
        <p:spPr bwMode="gray">
          <a:xfrm>
            <a:off x="442912" y="2506765"/>
            <a:ext cx="7961947" cy="609398"/>
          </a:xfrm>
        </p:spPr>
        <p:txBody>
          <a:bodyPr lIns="0" rIns="0" bIns="0"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4374609-B5D8-4B19-A3A2-DE3880CF56C4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42913" y="936351"/>
            <a:ext cx="7961946" cy="233910"/>
          </a:xfrm>
        </p:spPr>
        <p:txBody>
          <a:bodyPr wrap="square" anchor="ctr">
            <a:sp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58E06F5B-0162-4FA7-B362-077D21605CBF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42913" y="3820570"/>
            <a:ext cx="7961946" cy="417743"/>
          </a:xfrm>
        </p:spPr>
        <p:txBody>
          <a:bodyPr>
            <a:spAutoFit/>
          </a:bodyPr>
          <a:lstStyle>
            <a:lvl1pPr>
              <a:defRPr sz="2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86401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08BAC432-9080-4DBC-849A-81FC59BB8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146280" y="6811973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de-DE" sz="100" b="0" smtClean="0">
                <a:solidFill>
                  <a:srgbClr val="EDEFF0">
                    <a:alpha val="0"/>
                  </a:srgbClr>
                </a:solidFill>
                <a:latin typeface="+mn-lt"/>
              </a:defRPr>
            </a:lvl1pPr>
          </a:lstStyle>
          <a:p>
            <a:pPr algn="l"/>
            <a:fld id="{8DC308C3-C2DB-48DD-9CBE-94DCE7EFE8DD}" type="slidenum">
              <a:rPr lang="de-DE" smtClean="0"/>
              <a:pPr algn="l"/>
              <a:t>‹#›</a:t>
            </a:fld>
            <a:endParaRPr lang="de-DE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0C1072F8-C30D-4D63-81FC-4B8F3A6DB1C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762" y="6807211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de-DE" sz="100" smtClean="0">
                <a:solidFill>
                  <a:srgbClr val="EDEFF0">
                    <a:alpha val="0"/>
                  </a:srgbClr>
                </a:solidFill>
                <a:latin typeface="+mn-lt"/>
              </a:defRPr>
            </a:lvl1pPr>
          </a:lstStyle>
          <a:p>
            <a:fld id="{0FCA7C34-C3F1-40F5-AAE8-0FF7C2151048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25F7C7FC-3B40-4401-8D7E-A57757E38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72567" y="6807212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de-DE" sz="100" b="0" smtClean="0">
                <a:solidFill>
                  <a:srgbClr val="EDEFF0">
                    <a:alpha val="0"/>
                  </a:srgbClr>
                </a:solidFill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de-DE" dirty="0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D5DF3A4F-F64B-47C9-B68D-CC57E1AA66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2" y="2"/>
            <a:ext cx="12191998" cy="6857999"/>
          </a:xfrm>
          <a:custGeom>
            <a:avLst/>
            <a:gdLst>
              <a:gd name="connsiteX0" fmla="*/ 1495392 w 12191998"/>
              <a:gd name="connsiteY0" fmla="*/ 6198518 h 6857999"/>
              <a:gd name="connsiteX1" fmla="*/ 1535640 w 12191998"/>
              <a:gd name="connsiteY1" fmla="*/ 6198518 h 6857999"/>
              <a:gd name="connsiteX2" fmla="*/ 1572989 w 12191998"/>
              <a:gd name="connsiteY2" fmla="*/ 6227497 h 6857999"/>
              <a:gd name="connsiteX3" fmla="*/ 1535640 w 12191998"/>
              <a:gd name="connsiteY3" fmla="*/ 6257119 h 6857999"/>
              <a:gd name="connsiteX4" fmla="*/ 1495392 w 12191998"/>
              <a:gd name="connsiteY4" fmla="*/ 6257119 h 6857999"/>
              <a:gd name="connsiteX5" fmla="*/ 1769398 w 12191998"/>
              <a:gd name="connsiteY5" fmla="*/ 6197231 h 6857999"/>
              <a:gd name="connsiteX6" fmla="*/ 1830253 w 12191998"/>
              <a:gd name="connsiteY6" fmla="*/ 6260017 h 6857999"/>
              <a:gd name="connsiteX7" fmla="*/ 1769398 w 12191998"/>
              <a:gd name="connsiteY7" fmla="*/ 6322803 h 6857999"/>
              <a:gd name="connsiteX8" fmla="*/ 1708544 w 12191998"/>
              <a:gd name="connsiteY8" fmla="*/ 6260017 h 6857999"/>
              <a:gd name="connsiteX9" fmla="*/ 1769398 w 12191998"/>
              <a:gd name="connsiteY9" fmla="*/ 6197231 h 6857999"/>
              <a:gd name="connsiteX10" fmla="*/ 2172519 w 12191998"/>
              <a:gd name="connsiteY10" fmla="*/ 6150543 h 6857999"/>
              <a:gd name="connsiteX11" fmla="*/ 2172519 w 12191998"/>
              <a:gd name="connsiteY11" fmla="*/ 6369490 h 6857999"/>
              <a:gd name="connsiteX12" fmla="*/ 2226934 w 12191998"/>
              <a:gd name="connsiteY12" fmla="*/ 6369490 h 6857999"/>
              <a:gd name="connsiteX13" fmla="*/ 2226934 w 12191998"/>
              <a:gd name="connsiteY13" fmla="*/ 6150543 h 6857999"/>
              <a:gd name="connsiteX14" fmla="*/ 1921373 w 12191998"/>
              <a:gd name="connsiteY14" fmla="*/ 6150543 h 6857999"/>
              <a:gd name="connsiteX15" fmla="*/ 1921373 w 12191998"/>
              <a:gd name="connsiteY15" fmla="*/ 6369490 h 6857999"/>
              <a:gd name="connsiteX16" fmla="*/ 1975787 w 12191998"/>
              <a:gd name="connsiteY16" fmla="*/ 6369490 h 6857999"/>
              <a:gd name="connsiteX17" fmla="*/ 1975787 w 12191998"/>
              <a:gd name="connsiteY17" fmla="*/ 6249392 h 6857999"/>
              <a:gd name="connsiteX18" fmla="*/ 2080753 w 12191998"/>
              <a:gd name="connsiteY18" fmla="*/ 6369490 h 6857999"/>
              <a:gd name="connsiteX19" fmla="*/ 2122611 w 12191998"/>
              <a:gd name="connsiteY19" fmla="*/ 6369490 h 6857999"/>
              <a:gd name="connsiteX20" fmla="*/ 2122611 w 12191998"/>
              <a:gd name="connsiteY20" fmla="*/ 6150543 h 6857999"/>
              <a:gd name="connsiteX21" fmla="*/ 2068518 w 12191998"/>
              <a:gd name="connsiteY21" fmla="*/ 6150543 h 6857999"/>
              <a:gd name="connsiteX22" fmla="*/ 2068518 w 12191998"/>
              <a:gd name="connsiteY22" fmla="*/ 6273862 h 6857999"/>
              <a:gd name="connsiteX23" fmla="*/ 1962908 w 12191998"/>
              <a:gd name="connsiteY23" fmla="*/ 6150543 h 6857999"/>
              <a:gd name="connsiteX24" fmla="*/ 1440977 w 12191998"/>
              <a:gd name="connsiteY24" fmla="*/ 6150543 h 6857999"/>
              <a:gd name="connsiteX25" fmla="*/ 1440977 w 12191998"/>
              <a:gd name="connsiteY25" fmla="*/ 6369490 h 6857999"/>
              <a:gd name="connsiteX26" fmla="*/ 1495392 w 12191998"/>
              <a:gd name="connsiteY26" fmla="*/ 6369490 h 6857999"/>
              <a:gd name="connsiteX27" fmla="*/ 1495392 w 12191998"/>
              <a:gd name="connsiteY27" fmla="*/ 6306061 h 6857999"/>
              <a:gd name="connsiteX28" fmla="*/ 1536605 w 12191998"/>
              <a:gd name="connsiteY28" fmla="*/ 6306061 h 6857999"/>
              <a:gd name="connsiteX29" fmla="*/ 1536927 w 12191998"/>
              <a:gd name="connsiteY29" fmla="*/ 6306061 h 6857999"/>
              <a:gd name="connsiteX30" fmla="*/ 1578463 w 12191998"/>
              <a:gd name="connsiteY30" fmla="*/ 6369490 h 6857999"/>
              <a:gd name="connsiteX31" fmla="*/ 1641893 w 12191998"/>
              <a:gd name="connsiteY31" fmla="*/ 6369490 h 6857999"/>
              <a:gd name="connsiteX32" fmla="*/ 1590377 w 12191998"/>
              <a:gd name="connsiteY32" fmla="*/ 6292859 h 6857999"/>
              <a:gd name="connsiteX33" fmla="*/ 1627404 w 12191998"/>
              <a:gd name="connsiteY33" fmla="*/ 6227497 h 6857999"/>
              <a:gd name="connsiteX34" fmla="*/ 1536605 w 12191998"/>
              <a:gd name="connsiteY34" fmla="*/ 6150543 h 6857999"/>
              <a:gd name="connsiteX35" fmla="*/ 1232979 w 12191998"/>
              <a:gd name="connsiteY35" fmla="*/ 6150543 h 6857999"/>
              <a:gd name="connsiteX36" fmla="*/ 1232979 w 12191998"/>
              <a:gd name="connsiteY36" fmla="*/ 6199163 h 6857999"/>
              <a:gd name="connsiteX37" fmla="*/ 1298984 w 12191998"/>
              <a:gd name="connsiteY37" fmla="*/ 6199163 h 6857999"/>
              <a:gd name="connsiteX38" fmla="*/ 1298984 w 12191998"/>
              <a:gd name="connsiteY38" fmla="*/ 6369490 h 6857999"/>
              <a:gd name="connsiteX39" fmla="*/ 1353078 w 12191998"/>
              <a:gd name="connsiteY39" fmla="*/ 6369490 h 6857999"/>
              <a:gd name="connsiteX40" fmla="*/ 1353078 w 12191998"/>
              <a:gd name="connsiteY40" fmla="*/ 6199163 h 6857999"/>
              <a:gd name="connsiteX41" fmla="*/ 1417796 w 12191998"/>
              <a:gd name="connsiteY41" fmla="*/ 6199163 h 6857999"/>
              <a:gd name="connsiteX42" fmla="*/ 1417796 w 12191998"/>
              <a:gd name="connsiteY42" fmla="*/ 6150543 h 6857999"/>
              <a:gd name="connsiteX43" fmla="*/ 1155058 w 12191998"/>
              <a:gd name="connsiteY43" fmla="*/ 6150221 h 6857999"/>
              <a:gd name="connsiteX44" fmla="*/ 1155058 w 12191998"/>
              <a:gd name="connsiteY44" fmla="*/ 6369168 h 6857999"/>
              <a:gd name="connsiteX45" fmla="*/ 1209473 w 12191998"/>
              <a:gd name="connsiteY45" fmla="*/ 6369168 h 6857999"/>
              <a:gd name="connsiteX46" fmla="*/ 1209473 w 12191998"/>
              <a:gd name="connsiteY46" fmla="*/ 6150221 h 6857999"/>
              <a:gd name="connsiteX47" fmla="*/ 890391 w 12191998"/>
              <a:gd name="connsiteY47" fmla="*/ 6150221 h 6857999"/>
              <a:gd name="connsiteX48" fmla="*/ 985376 w 12191998"/>
              <a:gd name="connsiteY48" fmla="*/ 6370457 h 6857999"/>
              <a:gd name="connsiteX49" fmla="*/ 1040433 w 12191998"/>
              <a:gd name="connsiteY49" fmla="*/ 6370457 h 6857999"/>
              <a:gd name="connsiteX50" fmla="*/ 1135096 w 12191998"/>
              <a:gd name="connsiteY50" fmla="*/ 6150221 h 6857999"/>
              <a:gd name="connsiteX51" fmla="*/ 1075208 w 12191998"/>
              <a:gd name="connsiteY51" fmla="*/ 6150221 h 6857999"/>
              <a:gd name="connsiteX52" fmla="*/ 1012744 w 12191998"/>
              <a:gd name="connsiteY52" fmla="*/ 6298654 h 6857999"/>
              <a:gd name="connsiteX53" fmla="*/ 950279 w 12191998"/>
              <a:gd name="connsiteY53" fmla="*/ 6150221 h 6857999"/>
              <a:gd name="connsiteX54" fmla="*/ 2379552 w 12191998"/>
              <a:gd name="connsiteY54" fmla="*/ 6147000 h 6857999"/>
              <a:gd name="connsiteX55" fmla="*/ 2264605 w 12191998"/>
              <a:gd name="connsiteY55" fmla="*/ 6260338 h 6857999"/>
              <a:gd name="connsiteX56" fmla="*/ 2379552 w 12191998"/>
              <a:gd name="connsiteY56" fmla="*/ 6373676 h 6857999"/>
              <a:gd name="connsiteX57" fmla="*/ 2474537 w 12191998"/>
              <a:gd name="connsiteY57" fmla="*/ 6325378 h 6857999"/>
              <a:gd name="connsiteX58" fmla="*/ 2431713 w 12191998"/>
              <a:gd name="connsiteY58" fmla="*/ 6295111 h 6857999"/>
              <a:gd name="connsiteX59" fmla="*/ 2378908 w 12191998"/>
              <a:gd name="connsiteY59" fmla="*/ 6323767 h 6857999"/>
              <a:gd name="connsiteX60" fmla="*/ 2318697 w 12191998"/>
              <a:gd name="connsiteY60" fmla="*/ 6260338 h 6857999"/>
              <a:gd name="connsiteX61" fmla="*/ 2378908 w 12191998"/>
              <a:gd name="connsiteY61" fmla="*/ 6196585 h 6857999"/>
              <a:gd name="connsiteX62" fmla="*/ 2431068 w 12191998"/>
              <a:gd name="connsiteY62" fmla="*/ 6225563 h 6857999"/>
              <a:gd name="connsiteX63" fmla="*/ 2476791 w 12191998"/>
              <a:gd name="connsiteY63" fmla="*/ 6199483 h 6857999"/>
              <a:gd name="connsiteX64" fmla="*/ 2379552 w 12191998"/>
              <a:gd name="connsiteY64" fmla="*/ 6147000 h 6857999"/>
              <a:gd name="connsiteX65" fmla="*/ 1769398 w 12191998"/>
              <a:gd name="connsiteY65" fmla="*/ 6146357 h 6857999"/>
              <a:gd name="connsiteX66" fmla="*/ 1653485 w 12191998"/>
              <a:gd name="connsiteY66" fmla="*/ 6260017 h 6857999"/>
              <a:gd name="connsiteX67" fmla="*/ 1769398 w 12191998"/>
              <a:gd name="connsiteY67" fmla="*/ 6373675 h 6857999"/>
              <a:gd name="connsiteX68" fmla="*/ 1885311 w 12191998"/>
              <a:gd name="connsiteY68" fmla="*/ 6260017 h 6857999"/>
              <a:gd name="connsiteX69" fmla="*/ 1769398 w 12191998"/>
              <a:gd name="connsiteY69" fmla="*/ 6146357 h 6857999"/>
              <a:gd name="connsiteX70" fmla="*/ 481153 w 12191998"/>
              <a:gd name="connsiteY70" fmla="*/ 6145391 h 6857999"/>
              <a:gd name="connsiteX71" fmla="*/ 584509 w 12191998"/>
              <a:gd name="connsiteY71" fmla="*/ 6290283 h 6857999"/>
              <a:gd name="connsiteX72" fmla="*/ 687864 w 12191998"/>
              <a:gd name="connsiteY72" fmla="*/ 6145391 h 6857999"/>
              <a:gd name="connsiteX73" fmla="*/ 746787 w 12191998"/>
              <a:gd name="connsiteY73" fmla="*/ 6168253 h 6857999"/>
              <a:gd name="connsiteX74" fmla="*/ 618317 w 12191998"/>
              <a:gd name="connsiteY74" fmla="*/ 6369490 h 6857999"/>
              <a:gd name="connsiteX75" fmla="*/ 551023 w 12191998"/>
              <a:gd name="connsiteY75" fmla="*/ 6369490 h 6857999"/>
              <a:gd name="connsiteX76" fmla="*/ 422230 w 12191998"/>
              <a:gd name="connsiteY76" fmla="*/ 6168253 h 6857999"/>
              <a:gd name="connsiteX77" fmla="*/ 585152 w 12191998"/>
              <a:gd name="connsiteY77" fmla="*/ 6117701 h 6857999"/>
              <a:gd name="connsiteX78" fmla="*/ 631518 w 12191998"/>
              <a:gd name="connsiteY78" fmla="*/ 6164067 h 6857999"/>
              <a:gd name="connsiteX79" fmla="*/ 585152 w 12191998"/>
              <a:gd name="connsiteY79" fmla="*/ 6210431 h 6857999"/>
              <a:gd name="connsiteX80" fmla="*/ 538788 w 12191998"/>
              <a:gd name="connsiteY80" fmla="*/ 6164067 h 6857999"/>
              <a:gd name="connsiteX81" fmla="*/ 585152 w 12191998"/>
              <a:gd name="connsiteY81" fmla="*/ 6117701 h 6857999"/>
              <a:gd name="connsiteX82" fmla="*/ 584509 w 12191998"/>
              <a:gd name="connsiteY82" fmla="*/ 5995670 h 6857999"/>
              <a:gd name="connsiteX83" fmla="*/ 351717 w 12191998"/>
              <a:gd name="connsiteY83" fmla="*/ 6228463 h 6857999"/>
              <a:gd name="connsiteX84" fmla="*/ 584509 w 12191998"/>
              <a:gd name="connsiteY84" fmla="*/ 6461254 h 6857999"/>
              <a:gd name="connsiteX85" fmla="*/ 817300 w 12191998"/>
              <a:gd name="connsiteY85" fmla="*/ 6228463 h 6857999"/>
              <a:gd name="connsiteX86" fmla="*/ 584509 w 12191998"/>
              <a:gd name="connsiteY86" fmla="*/ 5995670 h 6857999"/>
              <a:gd name="connsiteX87" fmla="*/ 0 w 12191998"/>
              <a:gd name="connsiteY87" fmla="*/ 0 h 6857999"/>
              <a:gd name="connsiteX88" fmla="*/ 12191998 w 12191998"/>
              <a:gd name="connsiteY88" fmla="*/ 0 h 6857999"/>
              <a:gd name="connsiteX89" fmla="*/ 12191998 w 12191998"/>
              <a:gd name="connsiteY89" fmla="*/ 6857999 h 6857999"/>
              <a:gd name="connsiteX90" fmla="*/ 0 w 12191998"/>
              <a:gd name="connsiteY9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2191998" h="6857999">
                <a:moveTo>
                  <a:pt x="1495392" y="6198518"/>
                </a:moveTo>
                <a:lnTo>
                  <a:pt x="1535640" y="6198518"/>
                </a:lnTo>
                <a:cubicBezTo>
                  <a:pt x="1556569" y="6198518"/>
                  <a:pt x="1572989" y="6209788"/>
                  <a:pt x="1572989" y="6227497"/>
                </a:cubicBezTo>
                <a:cubicBezTo>
                  <a:pt x="1572989" y="6245528"/>
                  <a:pt x="1556569" y="6257119"/>
                  <a:pt x="1535640" y="6257119"/>
                </a:cubicBezTo>
                <a:lnTo>
                  <a:pt x="1495392" y="6257119"/>
                </a:lnTo>
                <a:close/>
                <a:moveTo>
                  <a:pt x="1769398" y="6197231"/>
                </a:moveTo>
                <a:cubicBezTo>
                  <a:pt x="1804816" y="6197231"/>
                  <a:pt x="1830253" y="6225564"/>
                  <a:pt x="1830253" y="6260017"/>
                </a:cubicBezTo>
                <a:cubicBezTo>
                  <a:pt x="1830253" y="6294468"/>
                  <a:pt x="1804816" y="6322803"/>
                  <a:pt x="1769398" y="6322803"/>
                </a:cubicBezTo>
                <a:cubicBezTo>
                  <a:pt x="1733980" y="6322803"/>
                  <a:pt x="1708544" y="6294468"/>
                  <a:pt x="1708544" y="6260017"/>
                </a:cubicBezTo>
                <a:cubicBezTo>
                  <a:pt x="1708544" y="6225564"/>
                  <a:pt x="1733980" y="6197231"/>
                  <a:pt x="1769398" y="6197231"/>
                </a:cubicBezTo>
                <a:close/>
                <a:moveTo>
                  <a:pt x="2172519" y="6150543"/>
                </a:moveTo>
                <a:lnTo>
                  <a:pt x="2172519" y="6369490"/>
                </a:lnTo>
                <a:lnTo>
                  <a:pt x="2226934" y="6369490"/>
                </a:lnTo>
                <a:lnTo>
                  <a:pt x="2226934" y="6150543"/>
                </a:lnTo>
                <a:close/>
                <a:moveTo>
                  <a:pt x="1921373" y="6150543"/>
                </a:moveTo>
                <a:lnTo>
                  <a:pt x="1921373" y="6369490"/>
                </a:lnTo>
                <a:lnTo>
                  <a:pt x="1975787" y="6369490"/>
                </a:lnTo>
                <a:lnTo>
                  <a:pt x="1975787" y="6249392"/>
                </a:lnTo>
                <a:lnTo>
                  <a:pt x="2080753" y="6369490"/>
                </a:lnTo>
                <a:lnTo>
                  <a:pt x="2122611" y="6369490"/>
                </a:lnTo>
                <a:lnTo>
                  <a:pt x="2122611" y="6150543"/>
                </a:lnTo>
                <a:lnTo>
                  <a:pt x="2068518" y="6150543"/>
                </a:lnTo>
                <a:lnTo>
                  <a:pt x="2068518" y="6273862"/>
                </a:lnTo>
                <a:lnTo>
                  <a:pt x="1962908" y="6150543"/>
                </a:lnTo>
                <a:close/>
                <a:moveTo>
                  <a:pt x="1440977" y="6150543"/>
                </a:moveTo>
                <a:lnTo>
                  <a:pt x="1440977" y="6369490"/>
                </a:lnTo>
                <a:lnTo>
                  <a:pt x="1495392" y="6369490"/>
                </a:lnTo>
                <a:lnTo>
                  <a:pt x="1495392" y="6306061"/>
                </a:lnTo>
                <a:lnTo>
                  <a:pt x="1536605" y="6306061"/>
                </a:lnTo>
                <a:lnTo>
                  <a:pt x="1536927" y="6306061"/>
                </a:lnTo>
                <a:lnTo>
                  <a:pt x="1578463" y="6369490"/>
                </a:lnTo>
                <a:lnTo>
                  <a:pt x="1641893" y="6369490"/>
                </a:lnTo>
                <a:lnTo>
                  <a:pt x="1590377" y="6292859"/>
                </a:lnTo>
                <a:cubicBezTo>
                  <a:pt x="1613559" y="6279335"/>
                  <a:pt x="1627404" y="6256153"/>
                  <a:pt x="1627404" y="6227497"/>
                </a:cubicBezTo>
                <a:cubicBezTo>
                  <a:pt x="1627404" y="6180166"/>
                  <a:pt x="1591020" y="6150543"/>
                  <a:pt x="1536605" y="6150543"/>
                </a:cubicBezTo>
                <a:close/>
                <a:moveTo>
                  <a:pt x="1232979" y="6150543"/>
                </a:moveTo>
                <a:lnTo>
                  <a:pt x="1232979" y="6199163"/>
                </a:lnTo>
                <a:lnTo>
                  <a:pt x="1298984" y="6199163"/>
                </a:lnTo>
                <a:lnTo>
                  <a:pt x="1298984" y="6369490"/>
                </a:lnTo>
                <a:lnTo>
                  <a:pt x="1353078" y="6369490"/>
                </a:lnTo>
                <a:lnTo>
                  <a:pt x="1353078" y="6199163"/>
                </a:lnTo>
                <a:lnTo>
                  <a:pt x="1417796" y="6199163"/>
                </a:lnTo>
                <a:lnTo>
                  <a:pt x="1417796" y="6150543"/>
                </a:lnTo>
                <a:close/>
                <a:moveTo>
                  <a:pt x="1155058" y="6150221"/>
                </a:moveTo>
                <a:lnTo>
                  <a:pt x="1155058" y="6369168"/>
                </a:lnTo>
                <a:lnTo>
                  <a:pt x="1209473" y="6369168"/>
                </a:lnTo>
                <a:lnTo>
                  <a:pt x="1209473" y="6150221"/>
                </a:lnTo>
                <a:close/>
                <a:moveTo>
                  <a:pt x="890391" y="6150221"/>
                </a:moveTo>
                <a:lnTo>
                  <a:pt x="985376" y="6370457"/>
                </a:lnTo>
                <a:lnTo>
                  <a:pt x="1040433" y="6370457"/>
                </a:lnTo>
                <a:lnTo>
                  <a:pt x="1135096" y="6150221"/>
                </a:lnTo>
                <a:lnTo>
                  <a:pt x="1075208" y="6150221"/>
                </a:lnTo>
                <a:lnTo>
                  <a:pt x="1012744" y="6298654"/>
                </a:lnTo>
                <a:lnTo>
                  <a:pt x="950279" y="6150221"/>
                </a:lnTo>
                <a:close/>
                <a:moveTo>
                  <a:pt x="2379552" y="6147000"/>
                </a:moveTo>
                <a:cubicBezTo>
                  <a:pt x="2311935" y="6147000"/>
                  <a:pt x="2264605" y="6194010"/>
                  <a:pt x="2264605" y="6260338"/>
                </a:cubicBezTo>
                <a:cubicBezTo>
                  <a:pt x="2264605" y="6326666"/>
                  <a:pt x="2312258" y="6373676"/>
                  <a:pt x="2379552" y="6373676"/>
                </a:cubicBezTo>
                <a:cubicBezTo>
                  <a:pt x="2421410" y="6373676"/>
                  <a:pt x="2454573" y="6355001"/>
                  <a:pt x="2474537" y="6325378"/>
                </a:cubicBezTo>
                <a:lnTo>
                  <a:pt x="2431713" y="6295111"/>
                </a:lnTo>
                <a:cubicBezTo>
                  <a:pt x="2419156" y="6313786"/>
                  <a:pt x="2401125" y="6323767"/>
                  <a:pt x="2378908" y="6323767"/>
                </a:cubicBezTo>
                <a:cubicBezTo>
                  <a:pt x="2346710" y="6323767"/>
                  <a:pt x="2318697" y="6300907"/>
                  <a:pt x="2318697" y="6260338"/>
                </a:cubicBezTo>
                <a:cubicBezTo>
                  <a:pt x="2318697" y="6222666"/>
                  <a:pt x="2344456" y="6196585"/>
                  <a:pt x="2378908" y="6196585"/>
                </a:cubicBezTo>
                <a:cubicBezTo>
                  <a:pt x="2401447" y="6196585"/>
                  <a:pt x="2419478" y="6206888"/>
                  <a:pt x="2431068" y="6225563"/>
                </a:cubicBezTo>
                <a:lnTo>
                  <a:pt x="2476791" y="6199483"/>
                </a:lnTo>
                <a:cubicBezTo>
                  <a:pt x="2458116" y="6166319"/>
                  <a:pt x="2421410" y="6147000"/>
                  <a:pt x="2379552" y="6147000"/>
                </a:cubicBezTo>
                <a:close/>
                <a:moveTo>
                  <a:pt x="1769398" y="6146357"/>
                </a:moveTo>
                <a:cubicBezTo>
                  <a:pt x="1703392" y="6146357"/>
                  <a:pt x="1653485" y="6196264"/>
                  <a:pt x="1653485" y="6260017"/>
                </a:cubicBezTo>
                <a:cubicBezTo>
                  <a:pt x="1653485" y="6323768"/>
                  <a:pt x="1703392" y="6373675"/>
                  <a:pt x="1769398" y="6373675"/>
                </a:cubicBezTo>
                <a:cubicBezTo>
                  <a:pt x="1835404" y="6373675"/>
                  <a:pt x="1885311" y="6323768"/>
                  <a:pt x="1885311" y="6260017"/>
                </a:cubicBezTo>
                <a:cubicBezTo>
                  <a:pt x="1885311" y="6196264"/>
                  <a:pt x="1835404" y="6146357"/>
                  <a:pt x="1769398" y="6146357"/>
                </a:cubicBezTo>
                <a:close/>
                <a:moveTo>
                  <a:pt x="481153" y="6145391"/>
                </a:moveTo>
                <a:cubicBezTo>
                  <a:pt x="533314" y="6193045"/>
                  <a:pt x="584187" y="6289317"/>
                  <a:pt x="584509" y="6290283"/>
                </a:cubicBezTo>
                <a:cubicBezTo>
                  <a:pt x="584831" y="6289638"/>
                  <a:pt x="635703" y="6193045"/>
                  <a:pt x="687864" y="6145391"/>
                </a:cubicBezTo>
                <a:lnTo>
                  <a:pt x="746787" y="6168253"/>
                </a:lnTo>
                <a:cubicBezTo>
                  <a:pt x="747109" y="6168253"/>
                  <a:pt x="657277" y="6244239"/>
                  <a:pt x="618317" y="6369490"/>
                </a:cubicBezTo>
                <a:lnTo>
                  <a:pt x="551023" y="6369490"/>
                </a:lnTo>
                <a:cubicBezTo>
                  <a:pt x="512062" y="6244239"/>
                  <a:pt x="422230" y="6168253"/>
                  <a:pt x="422230" y="6168253"/>
                </a:cubicBezTo>
                <a:close/>
                <a:moveTo>
                  <a:pt x="585152" y="6117701"/>
                </a:moveTo>
                <a:cubicBezTo>
                  <a:pt x="610911" y="6117701"/>
                  <a:pt x="631518" y="6138308"/>
                  <a:pt x="631518" y="6164067"/>
                </a:cubicBezTo>
                <a:cubicBezTo>
                  <a:pt x="631518" y="6189825"/>
                  <a:pt x="610911" y="6210431"/>
                  <a:pt x="585152" y="6210431"/>
                </a:cubicBezTo>
                <a:cubicBezTo>
                  <a:pt x="559395" y="6210431"/>
                  <a:pt x="538788" y="6189825"/>
                  <a:pt x="538788" y="6164067"/>
                </a:cubicBezTo>
                <a:cubicBezTo>
                  <a:pt x="538788" y="6138630"/>
                  <a:pt x="559395" y="6117701"/>
                  <a:pt x="585152" y="6117701"/>
                </a:cubicBezTo>
                <a:close/>
                <a:moveTo>
                  <a:pt x="584509" y="5995670"/>
                </a:moveTo>
                <a:cubicBezTo>
                  <a:pt x="455716" y="5995670"/>
                  <a:pt x="351717" y="6099992"/>
                  <a:pt x="351717" y="6228463"/>
                </a:cubicBezTo>
                <a:cubicBezTo>
                  <a:pt x="351717" y="6356933"/>
                  <a:pt x="456038" y="6461254"/>
                  <a:pt x="584509" y="6461254"/>
                </a:cubicBezTo>
                <a:cubicBezTo>
                  <a:pt x="712979" y="6461254"/>
                  <a:pt x="817300" y="6356933"/>
                  <a:pt x="817300" y="6228463"/>
                </a:cubicBezTo>
                <a:cubicBezTo>
                  <a:pt x="816979" y="6099992"/>
                  <a:pt x="712979" y="5995992"/>
                  <a:pt x="584509" y="5995670"/>
                </a:cubicBez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72000" rIns="180000">
            <a:noAutofit/>
          </a:bodyPr>
          <a:lstStyle>
            <a:lvl1pPr marL="0" indent="0" algn="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To insert a photo, please click on the small icon. Then reset the slide or put the photo in the background.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6C8CB6F-4FA6-4589-BBA8-438DB7DBE191}"/>
              </a:ext>
            </a:extLst>
          </p:cNvPr>
          <p:cNvSpPr>
            <a:spLocks noGrp="1"/>
          </p:cNvSpPr>
          <p:nvPr userDrawn="1">
            <p:ph type="title"/>
          </p:nvPr>
        </p:nvSpPr>
        <p:spPr bwMode="gray">
          <a:xfrm>
            <a:off x="442912" y="2506765"/>
            <a:ext cx="7961947" cy="609398"/>
          </a:xfrm>
        </p:spPr>
        <p:txBody>
          <a:bodyPr lIns="0" rIns="0" bIns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4374609-B5D8-4B19-A3A2-DE3880CF56C4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42913" y="936351"/>
            <a:ext cx="7961946" cy="233910"/>
          </a:xfrm>
        </p:spPr>
        <p:txBody>
          <a:bodyPr wrap="square" anchor="ctr">
            <a:sp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58E06F5B-0162-4FA7-B362-077D21605CBF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42913" y="3820570"/>
            <a:ext cx="7961946" cy="417743"/>
          </a:xfrm>
        </p:spPr>
        <p:txBody>
          <a:bodyPr>
            <a:spAutoFit/>
          </a:bodyPr>
          <a:lstStyle>
            <a:lvl1pPr>
              <a:defRPr sz="25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97323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1">
            <a:extLst>
              <a:ext uri="{FF2B5EF4-FFF2-40B4-BE49-F238E27FC236}">
                <a16:creationId xmlns:a16="http://schemas.microsoft.com/office/drawing/2014/main" id="{39DBD561-5C94-4B49-AC3F-EA0D34657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146280" y="6811973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de-DE" sz="100" b="0" smtClean="0">
                <a:solidFill>
                  <a:srgbClr val="EDEFF0">
                    <a:alpha val="0"/>
                  </a:srgbClr>
                </a:solidFill>
                <a:latin typeface="+mn-lt"/>
              </a:defRPr>
            </a:lvl1pPr>
          </a:lstStyle>
          <a:p>
            <a:pPr algn="l"/>
            <a:fld id="{8DC308C3-C2DB-48DD-9CBE-94DCE7EFE8DD}" type="slidenum">
              <a:rPr lang="de-DE" smtClean="0"/>
              <a:pPr algn="l"/>
              <a:t>‹#›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DD46A95-46C8-47BA-9BAB-E548AA66CE8B}"/>
              </a:ext>
            </a:extLst>
          </p:cNvPr>
          <p:cNvGrpSpPr/>
          <p:nvPr userDrawn="1"/>
        </p:nvGrpSpPr>
        <p:grpSpPr bwMode="gray">
          <a:xfrm>
            <a:off x="351717" y="5995671"/>
            <a:ext cx="2125074" cy="465584"/>
            <a:chOff x="9624014" y="6027421"/>
            <a:chExt cx="2125074" cy="465584"/>
          </a:xfrm>
          <a:solidFill>
            <a:schemeClr val="bg1"/>
          </a:solidFill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2ED1DAC2-2BB9-45B2-BF7F-15B868CC9D6C}"/>
                </a:ext>
              </a:extLst>
            </p:cNvPr>
            <p:cNvSpPr/>
            <p:nvPr userDrawn="1"/>
          </p:nvSpPr>
          <p:spPr bwMode="gray">
            <a:xfrm>
              <a:off x="10505276" y="6182294"/>
              <a:ext cx="184816" cy="218947"/>
            </a:xfrm>
            <a:custGeom>
              <a:avLst/>
              <a:gdLst>
                <a:gd name="connsiteX0" fmla="*/ 0 w 139967"/>
                <a:gd name="connsiteY0" fmla="*/ 36821 h 165815"/>
                <a:gd name="connsiteX1" fmla="*/ 49988 w 139967"/>
                <a:gd name="connsiteY1" fmla="*/ 36821 h 165815"/>
                <a:gd name="connsiteX2" fmla="*/ 49988 w 139967"/>
                <a:gd name="connsiteY2" fmla="*/ 165815 h 165815"/>
                <a:gd name="connsiteX3" fmla="*/ 90955 w 139967"/>
                <a:gd name="connsiteY3" fmla="*/ 165815 h 165815"/>
                <a:gd name="connsiteX4" fmla="*/ 90955 w 139967"/>
                <a:gd name="connsiteY4" fmla="*/ 36821 h 165815"/>
                <a:gd name="connsiteX5" fmla="*/ 139968 w 139967"/>
                <a:gd name="connsiteY5" fmla="*/ 36821 h 165815"/>
                <a:gd name="connsiteX6" fmla="*/ 139968 w 139967"/>
                <a:gd name="connsiteY6" fmla="*/ 0 h 165815"/>
                <a:gd name="connsiteX7" fmla="*/ 0 w 139967"/>
                <a:gd name="connsiteY7" fmla="*/ 0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967" h="165815">
                  <a:moveTo>
                    <a:pt x="0" y="36821"/>
                  </a:moveTo>
                  <a:lnTo>
                    <a:pt x="49988" y="36821"/>
                  </a:lnTo>
                  <a:lnTo>
                    <a:pt x="49988" y="165815"/>
                  </a:lnTo>
                  <a:lnTo>
                    <a:pt x="90955" y="165815"/>
                  </a:lnTo>
                  <a:lnTo>
                    <a:pt x="90955" y="36821"/>
                  </a:lnTo>
                  <a:lnTo>
                    <a:pt x="139968" y="36821"/>
                  </a:lnTo>
                  <a:lnTo>
                    <a:pt x="1399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289503B3-CC35-486A-94D2-06E0234AA25C}"/>
                </a:ext>
              </a:extLst>
            </p:cNvPr>
            <p:cNvSpPr/>
            <p:nvPr userDrawn="1"/>
          </p:nvSpPr>
          <p:spPr bwMode="gray">
            <a:xfrm>
              <a:off x="9624014" y="6027421"/>
              <a:ext cx="465584" cy="465584"/>
            </a:xfrm>
            <a:custGeom>
              <a:avLst/>
              <a:gdLst>
                <a:gd name="connsiteX0" fmla="*/ 176301 w 352601"/>
                <a:gd name="connsiteY0" fmla="*/ 0 h 352601"/>
                <a:gd name="connsiteX1" fmla="*/ 176301 w 352601"/>
                <a:gd name="connsiteY1" fmla="*/ 0 h 352601"/>
                <a:gd name="connsiteX2" fmla="*/ 0 w 352601"/>
                <a:gd name="connsiteY2" fmla="*/ 176301 h 352601"/>
                <a:gd name="connsiteX3" fmla="*/ 176301 w 352601"/>
                <a:gd name="connsiteY3" fmla="*/ 352601 h 352601"/>
                <a:gd name="connsiteX4" fmla="*/ 352601 w 352601"/>
                <a:gd name="connsiteY4" fmla="*/ 176301 h 352601"/>
                <a:gd name="connsiteX5" fmla="*/ 176301 w 352601"/>
                <a:gd name="connsiteY5" fmla="*/ 0 h 352601"/>
                <a:gd name="connsiteX6" fmla="*/ 176788 w 352601"/>
                <a:gd name="connsiteY6" fmla="*/ 92418 h 352601"/>
                <a:gd name="connsiteX7" fmla="*/ 211902 w 352601"/>
                <a:gd name="connsiteY7" fmla="*/ 127532 h 352601"/>
                <a:gd name="connsiteX8" fmla="*/ 176788 w 352601"/>
                <a:gd name="connsiteY8" fmla="*/ 162645 h 352601"/>
                <a:gd name="connsiteX9" fmla="*/ 141675 w 352601"/>
                <a:gd name="connsiteY9" fmla="*/ 127532 h 352601"/>
                <a:gd name="connsiteX10" fmla="*/ 176788 w 352601"/>
                <a:gd name="connsiteY10" fmla="*/ 92418 h 352601"/>
                <a:gd name="connsiteX11" fmla="*/ 201905 w 352601"/>
                <a:gd name="connsiteY11" fmla="*/ 283105 h 352601"/>
                <a:gd name="connsiteX12" fmla="*/ 150941 w 352601"/>
                <a:gd name="connsiteY12" fmla="*/ 283105 h 352601"/>
                <a:gd name="connsiteX13" fmla="*/ 53402 w 352601"/>
                <a:gd name="connsiteY13" fmla="*/ 130702 h 352601"/>
                <a:gd name="connsiteX14" fmla="*/ 98026 w 352601"/>
                <a:gd name="connsiteY14" fmla="*/ 113388 h 352601"/>
                <a:gd name="connsiteX15" fmla="*/ 176301 w 352601"/>
                <a:gd name="connsiteY15" fmla="*/ 223119 h 352601"/>
                <a:gd name="connsiteX16" fmla="*/ 254575 w 352601"/>
                <a:gd name="connsiteY16" fmla="*/ 113388 h 352601"/>
                <a:gd name="connsiteX17" fmla="*/ 299199 w 352601"/>
                <a:gd name="connsiteY17" fmla="*/ 130702 h 352601"/>
                <a:gd name="connsiteX18" fmla="*/ 201905 w 352601"/>
                <a:gd name="connsiteY18" fmla="*/ 283105 h 35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2601" h="352601">
                  <a:moveTo>
                    <a:pt x="176301" y="0"/>
                  </a:moveTo>
                  <a:lnTo>
                    <a:pt x="176301" y="0"/>
                  </a:lnTo>
                  <a:cubicBezTo>
                    <a:pt x="78762" y="0"/>
                    <a:pt x="0" y="79006"/>
                    <a:pt x="0" y="176301"/>
                  </a:cubicBezTo>
                  <a:cubicBezTo>
                    <a:pt x="0" y="273595"/>
                    <a:pt x="79006" y="352601"/>
                    <a:pt x="176301" y="352601"/>
                  </a:cubicBezTo>
                  <a:cubicBezTo>
                    <a:pt x="273595" y="352601"/>
                    <a:pt x="352601" y="273595"/>
                    <a:pt x="352601" y="176301"/>
                  </a:cubicBezTo>
                  <a:cubicBezTo>
                    <a:pt x="352358" y="79006"/>
                    <a:pt x="273595" y="244"/>
                    <a:pt x="176301" y="0"/>
                  </a:cubicBezTo>
                  <a:close/>
                  <a:moveTo>
                    <a:pt x="176788" y="92418"/>
                  </a:moveTo>
                  <a:cubicBezTo>
                    <a:pt x="196296" y="92418"/>
                    <a:pt x="211902" y="108024"/>
                    <a:pt x="211902" y="127532"/>
                  </a:cubicBezTo>
                  <a:cubicBezTo>
                    <a:pt x="211902" y="147039"/>
                    <a:pt x="196296" y="162645"/>
                    <a:pt x="176788" y="162645"/>
                  </a:cubicBezTo>
                  <a:cubicBezTo>
                    <a:pt x="157281" y="162645"/>
                    <a:pt x="141675" y="147039"/>
                    <a:pt x="141675" y="127532"/>
                  </a:cubicBezTo>
                  <a:cubicBezTo>
                    <a:pt x="141675" y="108268"/>
                    <a:pt x="157281" y="92418"/>
                    <a:pt x="176788" y="92418"/>
                  </a:cubicBezTo>
                  <a:close/>
                  <a:moveTo>
                    <a:pt x="201905" y="283105"/>
                  </a:moveTo>
                  <a:lnTo>
                    <a:pt x="150941" y="283105"/>
                  </a:lnTo>
                  <a:cubicBezTo>
                    <a:pt x="121435" y="188249"/>
                    <a:pt x="53402" y="130702"/>
                    <a:pt x="53402" y="130702"/>
                  </a:cubicBezTo>
                  <a:lnTo>
                    <a:pt x="98026" y="113388"/>
                  </a:lnTo>
                  <a:cubicBezTo>
                    <a:pt x="137529" y="149478"/>
                    <a:pt x="176057" y="222388"/>
                    <a:pt x="176301" y="223119"/>
                  </a:cubicBezTo>
                  <a:cubicBezTo>
                    <a:pt x="176545" y="222631"/>
                    <a:pt x="215072" y="149478"/>
                    <a:pt x="254575" y="113388"/>
                  </a:cubicBezTo>
                  <a:lnTo>
                    <a:pt x="299199" y="130702"/>
                  </a:lnTo>
                  <a:cubicBezTo>
                    <a:pt x="299443" y="130702"/>
                    <a:pt x="231410" y="188249"/>
                    <a:pt x="201905" y="28310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D0FE5ACE-E5F4-45ED-96AF-A3F5B3A06A57}"/>
                </a:ext>
              </a:extLst>
            </p:cNvPr>
            <p:cNvSpPr/>
            <p:nvPr userDrawn="1"/>
          </p:nvSpPr>
          <p:spPr bwMode="gray">
            <a:xfrm>
              <a:off x="10427356" y="6181972"/>
              <a:ext cx="54413" cy="218947"/>
            </a:xfrm>
            <a:custGeom>
              <a:avLst/>
              <a:gdLst>
                <a:gd name="connsiteX0" fmla="*/ 0 w 41209"/>
                <a:gd name="connsiteY0" fmla="*/ 0 h 165815"/>
                <a:gd name="connsiteX1" fmla="*/ 41210 w 41209"/>
                <a:gd name="connsiteY1" fmla="*/ 0 h 165815"/>
                <a:gd name="connsiteX2" fmla="*/ 41210 w 41209"/>
                <a:gd name="connsiteY2" fmla="*/ 165815 h 165815"/>
                <a:gd name="connsiteX3" fmla="*/ 0 w 41209"/>
                <a:gd name="connsiteY3" fmla="*/ 165815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09" h="165815">
                  <a:moveTo>
                    <a:pt x="0" y="0"/>
                  </a:moveTo>
                  <a:lnTo>
                    <a:pt x="41210" y="0"/>
                  </a:lnTo>
                  <a:lnTo>
                    <a:pt x="41210" y="165815"/>
                  </a:lnTo>
                  <a:lnTo>
                    <a:pt x="0" y="165815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A3AA49D0-D669-44A4-B32E-8900518D9341}"/>
                </a:ext>
              </a:extLst>
            </p:cNvPr>
            <p:cNvSpPr/>
            <p:nvPr userDrawn="1"/>
          </p:nvSpPr>
          <p:spPr bwMode="gray">
            <a:xfrm>
              <a:off x="10162689" y="6181972"/>
              <a:ext cx="244705" cy="220234"/>
            </a:xfrm>
            <a:custGeom>
              <a:avLst/>
              <a:gdLst>
                <a:gd name="connsiteX0" fmla="*/ 92662 w 185323"/>
                <a:gd name="connsiteY0" fmla="*/ 112413 h 166790"/>
                <a:gd name="connsiteX1" fmla="*/ 45355 w 185323"/>
                <a:gd name="connsiteY1" fmla="*/ 0 h 166790"/>
                <a:gd name="connsiteX2" fmla="*/ 0 w 185323"/>
                <a:gd name="connsiteY2" fmla="*/ 0 h 166790"/>
                <a:gd name="connsiteX3" fmla="*/ 71935 w 185323"/>
                <a:gd name="connsiteY3" fmla="*/ 166791 h 166790"/>
                <a:gd name="connsiteX4" fmla="*/ 113632 w 185323"/>
                <a:gd name="connsiteY4" fmla="*/ 166791 h 166790"/>
                <a:gd name="connsiteX5" fmla="*/ 185323 w 185323"/>
                <a:gd name="connsiteY5" fmla="*/ 0 h 166790"/>
                <a:gd name="connsiteX6" fmla="*/ 139968 w 185323"/>
                <a:gd name="connsiteY6" fmla="*/ 0 h 166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323" h="166790">
                  <a:moveTo>
                    <a:pt x="92662" y="112413"/>
                  </a:moveTo>
                  <a:lnTo>
                    <a:pt x="45355" y="0"/>
                  </a:lnTo>
                  <a:lnTo>
                    <a:pt x="0" y="0"/>
                  </a:lnTo>
                  <a:lnTo>
                    <a:pt x="71935" y="166791"/>
                  </a:lnTo>
                  <a:lnTo>
                    <a:pt x="113632" y="166791"/>
                  </a:lnTo>
                  <a:lnTo>
                    <a:pt x="185323" y="0"/>
                  </a:lnTo>
                  <a:lnTo>
                    <a:pt x="139968" y="0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BD657A4C-0657-4781-9073-93EAC3E3D7B2}"/>
                </a:ext>
              </a:extLst>
            </p:cNvPr>
            <p:cNvSpPr/>
            <p:nvPr userDrawn="1"/>
          </p:nvSpPr>
          <p:spPr bwMode="gray">
            <a:xfrm>
              <a:off x="11444817" y="6182294"/>
              <a:ext cx="54413" cy="218947"/>
            </a:xfrm>
            <a:custGeom>
              <a:avLst/>
              <a:gdLst>
                <a:gd name="connsiteX0" fmla="*/ 0 w 41209"/>
                <a:gd name="connsiteY0" fmla="*/ 0 h 165815"/>
                <a:gd name="connsiteX1" fmla="*/ 41210 w 41209"/>
                <a:gd name="connsiteY1" fmla="*/ 0 h 165815"/>
                <a:gd name="connsiteX2" fmla="*/ 41210 w 41209"/>
                <a:gd name="connsiteY2" fmla="*/ 165815 h 165815"/>
                <a:gd name="connsiteX3" fmla="*/ 0 w 41209"/>
                <a:gd name="connsiteY3" fmla="*/ 165815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09" h="165815">
                  <a:moveTo>
                    <a:pt x="0" y="0"/>
                  </a:moveTo>
                  <a:lnTo>
                    <a:pt x="41210" y="0"/>
                  </a:lnTo>
                  <a:lnTo>
                    <a:pt x="41210" y="165815"/>
                  </a:lnTo>
                  <a:lnTo>
                    <a:pt x="0" y="165815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50B7421F-2628-4519-A16A-37C3DFC0F8D0}"/>
                </a:ext>
              </a:extLst>
            </p:cNvPr>
            <p:cNvSpPr/>
            <p:nvPr userDrawn="1"/>
          </p:nvSpPr>
          <p:spPr bwMode="gray">
            <a:xfrm>
              <a:off x="10925783" y="6178108"/>
              <a:ext cx="231826" cy="227318"/>
            </a:xfrm>
            <a:custGeom>
              <a:avLst/>
              <a:gdLst>
                <a:gd name="connsiteX0" fmla="*/ 87785 w 175569"/>
                <a:gd name="connsiteY0" fmla="*/ 0 h 172155"/>
                <a:gd name="connsiteX1" fmla="*/ 0 w 175569"/>
                <a:gd name="connsiteY1" fmla="*/ 86078 h 172155"/>
                <a:gd name="connsiteX2" fmla="*/ 87785 w 175569"/>
                <a:gd name="connsiteY2" fmla="*/ 172155 h 172155"/>
                <a:gd name="connsiteX3" fmla="*/ 175569 w 175569"/>
                <a:gd name="connsiteY3" fmla="*/ 86078 h 172155"/>
                <a:gd name="connsiteX4" fmla="*/ 87785 w 175569"/>
                <a:gd name="connsiteY4" fmla="*/ 0 h 172155"/>
                <a:gd name="connsiteX5" fmla="*/ 87785 w 175569"/>
                <a:gd name="connsiteY5" fmla="*/ 133628 h 172155"/>
                <a:gd name="connsiteX6" fmla="*/ 41698 w 175569"/>
                <a:gd name="connsiteY6" fmla="*/ 86078 h 172155"/>
                <a:gd name="connsiteX7" fmla="*/ 87785 w 175569"/>
                <a:gd name="connsiteY7" fmla="*/ 38528 h 172155"/>
                <a:gd name="connsiteX8" fmla="*/ 133872 w 175569"/>
                <a:gd name="connsiteY8" fmla="*/ 86078 h 172155"/>
                <a:gd name="connsiteX9" fmla="*/ 87785 w 175569"/>
                <a:gd name="connsiteY9" fmla="*/ 133628 h 172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569" h="172155">
                  <a:moveTo>
                    <a:pt x="87785" y="0"/>
                  </a:moveTo>
                  <a:cubicBezTo>
                    <a:pt x="37796" y="0"/>
                    <a:pt x="0" y="37796"/>
                    <a:pt x="0" y="86078"/>
                  </a:cubicBezTo>
                  <a:cubicBezTo>
                    <a:pt x="0" y="134359"/>
                    <a:pt x="37796" y="172155"/>
                    <a:pt x="87785" y="172155"/>
                  </a:cubicBezTo>
                  <a:cubicBezTo>
                    <a:pt x="137773" y="172155"/>
                    <a:pt x="175569" y="134359"/>
                    <a:pt x="175569" y="86078"/>
                  </a:cubicBezTo>
                  <a:cubicBezTo>
                    <a:pt x="175569" y="37796"/>
                    <a:pt x="137773" y="0"/>
                    <a:pt x="87785" y="0"/>
                  </a:cubicBezTo>
                  <a:close/>
                  <a:moveTo>
                    <a:pt x="87785" y="133628"/>
                  </a:moveTo>
                  <a:cubicBezTo>
                    <a:pt x="60962" y="133628"/>
                    <a:pt x="41698" y="112169"/>
                    <a:pt x="41698" y="86078"/>
                  </a:cubicBezTo>
                  <a:cubicBezTo>
                    <a:pt x="41698" y="59986"/>
                    <a:pt x="60962" y="38528"/>
                    <a:pt x="87785" y="38528"/>
                  </a:cubicBezTo>
                  <a:cubicBezTo>
                    <a:pt x="114608" y="38528"/>
                    <a:pt x="133872" y="59986"/>
                    <a:pt x="133872" y="86078"/>
                  </a:cubicBezTo>
                  <a:cubicBezTo>
                    <a:pt x="133872" y="112169"/>
                    <a:pt x="114608" y="133628"/>
                    <a:pt x="87785" y="13362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D16A6CC7-F34E-4260-B627-C195AE52847E}"/>
                </a:ext>
              </a:extLst>
            </p:cNvPr>
            <p:cNvSpPr/>
            <p:nvPr userDrawn="1"/>
          </p:nvSpPr>
          <p:spPr bwMode="gray">
            <a:xfrm>
              <a:off x="11193671" y="6182294"/>
              <a:ext cx="201237" cy="218947"/>
            </a:xfrm>
            <a:custGeom>
              <a:avLst/>
              <a:gdLst>
                <a:gd name="connsiteX0" fmla="*/ 111438 w 152403"/>
                <a:gd name="connsiteY0" fmla="*/ 93393 h 165815"/>
                <a:gd name="connsiteX1" fmla="*/ 31456 w 152403"/>
                <a:gd name="connsiteY1" fmla="*/ 0 h 165815"/>
                <a:gd name="connsiteX2" fmla="*/ 0 w 152403"/>
                <a:gd name="connsiteY2" fmla="*/ 0 h 165815"/>
                <a:gd name="connsiteX3" fmla="*/ 0 w 152403"/>
                <a:gd name="connsiteY3" fmla="*/ 165815 h 165815"/>
                <a:gd name="connsiteX4" fmla="*/ 41210 w 152403"/>
                <a:gd name="connsiteY4" fmla="*/ 165815 h 165815"/>
                <a:gd name="connsiteX5" fmla="*/ 41210 w 152403"/>
                <a:gd name="connsiteY5" fmla="*/ 74861 h 165815"/>
                <a:gd name="connsiteX6" fmla="*/ 120704 w 152403"/>
                <a:gd name="connsiteY6" fmla="*/ 165815 h 165815"/>
                <a:gd name="connsiteX7" fmla="*/ 152404 w 152403"/>
                <a:gd name="connsiteY7" fmla="*/ 165815 h 165815"/>
                <a:gd name="connsiteX8" fmla="*/ 152404 w 152403"/>
                <a:gd name="connsiteY8" fmla="*/ 0 h 165815"/>
                <a:gd name="connsiteX9" fmla="*/ 111438 w 152403"/>
                <a:gd name="connsiteY9" fmla="*/ 0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3" h="165815">
                  <a:moveTo>
                    <a:pt x="111438" y="93393"/>
                  </a:moveTo>
                  <a:lnTo>
                    <a:pt x="31456" y="0"/>
                  </a:lnTo>
                  <a:lnTo>
                    <a:pt x="0" y="0"/>
                  </a:lnTo>
                  <a:lnTo>
                    <a:pt x="0" y="165815"/>
                  </a:lnTo>
                  <a:lnTo>
                    <a:pt x="41210" y="165815"/>
                  </a:lnTo>
                  <a:lnTo>
                    <a:pt x="41210" y="74861"/>
                  </a:lnTo>
                  <a:lnTo>
                    <a:pt x="120704" y="165815"/>
                  </a:lnTo>
                  <a:lnTo>
                    <a:pt x="152404" y="165815"/>
                  </a:lnTo>
                  <a:lnTo>
                    <a:pt x="152404" y="0"/>
                  </a:lnTo>
                  <a:lnTo>
                    <a:pt x="111438" y="0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1B33E266-D261-4BEC-9418-3F0FFC76F506}"/>
                </a:ext>
              </a:extLst>
            </p:cNvPr>
            <p:cNvSpPr/>
            <p:nvPr userDrawn="1"/>
          </p:nvSpPr>
          <p:spPr bwMode="gray">
            <a:xfrm>
              <a:off x="11536903" y="6178751"/>
              <a:ext cx="212185" cy="226674"/>
            </a:xfrm>
            <a:custGeom>
              <a:avLst/>
              <a:gdLst>
                <a:gd name="connsiteX0" fmla="*/ 86565 w 160694"/>
                <a:gd name="connsiteY0" fmla="*/ 37552 h 171667"/>
                <a:gd name="connsiteX1" fmla="*/ 126068 w 160694"/>
                <a:gd name="connsiteY1" fmla="*/ 59498 h 171667"/>
                <a:gd name="connsiteX2" fmla="*/ 160695 w 160694"/>
                <a:gd name="connsiteY2" fmla="*/ 39747 h 171667"/>
                <a:gd name="connsiteX3" fmla="*/ 87053 w 160694"/>
                <a:gd name="connsiteY3" fmla="*/ 0 h 171667"/>
                <a:gd name="connsiteX4" fmla="*/ 0 w 160694"/>
                <a:gd name="connsiteY4" fmla="*/ 85834 h 171667"/>
                <a:gd name="connsiteX5" fmla="*/ 87053 w 160694"/>
                <a:gd name="connsiteY5" fmla="*/ 171668 h 171667"/>
                <a:gd name="connsiteX6" fmla="*/ 158988 w 160694"/>
                <a:gd name="connsiteY6" fmla="*/ 135091 h 171667"/>
                <a:gd name="connsiteX7" fmla="*/ 126556 w 160694"/>
                <a:gd name="connsiteY7" fmla="*/ 112169 h 171667"/>
                <a:gd name="connsiteX8" fmla="*/ 86565 w 160694"/>
                <a:gd name="connsiteY8" fmla="*/ 133871 h 171667"/>
                <a:gd name="connsiteX9" fmla="*/ 40966 w 160694"/>
                <a:gd name="connsiteY9" fmla="*/ 85834 h 171667"/>
                <a:gd name="connsiteX10" fmla="*/ 86565 w 160694"/>
                <a:gd name="connsiteY10" fmla="*/ 37552 h 17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694" h="171667">
                  <a:moveTo>
                    <a:pt x="86565" y="37552"/>
                  </a:moveTo>
                  <a:cubicBezTo>
                    <a:pt x="103635" y="37552"/>
                    <a:pt x="117290" y="45355"/>
                    <a:pt x="126068" y="59498"/>
                  </a:cubicBezTo>
                  <a:lnTo>
                    <a:pt x="160695" y="39747"/>
                  </a:lnTo>
                  <a:cubicBezTo>
                    <a:pt x="146552" y="14631"/>
                    <a:pt x="118753" y="0"/>
                    <a:pt x="87053" y="0"/>
                  </a:cubicBezTo>
                  <a:cubicBezTo>
                    <a:pt x="35845" y="0"/>
                    <a:pt x="0" y="35602"/>
                    <a:pt x="0" y="85834"/>
                  </a:cubicBezTo>
                  <a:cubicBezTo>
                    <a:pt x="0" y="136066"/>
                    <a:pt x="36089" y="171668"/>
                    <a:pt x="87053" y="171668"/>
                  </a:cubicBezTo>
                  <a:cubicBezTo>
                    <a:pt x="118753" y="171668"/>
                    <a:pt x="143869" y="157525"/>
                    <a:pt x="158988" y="135091"/>
                  </a:cubicBezTo>
                  <a:lnTo>
                    <a:pt x="126556" y="112169"/>
                  </a:lnTo>
                  <a:cubicBezTo>
                    <a:pt x="117046" y="126312"/>
                    <a:pt x="103391" y="133871"/>
                    <a:pt x="86565" y="133871"/>
                  </a:cubicBezTo>
                  <a:cubicBezTo>
                    <a:pt x="62181" y="133871"/>
                    <a:pt x="40966" y="116558"/>
                    <a:pt x="40966" y="85834"/>
                  </a:cubicBezTo>
                  <a:cubicBezTo>
                    <a:pt x="40966" y="57304"/>
                    <a:pt x="60474" y="37552"/>
                    <a:pt x="86565" y="3755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530DF508-BBF4-4A7E-8EC8-EDC7266739B9}"/>
                </a:ext>
              </a:extLst>
            </p:cNvPr>
            <p:cNvSpPr/>
            <p:nvPr userDrawn="1"/>
          </p:nvSpPr>
          <p:spPr bwMode="gray">
            <a:xfrm>
              <a:off x="10713276" y="6182294"/>
              <a:ext cx="200916" cy="218947"/>
            </a:xfrm>
            <a:custGeom>
              <a:avLst/>
              <a:gdLst>
                <a:gd name="connsiteX0" fmla="*/ 141187 w 152160"/>
                <a:gd name="connsiteY0" fmla="*/ 58279 h 165815"/>
                <a:gd name="connsiteX1" fmla="*/ 72422 w 152160"/>
                <a:gd name="connsiteY1" fmla="*/ 0 h 165815"/>
                <a:gd name="connsiteX2" fmla="*/ 0 w 152160"/>
                <a:gd name="connsiteY2" fmla="*/ 0 h 165815"/>
                <a:gd name="connsiteX3" fmla="*/ 0 w 152160"/>
                <a:gd name="connsiteY3" fmla="*/ 165815 h 165815"/>
                <a:gd name="connsiteX4" fmla="*/ 41210 w 152160"/>
                <a:gd name="connsiteY4" fmla="*/ 165815 h 165815"/>
                <a:gd name="connsiteX5" fmla="*/ 41210 w 152160"/>
                <a:gd name="connsiteY5" fmla="*/ 117778 h 165815"/>
                <a:gd name="connsiteX6" fmla="*/ 72422 w 152160"/>
                <a:gd name="connsiteY6" fmla="*/ 117778 h 165815"/>
                <a:gd name="connsiteX7" fmla="*/ 72666 w 152160"/>
                <a:gd name="connsiteY7" fmla="*/ 117778 h 165815"/>
                <a:gd name="connsiteX8" fmla="*/ 104122 w 152160"/>
                <a:gd name="connsiteY8" fmla="*/ 165815 h 165815"/>
                <a:gd name="connsiteX9" fmla="*/ 152160 w 152160"/>
                <a:gd name="connsiteY9" fmla="*/ 165815 h 165815"/>
                <a:gd name="connsiteX10" fmla="*/ 113145 w 152160"/>
                <a:gd name="connsiteY10" fmla="*/ 107780 h 165815"/>
                <a:gd name="connsiteX11" fmla="*/ 141187 w 152160"/>
                <a:gd name="connsiteY11" fmla="*/ 58279 h 165815"/>
                <a:gd name="connsiteX12" fmla="*/ 71691 w 152160"/>
                <a:gd name="connsiteY12" fmla="*/ 80713 h 165815"/>
                <a:gd name="connsiteX13" fmla="*/ 41210 w 152160"/>
                <a:gd name="connsiteY13" fmla="*/ 80713 h 165815"/>
                <a:gd name="connsiteX14" fmla="*/ 41210 w 152160"/>
                <a:gd name="connsiteY14" fmla="*/ 36333 h 165815"/>
                <a:gd name="connsiteX15" fmla="*/ 71691 w 152160"/>
                <a:gd name="connsiteY15" fmla="*/ 36333 h 165815"/>
                <a:gd name="connsiteX16" fmla="*/ 99977 w 152160"/>
                <a:gd name="connsiteY16" fmla="*/ 58279 h 165815"/>
                <a:gd name="connsiteX17" fmla="*/ 71691 w 152160"/>
                <a:gd name="connsiteY17" fmla="*/ 80713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160" h="165815">
                  <a:moveTo>
                    <a:pt x="141187" y="58279"/>
                  </a:moveTo>
                  <a:cubicBezTo>
                    <a:pt x="141187" y="22434"/>
                    <a:pt x="113632" y="0"/>
                    <a:pt x="72422" y="0"/>
                  </a:cubicBezTo>
                  <a:lnTo>
                    <a:pt x="0" y="0"/>
                  </a:lnTo>
                  <a:lnTo>
                    <a:pt x="0" y="165815"/>
                  </a:lnTo>
                  <a:lnTo>
                    <a:pt x="41210" y="165815"/>
                  </a:lnTo>
                  <a:lnTo>
                    <a:pt x="41210" y="117778"/>
                  </a:lnTo>
                  <a:lnTo>
                    <a:pt x="72422" y="117778"/>
                  </a:lnTo>
                  <a:lnTo>
                    <a:pt x="72666" y="117778"/>
                  </a:lnTo>
                  <a:lnTo>
                    <a:pt x="104122" y="165815"/>
                  </a:lnTo>
                  <a:lnTo>
                    <a:pt x="152160" y="165815"/>
                  </a:lnTo>
                  <a:lnTo>
                    <a:pt x="113145" y="107780"/>
                  </a:lnTo>
                  <a:cubicBezTo>
                    <a:pt x="130702" y="97538"/>
                    <a:pt x="141187" y="79981"/>
                    <a:pt x="141187" y="58279"/>
                  </a:cubicBezTo>
                  <a:close/>
                  <a:moveTo>
                    <a:pt x="71691" y="80713"/>
                  </a:moveTo>
                  <a:lnTo>
                    <a:pt x="41210" y="80713"/>
                  </a:lnTo>
                  <a:lnTo>
                    <a:pt x="41210" y="36333"/>
                  </a:lnTo>
                  <a:lnTo>
                    <a:pt x="71691" y="36333"/>
                  </a:lnTo>
                  <a:cubicBezTo>
                    <a:pt x="87541" y="36333"/>
                    <a:pt x="99977" y="44868"/>
                    <a:pt x="99977" y="58279"/>
                  </a:cubicBezTo>
                  <a:cubicBezTo>
                    <a:pt x="99977" y="71935"/>
                    <a:pt x="87541" y="80713"/>
                    <a:pt x="71691" y="8071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D5DF3A4F-F64B-47C9-B68D-CC57E1AA66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2" y="2"/>
            <a:ext cx="12191998" cy="6857999"/>
          </a:xfrm>
          <a:custGeom>
            <a:avLst/>
            <a:gdLst>
              <a:gd name="connsiteX0" fmla="*/ 1495392 w 12191998"/>
              <a:gd name="connsiteY0" fmla="*/ 6198518 h 6857999"/>
              <a:gd name="connsiteX1" fmla="*/ 1535640 w 12191998"/>
              <a:gd name="connsiteY1" fmla="*/ 6198518 h 6857999"/>
              <a:gd name="connsiteX2" fmla="*/ 1572989 w 12191998"/>
              <a:gd name="connsiteY2" fmla="*/ 6227497 h 6857999"/>
              <a:gd name="connsiteX3" fmla="*/ 1535640 w 12191998"/>
              <a:gd name="connsiteY3" fmla="*/ 6257119 h 6857999"/>
              <a:gd name="connsiteX4" fmla="*/ 1495392 w 12191998"/>
              <a:gd name="connsiteY4" fmla="*/ 6257119 h 6857999"/>
              <a:gd name="connsiteX5" fmla="*/ 1769398 w 12191998"/>
              <a:gd name="connsiteY5" fmla="*/ 6197231 h 6857999"/>
              <a:gd name="connsiteX6" fmla="*/ 1830253 w 12191998"/>
              <a:gd name="connsiteY6" fmla="*/ 6260017 h 6857999"/>
              <a:gd name="connsiteX7" fmla="*/ 1769398 w 12191998"/>
              <a:gd name="connsiteY7" fmla="*/ 6322803 h 6857999"/>
              <a:gd name="connsiteX8" fmla="*/ 1708544 w 12191998"/>
              <a:gd name="connsiteY8" fmla="*/ 6260017 h 6857999"/>
              <a:gd name="connsiteX9" fmla="*/ 1769398 w 12191998"/>
              <a:gd name="connsiteY9" fmla="*/ 6197231 h 6857999"/>
              <a:gd name="connsiteX10" fmla="*/ 2172519 w 12191998"/>
              <a:gd name="connsiteY10" fmla="*/ 6150543 h 6857999"/>
              <a:gd name="connsiteX11" fmla="*/ 2172519 w 12191998"/>
              <a:gd name="connsiteY11" fmla="*/ 6369490 h 6857999"/>
              <a:gd name="connsiteX12" fmla="*/ 2226934 w 12191998"/>
              <a:gd name="connsiteY12" fmla="*/ 6369490 h 6857999"/>
              <a:gd name="connsiteX13" fmla="*/ 2226934 w 12191998"/>
              <a:gd name="connsiteY13" fmla="*/ 6150543 h 6857999"/>
              <a:gd name="connsiteX14" fmla="*/ 1921373 w 12191998"/>
              <a:gd name="connsiteY14" fmla="*/ 6150543 h 6857999"/>
              <a:gd name="connsiteX15" fmla="*/ 1921373 w 12191998"/>
              <a:gd name="connsiteY15" fmla="*/ 6369490 h 6857999"/>
              <a:gd name="connsiteX16" fmla="*/ 1975787 w 12191998"/>
              <a:gd name="connsiteY16" fmla="*/ 6369490 h 6857999"/>
              <a:gd name="connsiteX17" fmla="*/ 1975787 w 12191998"/>
              <a:gd name="connsiteY17" fmla="*/ 6249392 h 6857999"/>
              <a:gd name="connsiteX18" fmla="*/ 2080753 w 12191998"/>
              <a:gd name="connsiteY18" fmla="*/ 6369490 h 6857999"/>
              <a:gd name="connsiteX19" fmla="*/ 2122611 w 12191998"/>
              <a:gd name="connsiteY19" fmla="*/ 6369490 h 6857999"/>
              <a:gd name="connsiteX20" fmla="*/ 2122611 w 12191998"/>
              <a:gd name="connsiteY20" fmla="*/ 6150543 h 6857999"/>
              <a:gd name="connsiteX21" fmla="*/ 2068518 w 12191998"/>
              <a:gd name="connsiteY21" fmla="*/ 6150543 h 6857999"/>
              <a:gd name="connsiteX22" fmla="*/ 2068518 w 12191998"/>
              <a:gd name="connsiteY22" fmla="*/ 6273862 h 6857999"/>
              <a:gd name="connsiteX23" fmla="*/ 1962908 w 12191998"/>
              <a:gd name="connsiteY23" fmla="*/ 6150543 h 6857999"/>
              <a:gd name="connsiteX24" fmla="*/ 1440977 w 12191998"/>
              <a:gd name="connsiteY24" fmla="*/ 6150543 h 6857999"/>
              <a:gd name="connsiteX25" fmla="*/ 1440977 w 12191998"/>
              <a:gd name="connsiteY25" fmla="*/ 6369490 h 6857999"/>
              <a:gd name="connsiteX26" fmla="*/ 1495392 w 12191998"/>
              <a:gd name="connsiteY26" fmla="*/ 6369490 h 6857999"/>
              <a:gd name="connsiteX27" fmla="*/ 1495392 w 12191998"/>
              <a:gd name="connsiteY27" fmla="*/ 6306061 h 6857999"/>
              <a:gd name="connsiteX28" fmla="*/ 1536605 w 12191998"/>
              <a:gd name="connsiteY28" fmla="*/ 6306061 h 6857999"/>
              <a:gd name="connsiteX29" fmla="*/ 1536927 w 12191998"/>
              <a:gd name="connsiteY29" fmla="*/ 6306061 h 6857999"/>
              <a:gd name="connsiteX30" fmla="*/ 1578463 w 12191998"/>
              <a:gd name="connsiteY30" fmla="*/ 6369490 h 6857999"/>
              <a:gd name="connsiteX31" fmla="*/ 1641893 w 12191998"/>
              <a:gd name="connsiteY31" fmla="*/ 6369490 h 6857999"/>
              <a:gd name="connsiteX32" fmla="*/ 1590377 w 12191998"/>
              <a:gd name="connsiteY32" fmla="*/ 6292859 h 6857999"/>
              <a:gd name="connsiteX33" fmla="*/ 1627404 w 12191998"/>
              <a:gd name="connsiteY33" fmla="*/ 6227497 h 6857999"/>
              <a:gd name="connsiteX34" fmla="*/ 1536605 w 12191998"/>
              <a:gd name="connsiteY34" fmla="*/ 6150543 h 6857999"/>
              <a:gd name="connsiteX35" fmla="*/ 1232979 w 12191998"/>
              <a:gd name="connsiteY35" fmla="*/ 6150543 h 6857999"/>
              <a:gd name="connsiteX36" fmla="*/ 1232979 w 12191998"/>
              <a:gd name="connsiteY36" fmla="*/ 6199163 h 6857999"/>
              <a:gd name="connsiteX37" fmla="*/ 1298984 w 12191998"/>
              <a:gd name="connsiteY37" fmla="*/ 6199163 h 6857999"/>
              <a:gd name="connsiteX38" fmla="*/ 1298984 w 12191998"/>
              <a:gd name="connsiteY38" fmla="*/ 6369490 h 6857999"/>
              <a:gd name="connsiteX39" fmla="*/ 1353078 w 12191998"/>
              <a:gd name="connsiteY39" fmla="*/ 6369490 h 6857999"/>
              <a:gd name="connsiteX40" fmla="*/ 1353078 w 12191998"/>
              <a:gd name="connsiteY40" fmla="*/ 6199163 h 6857999"/>
              <a:gd name="connsiteX41" fmla="*/ 1417796 w 12191998"/>
              <a:gd name="connsiteY41" fmla="*/ 6199163 h 6857999"/>
              <a:gd name="connsiteX42" fmla="*/ 1417796 w 12191998"/>
              <a:gd name="connsiteY42" fmla="*/ 6150543 h 6857999"/>
              <a:gd name="connsiteX43" fmla="*/ 1155058 w 12191998"/>
              <a:gd name="connsiteY43" fmla="*/ 6150221 h 6857999"/>
              <a:gd name="connsiteX44" fmla="*/ 1155058 w 12191998"/>
              <a:gd name="connsiteY44" fmla="*/ 6369168 h 6857999"/>
              <a:gd name="connsiteX45" fmla="*/ 1209473 w 12191998"/>
              <a:gd name="connsiteY45" fmla="*/ 6369168 h 6857999"/>
              <a:gd name="connsiteX46" fmla="*/ 1209473 w 12191998"/>
              <a:gd name="connsiteY46" fmla="*/ 6150221 h 6857999"/>
              <a:gd name="connsiteX47" fmla="*/ 890391 w 12191998"/>
              <a:gd name="connsiteY47" fmla="*/ 6150221 h 6857999"/>
              <a:gd name="connsiteX48" fmla="*/ 985376 w 12191998"/>
              <a:gd name="connsiteY48" fmla="*/ 6370457 h 6857999"/>
              <a:gd name="connsiteX49" fmla="*/ 1040433 w 12191998"/>
              <a:gd name="connsiteY49" fmla="*/ 6370457 h 6857999"/>
              <a:gd name="connsiteX50" fmla="*/ 1135096 w 12191998"/>
              <a:gd name="connsiteY50" fmla="*/ 6150221 h 6857999"/>
              <a:gd name="connsiteX51" fmla="*/ 1075208 w 12191998"/>
              <a:gd name="connsiteY51" fmla="*/ 6150221 h 6857999"/>
              <a:gd name="connsiteX52" fmla="*/ 1012744 w 12191998"/>
              <a:gd name="connsiteY52" fmla="*/ 6298654 h 6857999"/>
              <a:gd name="connsiteX53" fmla="*/ 950279 w 12191998"/>
              <a:gd name="connsiteY53" fmla="*/ 6150221 h 6857999"/>
              <a:gd name="connsiteX54" fmla="*/ 2379552 w 12191998"/>
              <a:gd name="connsiteY54" fmla="*/ 6147000 h 6857999"/>
              <a:gd name="connsiteX55" fmla="*/ 2264605 w 12191998"/>
              <a:gd name="connsiteY55" fmla="*/ 6260338 h 6857999"/>
              <a:gd name="connsiteX56" fmla="*/ 2379552 w 12191998"/>
              <a:gd name="connsiteY56" fmla="*/ 6373676 h 6857999"/>
              <a:gd name="connsiteX57" fmla="*/ 2474537 w 12191998"/>
              <a:gd name="connsiteY57" fmla="*/ 6325378 h 6857999"/>
              <a:gd name="connsiteX58" fmla="*/ 2431713 w 12191998"/>
              <a:gd name="connsiteY58" fmla="*/ 6295111 h 6857999"/>
              <a:gd name="connsiteX59" fmla="*/ 2378908 w 12191998"/>
              <a:gd name="connsiteY59" fmla="*/ 6323767 h 6857999"/>
              <a:gd name="connsiteX60" fmla="*/ 2318697 w 12191998"/>
              <a:gd name="connsiteY60" fmla="*/ 6260338 h 6857999"/>
              <a:gd name="connsiteX61" fmla="*/ 2378908 w 12191998"/>
              <a:gd name="connsiteY61" fmla="*/ 6196585 h 6857999"/>
              <a:gd name="connsiteX62" fmla="*/ 2431068 w 12191998"/>
              <a:gd name="connsiteY62" fmla="*/ 6225563 h 6857999"/>
              <a:gd name="connsiteX63" fmla="*/ 2476791 w 12191998"/>
              <a:gd name="connsiteY63" fmla="*/ 6199483 h 6857999"/>
              <a:gd name="connsiteX64" fmla="*/ 2379552 w 12191998"/>
              <a:gd name="connsiteY64" fmla="*/ 6147000 h 6857999"/>
              <a:gd name="connsiteX65" fmla="*/ 1769398 w 12191998"/>
              <a:gd name="connsiteY65" fmla="*/ 6146357 h 6857999"/>
              <a:gd name="connsiteX66" fmla="*/ 1653485 w 12191998"/>
              <a:gd name="connsiteY66" fmla="*/ 6260017 h 6857999"/>
              <a:gd name="connsiteX67" fmla="*/ 1769398 w 12191998"/>
              <a:gd name="connsiteY67" fmla="*/ 6373675 h 6857999"/>
              <a:gd name="connsiteX68" fmla="*/ 1885311 w 12191998"/>
              <a:gd name="connsiteY68" fmla="*/ 6260017 h 6857999"/>
              <a:gd name="connsiteX69" fmla="*/ 1769398 w 12191998"/>
              <a:gd name="connsiteY69" fmla="*/ 6146357 h 6857999"/>
              <a:gd name="connsiteX70" fmla="*/ 481153 w 12191998"/>
              <a:gd name="connsiteY70" fmla="*/ 6145391 h 6857999"/>
              <a:gd name="connsiteX71" fmla="*/ 584509 w 12191998"/>
              <a:gd name="connsiteY71" fmla="*/ 6290283 h 6857999"/>
              <a:gd name="connsiteX72" fmla="*/ 687864 w 12191998"/>
              <a:gd name="connsiteY72" fmla="*/ 6145391 h 6857999"/>
              <a:gd name="connsiteX73" fmla="*/ 746787 w 12191998"/>
              <a:gd name="connsiteY73" fmla="*/ 6168253 h 6857999"/>
              <a:gd name="connsiteX74" fmla="*/ 618317 w 12191998"/>
              <a:gd name="connsiteY74" fmla="*/ 6369490 h 6857999"/>
              <a:gd name="connsiteX75" fmla="*/ 551023 w 12191998"/>
              <a:gd name="connsiteY75" fmla="*/ 6369490 h 6857999"/>
              <a:gd name="connsiteX76" fmla="*/ 422230 w 12191998"/>
              <a:gd name="connsiteY76" fmla="*/ 6168253 h 6857999"/>
              <a:gd name="connsiteX77" fmla="*/ 585152 w 12191998"/>
              <a:gd name="connsiteY77" fmla="*/ 6117701 h 6857999"/>
              <a:gd name="connsiteX78" fmla="*/ 631518 w 12191998"/>
              <a:gd name="connsiteY78" fmla="*/ 6164067 h 6857999"/>
              <a:gd name="connsiteX79" fmla="*/ 585152 w 12191998"/>
              <a:gd name="connsiteY79" fmla="*/ 6210431 h 6857999"/>
              <a:gd name="connsiteX80" fmla="*/ 538788 w 12191998"/>
              <a:gd name="connsiteY80" fmla="*/ 6164067 h 6857999"/>
              <a:gd name="connsiteX81" fmla="*/ 585152 w 12191998"/>
              <a:gd name="connsiteY81" fmla="*/ 6117701 h 6857999"/>
              <a:gd name="connsiteX82" fmla="*/ 584509 w 12191998"/>
              <a:gd name="connsiteY82" fmla="*/ 5995670 h 6857999"/>
              <a:gd name="connsiteX83" fmla="*/ 351717 w 12191998"/>
              <a:gd name="connsiteY83" fmla="*/ 6228463 h 6857999"/>
              <a:gd name="connsiteX84" fmla="*/ 584509 w 12191998"/>
              <a:gd name="connsiteY84" fmla="*/ 6461254 h 6857999"/>
              <a:gd name="connsiteX85" fmla="*/ 817300 w 12191998"/>
              <a:gd name="connsiteY85" fmla="*/ 6228463 h 6857999"/>
              <a:gd name="connsiteX86" fmla="*/ 584509 w 12191998"/>
              <a:gd name="connsiteY86" fmla="*/ 5995670 h 6857999"/>
              <a:gd name="connsiteX87" fmla="*/ 0 w 12191998"/>
              <a:gd name="connsiteY87" fmla="*/ 0 h 6857999"/>
              <a:gd name="connsiteX88" fmla="*/ 12191998 w 12191998"/>
              <a:gd name="connsiteY88" fmla="*/ 0 h 6857999"/>
              <a:gd name="connsiteX89" fmla="*/ 12191998 w 12191998"/>
              <a:gd name="connsiteY89" fmla="*/ 6857999 h 6857999"/>
              <a:gd name="connsiteX90" fmla="*/ 0 w 12191998"/>
              <a:gd name="connsiteY9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2191998" h="6857999">
                <a:moveTo>
                  <a:pt x="1495392" y="6198518"/>
                </a:moveTo>
                <a:lnTo>
                  <a:pt x="1535640" y="6198518"/>
                </a:lnTo>
                <a:cubicBezTo>
                  <a:pt x="1556569" y="6198518"/>
                  <a:pt x="1572989" y="6209788"/>
                  <a:pt x="1572989" y="6227497"/>
                </a:cubicBezTo>
                <a:cubicBezTo>
                  <a:pt x="1572989" y="6245528"/>
                  <a:pt x="1556569" y="6257119"/>
                  <a:pt x="1535640" y="6257119"/>
                </a:cubicBezTo>
                <a:lnTo>
                  <a:pt x="1495392" y="6257119"/>
                </a:lnTo>
                <a:close/>
                <a:moveTo>
                  <a:pt x="1769398" y="6197231"/>
                </a:moveTo>
                <a:cubicBezTo>
                  <a:pt x="1804816" y="6197231"/>
                  <a:pt x="1830253" y="6225564"/>
                  <a:pt x="1830253" y="6260017"/>
                </a:cubicBezTo>
                <a:cubicBezTo>
                  <a:pt x="1830253" y="6294468"/>
                  <a:pt x="1804816" y="6322803"/>
                  <a:pt x="1769398" y="6322803"/>
                </a:cubicBezTo>
                <a:cubicBezTo>
                  <a:pt x="1733980" y="6322803"/>
                  <a:pt x="1708544" y="6294468"/>
                  <a:pt x="1708544" y="6260017"/>
                </a:cubicBezTo>
                <a:cubicBezTo>
                  <a:pt x="1708544" y="6225564"/>
                  <a:pt x="1733980" y="6197231"/>
                  <a:pt x="1769398" y="6197231"/>
                </a:cubicBezTo>
                <a:close/>
                <a:moveTo>
                  <a:pt x="2172519" y="6150543"/>
                </a:moveTo>
                <a:lnTo>
                  <a:pt x="2172519" y="6369490"/>
                </a:lnTo>
                <a:lnTo>
                  <a:pt x="2226934" y="6369490"/>
                </a:lnTo>
                <a:lnTo>
                  <a:pt x="2226934" y="6150543"/>
                </a:lnTo>
                <a:close/>
                <a:moveTo>
                  <a:pt x="1921373" y="6150543"/>
                </a:moveTo>
                <a:lnTo>
                  <a:pt x="1921373" y="6369490"/>
                </a:lnTo>
                <a:lnTo>
                  <a:pt x="1975787" y="6369490"/>
                </a:lnTo>
                <a:lnTo>
                  <a:pt x="1975787" y="6249392"/>
                </a:lnTo>
                <a:lnTo>
                  <a:pt x="2080753" y="6369490"/>
                </a:lnTo>
                <a:lnTo>
                  <a:pt x="2122611" y="6369490"/>
                </a:lnTo>
                <a:lnTo>
                  <a:pt x="2122611" y="6150543"/>
                </a:lnTo>
                <a:lnTo>
                  <a:pt x="2068518" y="6150543"/>
                </a:lnTo>
                <a:lnTo>
                  <a:pt x="2068518" y="6273862"/>
                </a:lnTo>
                <a:lnTo>
                  <a:pt x="1962908" y="6150543"/>
                </a:lnTo>
                <a:close/>
                <a:moveTo>
                  <a:pt x="1440977" y="6150543"/>
                </a:moveTo>
                <a:lnTo>
                  <a:pt x="1440977" y="6369490"/>
                </a:lnTo>
                <a:lnTo>
                  <a:pt x="1495392" y="6369490"/>
                </a:lnTo>
                <a:lnTo>
                  <a:pt x="1495392" y="6306061"/>
                </a:lnTo>
                <a:lnTo>
                  <a:pt x="1536605" y="6306061"/>
                </a:lnTo>
                <a:lnTo>
                  <a:pt x="1536927" y="6306061"/>
                </a:lnTo>
                <a:lnTo>
                  <a:pt x="1578463" y="6369490"/>
                </a:lnTo>
                <a:lnTo>
                  <a:pt x="1641893" y="6369490"/>
                </a:lnTo>
                <a:lnTo>
                  <a:pt x="1590377" y="6292859"/>
                </a:lnTo>
                <a:cubicBezTo>
                  <a:pt x="1613559" y="6279335"/>
                  <a:pt x="1627404" y="6256153"/>
                  <a:pt x="1627404" y="6227497"/>
                </a:cubicBezTo>
                <a:cubicBezTo>
                  <a:pt x="1627404" y="6180166"/>
                  <a:pt x="1591020" y="6150543"/>
                  <a:pt x="1536605" y="6150543"/>
                </a:cubicBezTo>
                <a:close/>
                <a:moveTo>
                  <a:pt x="1232979" y="6150543"/>
                </a:moveTo>
                <a:lnTo>
                  <a:pt x="1232979" y="6199163"/>
                </a:lnTo>
                <a:lnTo>
                  <a:pt x="1298984" y="6199163"/>
                </a:lnTo>
                <a:lnTo>
                  <a:pt x="1298984" y="6369490"/>
                </a:lnTo>
                <a:lnTo>
                  <a:pt x="1353078" y="6369490"/>
                </a:lnTo>
                <a:lnTo>
                  <a:pt x="1353078" y="6199163"/>
                </a:lnTo>
                <a:lnTo>
                  <a:pt x="1417796" y="6199163"/>
                </a:lnTo>
                <a:lnTo>
                  <a:pt x="1417796" y="6150543"/>
                </a:lnTo>
                <a:close/>
                <a:moveTo>
                  <a:pt x="1155058" y="6150221"/>
                </a:moveTo>
                <a:lnTo>
                  <a:pt x="1155058" y="6369168"/>
                </a:lnTo>
                <a:lnTo>
                  <a:pt x="1209473" y="6369168"/>
                </a:lnTo>
                <a:lnTo>
                  <a:pt x="1209473" y="6150221"/>
                </a:lnTo>
                <a:close/>
                <a:moveTo>
                  <a:pt x="890391" y="6150221"/>
                </a:moveTo>
                <a:lnTo>
                  <a:pt x="985376" y="6370457"/>
                </a:lnTo>
                <a:lnTo>
                  <a:pt x="1040433" y="6370457"/>
                </a:lnTo>
                <a:lnTo>
                  <a:pt x="1135096" y="6150221"/>
                </a:lnTo>
                <a:lnTo>
                  <a:pt x="1075208" y="6150221"/>
                </a:lnTo>
                <a:lnTo>
                  <a:pt x="1012744" y="6298654"/>
                </a:lnTo>
                <a:lnTo>
                  <a:pt x="950279" y="6150221"/>
                </a:lnTo>
                <a:close/>
                <a:moveTo>
                  <a:pt x="2379552" y="6147000"/>
                </a:moveTo>
                <a:cubicBezTo>
                  <a:pt x="2311935" y="6147000"/>
                  <a:pt x="2264605" y="6194010"/>
                  <a:pt x="2264605" y="6260338"/>
                </a:cubicBezTo>
                <a:cubicBezTo>
                  <a:pt x="2264605" y="6326666"/>
                  <a:pt x="2312258" y="6373676"/>
                  <a:pt x="2379552" y="6373676"/>
                </a:cubicBezTo>
                <a:cubicBezTo>
                  <a:pt x="2421410" y="6373676"/>
                  <a:pt x="2454573" y="6355001"/>
                  <a:pt x="2474537" y="6325378"/>
                </a:cubicBezTo>
                <a:lnTo>
                  <a:pt x="2431713" y="6295111"/>
                </a:lnTo>
                <a:cubicBezTo>
                  <a:pt x="2419156" y="6313786"/>
                  <a:pt x="2401125" y="6323767"/>
                  <a:pt x="2378908" y="6323767"/>
                </a:cubicBezTo>
                <a:cubicBezTo>
                  <a:pt x="2346710" y="6323767"/>
                  <a:pt x="2318697" y="6300907"/>
                  <a:pt x="2318697" y="6260338"/>
                </a:cubicBezTo>
                <a:cubicBezTo>
                  <a:pt x="2318697" y="6222666"/>
                  <a:pt x="2344456" y="6196585"/>
                  <a:pt x="2378908" y="6196585"/>
                </a:cubicBezTo>
                <a:cubicBezTo>
                  <a:pt x="2401447" y="6196585"/>
                  <a:pt x="2419478" y="6206888"/>
                  <a:pt x="2431068" y="6225563"/>
                </a:cubicBezTo>
                <a:lnTo>
                  <a:pt x="2476791" y="6199483"/>
                </a:lnTo>
                <a:cubicBezTo>
                  <a:pt x="2458116" y="6166319"/>
                  <a:pt x="2421410" y="6147000"/>
                  <a:pt x="2379552" y="6147000"/>
                </a:cubicBezTo>
                <a:close/>
                <a:moveTo>
                  <a:pt x="1769398" y="6146357"/>
                </a:moveTo>
                <a:cubicBezTo>
                  <a:pt x="1703392" y="6146357"/>
                  <a:pt x="1653485" y="6196264"/>
                  <a:pt x="1653485" y="6260017"/>
                </a:cubicBezTo>
                <a:cubicBezTo>
                  <a:pt x="1653485" y="6323768"/>
                  <a:pt x="1703392" y="6373675"/>
                  <a:pt x="1769398" y="6373675"/>
                </a:cubicBezTo>
                <a:cubicBezTo>
                  <a:pt x="1835404" y="6373675"/>
                  <a:pt x="1885311" y="6323768"/>
                  <a:pt x="1885311" y="6260017"/>
                </a:cubicBezTo>
                <a:cubicBezTo>
                  <a:pt x="1885311" y="6196264"/>
                  <a:pt x="1835404" y="6146357"/>
                  <a:pt x="1769398" y="6146357"/>
                </a:cubicBezTo>
                <a:close/>
                <a:moveTo>
                  <a:pt x="481153" y="6145391"/>
                </a:moveTo>
                <a:cubicBezTo>
                  <a:pt x="533314" y="6193045"/>
                  <a:pt x="584187" y="6289317"/>
                  <a:pt x="584509" y="6290283"/>
                </a:cubicBezTo>
                <a:cubicBezTo>
                  <a:pt x="584831" y="6289638"/>
                  <a:pt x="635703" y="6193045"/>
                  <a:pt x="687864" y="6145391"/>
                </a:cubicBezTo>
                <a:lnTo>
                  <a:pt x="746787" y="6168253"/>
                </a:lnTo>
                <a:cubicBezTo>
                  <a:pt x="747109" y="6168253"/>
                  <a:pt x="657277" y="6244239"/>
                  <a:pt x="618317" y="6369490"/>
                </a:cubicBezTo>
                <a:lnTo>
                  <a:pt x="551023" y="6369490"/>
                </a:lnTo>
                <a:cubicBezTo>
                  <a:pt x="512062" y="6244239"/>
                  <a:pt x="422230" y="6168253"/>
                  <a:pt x="422230" y="6168253"/>
                </a:cubicBezTo>
                <a:close/>
                <a:moveTo>
                  <a:pt x="585152" y="6117701"/>
                </a:moveTo>
                <a:cubicBezTo>
                  <a:pt x="610911" y="6117701"/>
                  <a:pt x="631518" y="6138308"/>
                  <a:pt x="631518" y="6164067"/>
                </a:cubicBezTo>
                <a:cubicBezTo>
                  <a:pt x="631518" y="6189825"/>
                  <a:pt x="610911" y="6210431"/>
                  <a:pt x="585152" y="6210431"/>
                </a:cubicBezTo>
                <a:cubicBezTo>
                  <a:pt x="559395" y="6210431"/>
                  <a:pt x="538788" y="6189825"/>
                  <a:pt x="538788" y="6164067"/>
                </a:cubicBezTo>
                <a:cubicBezTo>
                  <a:pt x="538788" y="6138630"/>
                  <a:pt x="559395" y="6117701"/>
                  <a:pt x="585152" y="6117701"/>
                </a:cubicBezTo>
                <a:close/>
                <a:moveTo>
                  <a:pt x="584509" y="5995670"/>
                </a:moveTo>
                <a:cubicBezTo>
                  <a:pt x="455716" y="5995670"/>
                  <a:pt x="351717" y="6099992"/>
                  <a:pt x="351717" y="6228463"/>
                </a:cubicBezTo>
                <a:cubicBezTo>
                  <a:pt x="351717" y="6356933"/>
                  <a:pt x="456038" y="6461254"/>
                  <a:pt x="584509" y="6461254"/>
                </a:cubicBezTo>
                <a:cubicBezTo>
                  <a:pt x="712979" y="6461254"/>
                  <a:pt x="817300" y="6356933"/>
                  <a:pt x="817300" y="6228463"/>
                </a:cubicBezTo>
                <a:cubicBezTo>
                  <a:pt x="816979" y="6099992"/>
                  <a:pt x="712979" y="5995992"/>
                  <a:pt x="584509" y="5995670"/>
                </a:cubicBez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tIns="72000" rIns="180000">
            <a:noAutofit/>
          </a:bodyPr>
          <a:lstStyle>
            <a:lvl1pPr marL="0" indent="0" algn="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To insert a photo, please click on the small icon. Then reset the slide or put the photo in the background.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6C8CB6F-4FA6-4589-BBA8-438DB7DBE191}"/>
              </a:ext>
            </a:extLst>
          </p:cNvPr>
          <p:cNvSpPr>
            <a:spLocks noGrp="1"/>
          </p:cNvSpPr>
          <p:nvPr userDrawn="1">
            <p:ph type="title"/>
          </p:nvPr>
        </p:nvSpPr>
        <p:spPr bwMode="gray">
          <a:xfrm>
            <a:off x="442912" y="2506765"/>
            <a:ext cx="7961947" cy="609398"/>
          </a:xfrm>
        </p:spPr>
        <p:txBody>
          <a:bodyPr lIns="0" rIns="0" bIns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4374609-B5D8-4B19-A3A2-DE3880CF56C4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42913" y="936351"/>
            <a:ext cx="7961946" cy="233910"/>
          </a:xfrm>
        </p:spPr>
        <p:txBody>
          <a:bodyPr wrap="square" anchor="ctr">
            <a:sp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58E06F5B-0162-4FA7-B362-077D21605CBF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42913" y="3820570"/>
            <a:ext cx="7961946" cy="417743"/>
          </a:xfrm>
        </p:spPr>
        <p:txBody>
          <a:bodyPr>
            <a:spAutoFit/>
          </a:bodyPr>
          <a:lstStyle>
            <a:lvl1pPr>
              <a:defRPr sz="25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5" name="Datumsplatzhalter 3">
            <a:extLst>
              <a:ext uri="{FF2B5EF4-FFF2-40B4-BE49-F238E27FC236}">
                <a16:creationId xmlns:a16="http://schemas.microsoft.com/office/drawing/2014/main" id="{659ACF46-6587-40EF-9F63-E8AA26CA5DF2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762" y="6807211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de-DE" sz="100" smtClean="0">
                <a:solidFill>
                  <a:srgbClr val="EDEFF0">
                    <a:alpha val="0"/>
                  </a:srgbClr>
                </a:solidFill>
                <a:latin typeface="+mn-lt"/>
              </a:defRPr>
            </a:lvl1pPr>
          </a:lstStyle>
          <a:p>
            <a:fld id="{7A7088B0-D224-450D-8187-221F9A496C62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26" name="Fußzeilenplatzhalter 4">
            <a:extLst>
              <a:ext uri="{FF2B5EF4-FFF2-40B4-BE49-F238E27FC236}">
                <a16:creationId xmlns:a16="http://schemas.microsoft.com/office/drawing/2014/main" id="{B4177B73-38B5-4F6E-984D-AEC27083C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72567" y="6807212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de-DE" sz="100" b="0" smtClean="0">
                <a:solidFill>
                  <a:srgbClr val="EDEFF0">
                    <a:alpha val="0"/>
                  </a:srgbClr>
                </a:solidFill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029333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lpaper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2">
            <a:extLst>
              <a:ext uri="{FF2B5EF4-FFF2-40B4-BE49-F238E27FC236}">
                <a16:creationId xmlns:a16="http://schemas.microsoft.com/office/drawing/2014/main" id="{43886BD7-E73F-4E89-97A8-48804422DD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12192000" cy="5219700"/>
          </a:xfrm>
          <a:solidFill>
            <a:schemeClr val="tx1"/>
          </a:solidFill>
        </p:spPr>
        <p:txBody>
          <a:bodyPr tIns="72000" rIns="180000">
            <a:normAutofit/>
          </a:bodyPr>
          <a:lstStyle>
            <a:lvl1pPr marL="0" indent="0" algn="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To insert a photo, please click on the small icon. Then reset the slide or put the photo in the background.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78FE043-104A-423E-905A-5A99DDC43B98}"/>
              </a:ext>
            </a:extLst>
          </p:cNvPr>
          <p:cNvSpPr/>
          <p:nvPr userDrawn="1"/>
        </p:nvSpPr>
        <p:spPr>
          <a:xfrm>
            <a:off x="0" y="5219700"/>
            <a:ext cx="12192000" cy="163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6C8CB6F-4FA6-4589-BBA8-438DB7DBE19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705667"/>
            <a:ext cx="11306176" cy="332399"/>
          </a:xfrm>
        </p:spPr>
        <p:txBody>
          <a:bodyPr lIns="0" rIns="0" bIns="0" anchor="t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4374609-B5D8-4B19-A3A2-DE3880CF56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349069"/>
            <a:ext cx="11306176" cy="167097"/>
          </a:xfrm>
        </p:spPr>
        <p:txBody>
          <a:bodyPr wrap="square" anchor="ctr">
            <a:spAutoFit/>
          </a:bodyPr>
          <a:lstStyle>
            <a:lvl1pPr algn="ctr">
              <a:defRPr lang="de-DE" sz="1000" b="1" kern="4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58E06F5B-0162-4FA7-B362-077D21605C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87550" y="5393040"/>
            <a:ext cx="8216900" cy="176908"/>
          </a:xfrm>
        </p:spPr>
        <p:txBody>
          <a:bodyPr wrap="square">
            <a:spAutoFit/>
          </a:bodyPr>
          <a:lstStyle>
            <a:lvl1pPr algn="ctr">
              <a:defRPr sz="11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3BD1CB47-88B5-43E6-901B-24288693965E}"/>
              </a:ext>
            </a:extLst>
          </p:cNvPr>
          <p:cNvGrpSpPr/>
          <p:nvPr userDrawn="1"/>
        </p:nvGrpSpPr>
        <p:grpSpPr bwMode="gray">
          <a:xfrm>
            <a:off x="442913" y="6567041"/>
            <a:ext cx="759579" cy="108842"/>
            <a:chOff x="914082" y="1213130"/>
            <a:chExt cx="4692967" cy="672464"/>
          </a:xfrm>
          <a:solidFill>
            <a:schemeClr val="tx1"/>
          </a:solidFill>
        </p:grpSpPr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98C40ABA-5761-42E3-A6F3-FB636CDDBF98}"/>
                </a:ext>
              </a:extLst>
            </p:cNvPr>
            <p:cNvSpPr/>
            <p:nvPr/>
          </p:nvSpPr>
          <p:spPr bwMode="gray">
            <a:xfrm>
              <a:off x="1927542" y="1225513"/>
              <a:ext cx="546734" cy="647700"/>
            </a:xfrm>
            <a:custGeom>
              <a:avLst/>
              <a:gdLst>
                <a:gd name="connsiteX0" fmla="*/ 0 w 546734"/>
                <a:gd name="connsiteY0" fmla="*/ 143828 h 647700"/>
                <a:gd name="connsiteX1" fmla="*/ 195263 w 546734"/>
                <a:gd name="connsiteY1" fmla="*/ 143828 h 647700"/>
                <a:gd name="connsiteX2" fmla="*/ 195263 w 546734"/>
                <a:gd name="connsiteY2" fmla="*/ 647700 h 647700"/>
                <a:gd name="connsiteX3" fmla="*/ 355282 w 546734"/>
                <a:gd name="connsiteY3" fmla="*/ 647700 h 647700"/>
                <a:gd name="connsiteX4" fmla="*/ 355282 w 546734"/>
                <a:gd name="connsiteY4" fmla="*/ 143828 h 647700"/>
                <a:gd name="connsiteX5" fmla="*/ 546735 w 546734"/>
                <a:gd name="connsiteY5" fmla="*/ 143828 h 647700"/>
                <a:gd name="connsiteX6" fmla="*/ 546735 w 546734"/>
                <a:gd name="connsiteY6" fmla="*/ 0 h 647700"/>
                <a:gd name="connsiteX7" fmla="*/ 0 w 546734"/>
                <a:gd name="connsiteY7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734" h="647700">
                  <a:moveTo>
                    <a:pt x="0" y="143828"/>
                  </a:moveTo>
                  <a:lnTo>
                    <a:pt x="195263" y="143828"/>
                  </a:lnTo>
                  <a:lnTo>
                    <a:pt x="195263" y="647700"/>
                  </a:lnTo>
                  <a:lnTo>
                    <a:pt x="355282" y="647700"/>
                  </a:lnTo>
                  <a:lnTo>
                    <a:pt x="355282" y="143828"/>
                  </a:lnTo>
                  <a:lnTo>
                    <a:pt x="546735" y="143828"/>
                  </a:lnTo>
                  <a:lnTo>
                    <a:pt x="54673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B795C9F6-ECBB-4C7F-8A98-3236C5C8B41F}"/>
                </a:ext>
              </a:extLst>
            </p:cNvPr>
            <p:cNvSpPr/>
            <p:nvPr/>
          </p:nvSpPr>
          <p:spPr bwMode="gray">
            <a:xfrm>
              <a:off x="1697037" y="1224560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2 w 160972"/>
                <a:gd name="connsiteY1" fmla="*/ 0 h 647700"/>
                <a:gd name="connsiteX2" fmla="*/ 160972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2" y="0"/>
                  </a:lnTo>
                  <a:lnTo>
                    <a:pt x="160972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1586AF41-FB5D-42ED-B5CE-D8DA1AABFD7B}"/>
                </a:ext>
              </a:extLst>
            </p:cNvPr>
            <p:cNvSpPr/>
            <p:nvPr/>
          </p:nvSpPr>
          <p:spPr bwMode="gray">
            <a:xfrm>
              <a:off x="914082" y="1224560"/>
              <a:ext cx="723900" cy="651509"/>
            </a:xfrm>
            <a:custGeom>
              <a:avLst/>
              <a:gdLst>
                <a:gd name="connsiteX0" fmla="*/ 361950 w 723900"/>
                <a:gd name="connsiteY0" fmla="*/ 439103 h 651509"/>
                <a:gd name="connsiteX1" fmla="*/ 177165 w 723900"/>
                <a:gd name="connsiteY1" fmla="*/ 0 h 651509"/>
                <a:gd name="connsiteX2" fmla="*/ 0 w 723900"/>
                <a:gd name="connsiteY2" fmla="*/ 0 h 651509"/>
                <a:gd name="connsiteX3" fmla="*/ 280988 w 723900"/>
                <a:gd name="connsiteY3" fmla="*/ 651510 h 651509"/>
                <a:gd name="connsiteX4" fmla="*/ 443865 w 723900"/>
                <a:gd name="connsiteY4" fmla="*/ 651510 h 651509"/>
                <a:gd name="connsiteX5" fmla="*/ 723900 w 723900"/>
                <a:gd name="connsiteY5" fmla="*/ 0 h 651509"/>
                <a:gd name="connsiteX6" fmla="*/ 546735 w 723900"/>
                <a:gd name="connsiteY6" fmla="*/ 0 h 6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00" h="651509">
                  <a:moveTo>
                    <a:pt x="361950" y="439103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280988" y="651510"/>
                  </a:lnTo>
                  <a:lnTo>
                    <a:pt x="443865" y="651510"/>
                  </a:lnTo>
                  <a:lnTo>
                    <a:pt x="723900" y="0"/>
                  </a:lnTo>
                  <a:lnTo>
                    <a:pt x="5467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AD6DE927-F7A4-45C0-8360-3D7A3C8B5771}"/>
                </a:ext>
              </a:extLst>
            </p:cNvPr>
            <p:cNvSpPr/>
            <p:nvPr/>
          </p:nvSpPr>
          <p:spPr bwMode="gray">
            <a:xfrm>
              <a:off x="4706937" y="1225513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3 w 160972"/>
                <a:gd name="connsiteY1" fmla="*/ 0 h 647700"/>
                <a:gd name="connsiteX2" fmla="*/ 160973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3" y="0"/>
                  </a:lnTo>
                  <a:lnTo>
                    <a:pt x="160973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71AAAF51-5E21-4894-9DD8-402DAC1C58E1}"/>
                </a:ext>
              </a:extLst>
            </p:cNvPr>
            <p:cNvSpPr/>
            <p:nvPr/>
          </p:nvSpPr>
          <p:spPr bwMode="gray">
            <a:xfrm>
              <a:off x="3171507" y="1213130"/>
              <a:ext cx="685800" cy="672464"/>
            </a:xfrm>
            <a:custGeom>
              <a:avLst/>
              <a:gdLst>
                <a:gd name="connsiteX0" fmla="*/ 342900 w 685800"/>
                <a:gd name="connsiteY0" fmla="*/ 0 h 672464"/>
                <a:gd name="connsiteX1" fmla="*/ 0 w 685800"/>
                <a:gd name="connsiteY1" fmla="*/ 336232 h 672464"/>
                <a:gd name="connsiteX2" fmla="*/ 342900 w 685800"/>
                <a:gd name="connsiteY2" fmla="*/ 672465 h 672464"/>
                <a:gd name="connsiteX3" fmla="*/ 685800 w 685800"/>
                <a:gd name="connsiteY3" fmla="*/ 336232 h 672464"/>
                <a:gd name="connsiteX4" fmla="*/ 342900 w 685800"/>
                <a:gd name="connsiteY4" fmla="*/ 0 h 672464"/>
                <a:gd name="connsiteX5" fmla="*/ 342900 w 685800"/>
                <a:gd name="connsiteY5" fmla="*/ 521970 h 672464"/>
                <a:gd name="connsiteX6" fmla="*/ 162878 w 685800"/>
                <a:gd name="connsiteY6" fmla="*/ 336232 h 672464"/>
                <a:gd name="connsiteX7" fmla="*/ 342900 w 685800"/>
                <a:gd name="connsiteY7" fmla="*/ 150495 h 672464"/>
                <a:gd name="connsiteX8" fmla="*/ 522923 w 685800"/>
                <a:gd name="connsiteY8" fmla="*/ 336232 h 672464"/>
                <a:gd name="connsiteX9" fmla="*/ 342900 w 685800"/>
                <a:gd name="connsiteY9" fmla="*/ 521970 h 67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" h="672464">
                  <a:moveTo>
                    <a:pt x="342900" y="0"/>
                  </a:moveTo>
                  <a:cubicBezTo>
                    <a:pt x="147638" y="0"/>
                    <a:pt x="0" y="147638"/>
                    <a:pt x="0" y="336232"/>
                  </a:cubicBezTo>
                  <a:cubicBezTo>
                    <a:pt x="0" y="524827"/>
                    <a:pt x="147638" y="672465"/>
                    <a:pt x="342900" y="672465"/>
                  </a:cubicBezTo>
                  <a:cubicBezTo>
                    <a:pt x="538163" y="672465"/>
                    <a:pt x="685800" y="524827"/>
                    <a:pt x="685800" y="336232"/>
                  </a:cubicBezTo>
                  <a:cubicBezTo>
                    <a:pt x="685800" y="147638"/>
                    <a:pt x="538163" y="0"/>
                    <a:pt x="342900" y="0"/>
                  </a:cubicBezTo>
                  <a:close/>
                  <a:moveTo>
                    <a:pt x="342900" y="521970"/>
                  </a:moveTo>
                  <a:cubicBezTo>
                    <a:pt x="238125" y="521970"/>
                    <a:pt x="162878" y="438150"/>
                    <a:pt x="162878" y="336232"/>
                  </a:cubicBezTo>
                  <a:cubicBezTo>
                    <a:pt x="162878" y="234315"/>
                    <a:pt x="238125" y="150495"/>
                    <a:pt x="342900" y="150495"/>
                  </a:cubicBezTo>
                  <a:cubicBezTo>
                    <a:pt x="447675" y="150495"/>
                    <a:pt x="522923" y="234315"/>
                    <a:pt x="522923" y="336232"/>
                  </a:cubicBezTo>
                  <a:cubicBezTo>
                    <a:pt x="522923" y="438150"/>
                    <a:pt x="447675" y="521970"/>
                    <a:pt x="342900" y="52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0569F03A-6575-460D-B368-6B070FF30700}"/>
                </a:ext>
              </a:extLst>
            </p:cNvPr>
            <p:cNvSpPr/>
            <p:nvPr/>
          </p:nvSpPr>
          <p:spPr bwMode="gray">
            <a:xfrm>
              <a:off x="3963987" y="1225513"/>
              <a:ext cx="595312" cy="647700"/>
            </a:xfrm>
            <a:custGeom>
              <a:avLst/>
              <a:gdLst>
                <a:gd name="connsiteX0" fmla="*/ 435293 w 595312"/>
                <a:gd name="connsiteY0" fmla="*/ 364807 h 647700"/>
                <a:gd name="connsiteX1" fmla="*/ 122873 w 595312"/>
                <a:gd name="connsiteY1" fmla="*/ 0 h 647700"/>
                <a:gd name="connsiteX2" fmla="*/ 0 w 595312"/>
                <a:gd name="connsiteY2" fmla="*/ 0 h 647700"/>
                <a:gd name="connsiteX3" fmla="*/ 0 w 595312"/>
                <a:gd name="connsiteY3" fmla="*/ 647700 h 647700"/>
                <a:gd name="connsiteX4" fmla="*/ 160973 w 595312"/>
                <a:gd name="connsiteY4" fmla="*/ 647700 h 647700"/>
                <a:gd name="connsiteX5" fmla="*/ 160973 w 595312"/>
                <a:gd name="connsiteY5" fmla="*/ 292418 h 647700"/>
                <a:gd name="connsiteX6" fmla="*/ 471488 w 595312"/>
                <a:gd name="connsiteY6" fmla="*/ 647700 h 647700"/>
                <a:gd name="connsiteX7" fmla="*/ 595313 w 595312"/>
                <a:gd name="connsiteY7" fmla="*/ 647700 h 647700"/>
                <a:gd name="connsiteX8" fmla="*/ 595313 w 595312"/>
                <a:gd name="connsiteY8" fmla="*/ 0 h 647700"/>
                <a:gd name="connsiteX9" fmla="*/ 435293 w 595312"/>
                <a:gd name="connsiteY9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312" h="647700">
                  <a:moveTo>
                    <a:pt x="435293" y="364807"/>
                  </a:moveTo>
                  <a:lnTo>
                    <a:pt x="122873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292418"/>
                  </a:lnTo>
                  <a:lnTo>
                    <a:pt x="471488" y="647700"/>
                  </a:lnTo>
                  <a:lnTo>
                    <a:pt x="595313" y="647700"/>
                  </a:lnTo>
                  <a:lnTo>
                    <a:pt x="595313" y="0"/>
                  </a:lnTo>
                  <a:lnTo>
                    <a:pt x="4352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F853D8ED-652A-46CC-860B-3E0506DEF75C}"/>
                </a:ext>
              </a:extLst>
            </p:cNvPr>
            <p:cNvSpPr/>
            <p:nvPr/>
          </p:nvSpPr>
          <p:spPr bwMode="gray">
            <a:xfrm>
              <a:off x="4979352" y="1215035"/>
              <a:ext cx="627697" cy="670559"/>
            </a:xfrm>
            <a:custGeom>
              <a:avLst/>
              <a:gdLst>
                <a:gd name="connsiteX0" fmla="*/ 338138 w 627697"/>
                <a:gd name="connsiteY0" fmla="*/ 146685 h 670559"/>
                <a:gd name="connsiteX1" fmla="*/ 492443 w 627697"/>
                <a:gd name="connsiteY1" fmla="*/ 232410 h 670559"/>
                <a:gd name="connsiteX2" fmla="*/ 627698 w 627697"/>
                <a:gd name="connsiteY2" fmla="*/ 155258 h 670559"/>
                <a:gd name="connsiteX3" fmla="*/ 340043 w 627697"/>
                <a:gd name="connsiteY3" fmla="*/ 0 h 670559"/>
                <a:gd name="connsiteX4" fmla="*/ 0 w 627697"/>
                <a:gd name="connsiteY4" fmla="*/ 335280 h 670559"/>
                <a:gd name="connsiteX5" fmla="*/ 340043 w 627697"/>
                <a:gd name="connsiteY5" fmla="*/ 670560 h 670559"/>
                <a:gd name="connsiteX6" fmla="*/ 621030 w 627697"/>
                <a:gd name="connsiteY6" fmla="*/ 527685 h 670559"/>
                <a:gd name="connsiteX7" fmla="*/ 494348 w 627697"/>
                <a:gd name="connsiteY7" fmla="*/ 438150 h 670559"/>
                <a:gd name="connsiteX8" fmla="*/ 338138 w 627697"/>
                <a:gd name="connsiteY8" fmla="*/ 522922 h 670559"/>
                <a:gd name="connsiteX9" fmla="*/ 160020 w 627697"/>
                <a:gd name="connsiteY9" fmla="*/ 335280 h 670559"/>
                <a:gd name="connsiteX10" fmla="*/ 338138 w 627697"/>
                <a:gd name="connsiteY10" fmla="*/ 146685 h 6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697" h="670559">
                  <a:moveTo>
                    <a:pt x="338138" y="146685"/>
                  </a:moveTo>
                  <a:cubicBezTo>
                    <a:pt x="404813" y="146685"/>
                    <a:pt x="458153" y="177165"/>
                    <a:pt x="492443" y="232410"/>
                  </a:cubicBezTo>
                  <a:lnTo>
                    <a:pt x="627698" y="155258"/>
                  </a:lnTo>
                  <a:cubicBezTo>
                    <a:pt x="572453" y="57150"/>
                    <a:pt x="463868" y="0"/>
                    <a:pt x="340043" y="0"/>
                  </a:cubicBezTo>
                  <a:cubicBezTo>
                    <a:pt x="140018" y="0"/>
                    <a:pt x="0" y="139065"/>
                    <a:pt x="0" y="335280"/>
                  </a:cubicBezTo>
                  <a:cubicBezTo>
                    <a:pt x="0" y="531495"/>
                    <a:pt x="140970" y="670560"/>
                    <a:pt x="340043" y="670560"/>
                  </a:cubicBezTo>
                  <a:cubicBezTo>
                    <a:pt x="463868" y="670560"/>
                    <a:pt x="561975" y="615315"/>
                    <a:pt x="621030" y="527685"/>
                  </a:cubicBezTo>
                  <a:lnTo>
                    <a:pt x="494348" y="438150"/>
                  </a:lnTo>
                  <a:cubicBezTo>
                    <a:pt x="457200" y="493395"/>
                    <a:pt x="403860" y="522922"/>
                    <a:pt x="338138" y="522922"/>
                  </a:cubicBezTo>
                  <a:cubicBezTo>
                    <a:pt x="242888" y="522922"/>
                    <a:pt x="160020" y="455295"/>
                    <a:pt x="160020" y="335280"/>
                  </a:cubicBezTo>
                  <a:cubicBezTo>
                    <a:pt x="160020" y="223838"/>
                    <a:pt x="236220" y="146685"/>
                    <a:pt x="338138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D3FBCF9F-FC27-4842-951F-69B7ACA4BB99}"/>
                </a:ext>
              </a:extLst>
            </p:cNvPr>
            <p:cNvSpPr/>
            <p:nvPr/>
          </p:nvSpPr>
          <p:spPr bwMode="gray">
            <a:xfrm>
              <a:off x="2542857" y="1225513"/>
              <a:ext cx="594360" cy="647700"/>
            </a:xfrm>
            <a:custGeom>
              <a:avLst/>
              <a:gdLst>
                <a:gd name="connsiteX0" fmla="*/ 551498 w 594360"/>
                <a:gd name="connsiteY0" fmla="*/ 227647 h 647700"/>
                <a:gd name="connsiteX1" fmla="*/ 282893 w 594360"/>
                <a:gd name="connsiteY1" fmla="*/ 0 h 647700"/>
                <a:gd name="connsiteX2" fmla="*/ 0 w 594360"/>
                <a:gd name="connsiteY2" fmla="*/ 0 h 647700"/>
                <a:gd name="connsiteX3" fmla="*/ 0 w 594360"/>
                <a:gd name="connsiteY3" fmla="*/ 647700 h 647700"/>
                <a:gd name="connsiteX4" fmla="*/ 160973 w 594360"/>
                <a:gd name="connsiteY4" fmla="*/ 647700 h 647700"/>
                <a:gd name="connsiteX5" fmla="*/ 160973 w 594360"/>
                <a:gd name="connsiteY5" fmla="*/ 460057 h 647700"/>
                <a:gd name="connsiteX6" fmla="*/ 282893 w 594360"/>
                <a:gd name="connsiteY6" fmla="*/ 460057 h 647700"/>
                <a:gd name="connsiteX7" fmla="*/ 283845 w 594360"/>
                <a:gd name="connsiteY7" fmla="*/ 460057 h 647700"/>
                <a:gd name="connsiteX8" fmla="*/ 406718 w 594360"/>
                <a:gd name="connsiteY8" fmla="*/ 647700 h 647700"/>
                <a:gd name="connsiteX9" fmla="*/ 594360 w 594360"/>
                <a:gd name="connsiteY9" fmla="*/ 647700 h 647700"/>
                <a:gd name="connsiteX10" fmla="*/ 441960 w 594360"/>
                <a:gd name="connsiteY10" fmla="*/ 421005 h 647700"/>
                <a:gd name="connsiteX11" fmla="*/ 551498 w 594360"/>
                <a:gd name="connsiteY11" fmla="*/ 227647 h 647700"/>
                <a:gd name="connsiteX12" fmla="*/ 280035 w 594360"/>
                <a:gd name="connsiteY12" fmla="*/ 315278 h 647700"/>
                <a:gd name="connsiteX13" fmla="*/ 160973 w 594360"/>
                <a:gd name="connsiteY13" fmla="*/ 315278 h 647700"/>
                <a:gd name="connsiteX14" fmla="*/ 160973 w 594360"/>
                <a:gd name="connsiteY14" fmla="*/ 141922 h 647700"/>
                <a:gd name="connsiteX15" fmla="*/ 280035 w 594360"/>
                <a:gd name="connsiteY15" fmla="*/ 141922 h 647700"/>
                <a:gd name="connsiteX16" fmla="*/ 390525 w 594360"/>
                <a:gd name="connsiteY16" fmla="*/ 227647 h 647700"/>
                <a:gd name="connsiteX17" fmla="*/ 280035 w 594360"/>
                <a:gd name="connsiteY17" fmla="*/ 315278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4360" h="647700">
                  <a:moveTo>
                    <a:pt x="551498" y="227647"/>
                  </a:moveTo>
                  <a:cubicBezTo>
                    <a:pt x="551498" y="87630"/>
                    <a:pt x="443865" y="0"/>
                    <a:pt x="282893" y="0"/>
                  </a:cubicBez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460057"/>
                  </a:lnTo>
                  <a:lnTo>
                    <a:pt x="282893" y="460057"/>
                  </a:lnTo>
                  <a:lnTo>
                    <a:pt x="283845" y="460057"/>
                  </a:lnTo>
                  <a:lnTo>
                    <a:pt x="406718" y="647700"/>
                  </a:lnTo>
                  <a:lnTo>
                    <a:pt x="594360" y="647700"/>
                  </a:lnTo>
                  <a:lnTo>
                    <a:pt x="441960" y="421005"/>
                  </a:lnTo>
                  <a:cubicBezTo>
                    <a:pt x="510540" y="381000"/>
                    <a:pt x="551498" y="312420"/>
                    <a:pt x="551498" y="227647"/>
                  </a:cubicBezTo>
                  <a:close/>
                  <a:moveTo>
                    <a:pt x="280035" y="315278"/>
                  </a:moveTo>
                  <a:lnTo>
                    <a:pt x="160973" y="315278"/>
                  </a:lnTo>
                  <a:lnTo>
                    <a:pt x="160973" y="141922"/>
                  </a:lnTo>
                  <a:lnTo>
                    <a:pt x="280035" y="141922"/>
                  </a:lnTo>
                  <a:cubicBezTo>
                    <a:pt x="341948" y="141922"/>
                    <a:pt x="390525" y="175260"/>
                    <a:pt x="390525" y="227647"/>
                  </a:cubicBezTo>
                  <a:cubicBezTo>
                    <a:pt x="390525" y="280988"/>
                    <a:pt x="341948" y="315278"/>
                    <a:pt x="280035" y="315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Datumsplatzhalter 45">
            <a:extLst>
              <a:ext uri="{FF2B5EF4-FFF2-40B4-BE49-F238E27FC236}">
                <a16:creationId xmlns:a16="http://schemas.microsoft.com/office/drawing/2014/main" id="{90D6F917-C360-450E-A456-AA29B30F03B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06592F7-320A-4F93-B31F-DBA7D7B5E3C5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47" name="Fußzeilenplatzhalter 46">
            <a:extLst>
              <a:ext uri="{FF2B5EF4-FFF2-40B4-BE49-F238E27FC236}">
                <a16:creationId xmlns:a16="http://schemas.microsoft.com/office/drawing/2014/main" id="{BDEC1D48-ECDC-440C-9CF8-B50689AEFEB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de-DE" dirty="0"/>
          </a:p>
        </p:txBody>
      </p:sp>
      <p:sp>
        <p:nvSpPr>
          <p:cNvPr id="48" name="Foliennummernplatzhalter 47">
            <a:extLst>
              <a:ext uri="{FF2B5EF4-FFF2-40B4-BE49-F238E27FC236}">
                <a16:creationId xmlns:a16="http://schemas.microsoft.com/office/drawing/2014/main" id="{730CF9BC-BA5B-4C3E-ACC6-506E5A5ACB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27DC315-73D8-4DA4-B780-9A8832776AE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68151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lpaper 2">
    <p:bg bwMode="gray"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2">
            <a:extLst>
              <a:ext uri="{FF2B5EF4-FFF2-40B4-BE49-F238E27FC236}">
                <a16:creationId xmlns:a16="http://schemas.microsoft.com/office/drawing/2014/main" id="{43886BD7-E73F-4E89-97A8-48804422DD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12192000" cy="5219700"/>
          </a:xfrm>
          <a:solidFill>
            <a:schemeClr val="accent4">
              <a:lumMod val="60000"/>
              <a:lumOff val="40000"/>
            </a:schemeClr>
          </a:solidFill>
        </p:spPr>
        <p:txBody>
          <a:bodyPr tIns="72000" rIns="180000">
            <a:normAutofit/>
          </a:bodyPr>
          <a:lstStyle>
            <a:lvl1pPr marL="0" indent="0" algn="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To insert a photo, please click on the small icon. Then reset the slide or put the photo in the background.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78FE043-104A-423E-905A-5A99DDC43B98}"/>
              </a:ext>
            </a:extLst>
          </p:cNvPr>
          <p:cNvSpPr/>
          <p:nvPr userDrawn="1"/>
        </p:nvSpPr>
        <p:spPr>
          <a:xfrm>
            <a:off x="0" y="5219700"/>
            <a:ext cx="12192000" cy="163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6C8CB6F-4FA6-4589-BBA8-438DB7DBE19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705667"/>
            <a:ext cx="11306176" cy="332399"/>
          </a:xfrm>
        </p:spPr>
        <p:txBody>
          <a:bodyPr lIns="0" rIns="0" bIns="0" anchor="t"/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4374609-B5D8-4B19-A3A2-DE3880CF56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349069"/>
            <a:ext cx="11306176" cy="167097"/>
          </a:xfrm>
        </p:spPr>
        <p:txBody>
          <a:bodyPr wrap="square" anchor="ctr">
            <a:spAutoFit/>
          </a:bodyPr>
          <a:lstStyle>
            <a:lvl1pPr algn="ctr">
              <a:defRPr lang="de-DE" sz="1000" b="1" kern="400" cap="all" spc="1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58E06F5B-0162-4FA7-B362-077D21605C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87550" y="5393040"/>
            <a:ext cx="8216900" cy="176908"/>
          </a:xfrm>
        </p:spPr>
        <p:txBody>
          <a:bodyPr wrap="square">
            <a:spAutoFit/>
          </a:bodyPr>
          <a:lstStyle>
            <a:lvl1pPr algn="ctr">
              <a:defRPr sz="11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14A68E3-81A1-49C2-84A9-4B438F9017FE}"/>
              </a:ext>
            </a:extLst>
          </p:cNvPr>
          <p:cNvGrpSpPr/>
          <p:nvPr userDrawn="1"/>
        </p:nvGrpSpPr>
        <p:grpSpPr bwMode="gray">
          <a:xfrm>
            <a:off x="442913" y="6567041"/>
            <a:ext cx="759579" cy="108842"/>
            <a:chOff x="914082" y="1213130"/>
            <a:chExt cx="4692967" cy="672464"/>
          </a:xfrm>
          <a:solidFill>
            <a:schemeClr val="tx1"/>
          </a:solidFill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9795E4C8-F27D-4E2F-B038-F450C30FCCAB}"/>
                </a:ext>
              </a:extLst>
            </p:cNvPr>
            <p:cNvSpPr/>
            <p:nvPr/>
          </p:nvSpPr>
          <p:spPr bwMode="gray">
            <a:xfrm>
              <a:off x="1927542" y="1225513"/>
              <a:ext cx="546734" cy="647700"/>
            </a:xfrm>
            <a:custGeom>
              <a:avLst/>
              <a:gdLst>
                <a:gd name="connsiteX0" fmla="*/ 0 w 546734"/>
                <a:gd name="connsiteY0" fmla="*/ 143828 h 647700"/>
                <a:gd name="connsiteX1" fmla="*/ 195263 w 546734"/>
                <a:gd name="connsiteY1" fmla="*/ 143828 h 647700"/>
                <a:gd name="connsiteX2" fmla="*/ 195263 w 546734"/>
                <a:gd name="connsiteY2" fmla="*/ 647700 h 647700"/>
                <a:gd name="connsiteX3" fmla="*/ 355282 w 546734"/>
                <a:gd name="connsiteY3" fmla="*/ 647700 h 647700"/>
                <a:gd name="connsiteX4" fmla="*/ 355282 w 546734"/>
                <a:gd name="connsiteY4" fmla="*/ 143828 h 647700"/>
                <a:gd name="connsiteX5" fmla="*/ 546735 w 546734"/>
                <a:gd name="connsiteY5" fmla="*/ 143828 h 647700"/>
                <a:gd name="connsiteX6" fmla="*/ 546735 w 546734"/>
                <a:gd name="connsiteY6" fmla="*/ 0 h 647700"/>
                <a:gd name="connsiteX7" fmla="*/ 0 w 546734"/>
                <a:gd name="connsiteY7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734" h="647700">
                  <a:moveTo>
                    <a:pt x="0" y="143828"/>
                  </a:moveTo>
                  <a:lnTo>
                    <a:pt x="195263" y="143828"/>
                  </a:lnTo>
                  <a:lnTo>
                    <a:pt x="195263" y="647700"/>
                  </a:lnTo>
                  <a:lnTo>
                    <a:pt x="355282" y="647700"/>
                  </a:lnTo>
                  <a:lnTo>
                    <a:pt x="355282" y="143828"/>
                  </a:lnTo>
                  <a:lnTo>
                    <a:pt x="546735" y="143828"/>
                  </a:lnTo>
                  <a:lnTo>
                    <a:pt x="54673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90247DF5-DD92-4484-9D30-3A067C4CA1EB}"/>
                </a:ext>
              </a:extLst>
            </p:cNvPr>
            <p:cNvSpPr/>
            <p:nvPr/>
          </p:nvSpPr>
          <p:spPr bwMode="gray">
            <a:xfrm>
              <a:off x="1697037" y="1224560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2 w 160972"/>
                <a:gd name="connsiteY1" fmla="*/ 0 h 647700"/>
                <a:gd name="connsiteX2" fmla="*/ 160972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2" y="0"/>
                  </a:lnTo>
                  <a:lnTo>
                    <a:pt x="160972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8ACC7AB7-B700-42DF-90F1-3D7E1F466074}"/>
                </a:ext>
              </a:extLst>
            </p:cNvPr>
            <p:cNvSpPr/>
            <p:nvPr/>
          </p:nvSpPr>
          <p:spPr bwMode="gray">
            <a:xfrm>
              <a:off x="914082" y="1224560"/>
              <a:ext cx="723900" cy="651509"/>
            </a:xfrm>
            <a:custGeom>
              <a:avLst/>
              <a:gdLst>
                <a:gd name="connsiteX0" fmla="*/ 361950 w 723900"/>
                <a:gd name="connsiteY0" fmla="*/ 439103 h 651509"/>
                <a:gd name="connsiteX1" fmla="*/ 177165 w 723900"/>
                <a:gd name="connsiteY1" fmla="*/ 0 h 651509"/>
                <a:gd name="connsiteX2" fmla="*/ 0 w 723900"/>
                <a:gd name="connsiteY2" fmla="*/ 0 h 651509"/>
                <a:gd name="connsiteX3" fmla="*/ 280988 w 723900"/>
                <a:gd name="connsiteY3" fmla="*/ 651510 h 651509"/>
                <a:gd name="connsiteX4" fmla="*/ 443865 w 723900"/>
                <a:gd name="connsiteY4" fmla="*/ 651510 h 651509"/>
                <a:gd name="connsiteX5" fmla="*/ 723900 w 723900"/>
                <a:gd name="connsiteY5" fmla="*/ 0 h 651509"/>
                <a:gd name="connsiteX6" fmla="*/ 546735 w 723900"/>
                <a:gd name="connsiteY6" fmla="*/ 0 h 6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00" h="651509">
                  <a:moveTo>
                    <a:pt x="361950" y="439103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280988" y="651510"/>
                  </a:lnTo>
                  <a:lnTo>
                    <a:pt x="443865" y="651510"/>
                  </a:lnTo>
                  <a:lnTo>
                    <a:pt x="723900" y="0"/>
                  </a:lnTo>
                  <a:lnTo>
                    <a:pt x="5467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E096BF56-0F6B-4BC2-80F2-9C09782124D7}"/>
                </a:ext>
              </a:extLst>
            </p:cNvPr>
            <p:cNvSpPr/>
            <p:nvPr/>
          </p:nvSpPr>
          <p:spPr bwMode="gray">
            <a:xfrm>
              <a:off x="4706937" y="1225513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3 w 160972"/>
                <a:gd name="connsiteY1" fmla="*/ 0 h 647700"/>
                <a:gd name="connsiteX2" fmla="*/ 160973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3" y="0"/>
                  </a:lnTo>
                  <a:lnTo>
                    <a:pt x="160973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81DACB4-D4DA-4D60-8567-02ABCAB0DB49}"/>
                </a:ext>
              </a:extLst>
            </p:cNvPr>
            <p:cNvSpPr/>
            <p:nvPr/>
          </p:nvSpPr>
          <p:spPr bwMode="gray">
            <a:xfrm>
              <a:off x="3171507" y="1213130"/>
              <a:ext cx="685800" cy="672464"/>
            </a:xfrm>
            <a:custGeom>
              <a:avLst/>
              <a:gdLst>
                <a:gd name="connsiteX0" fmla="*/ 342900 w 685800"/>
                <a:gd name="connsiteY0" fmla="*/ 0 h 672464"/>
                <a:gd name="connsiteX1" fmla="*/ 0 w 685800"/>
                <a:gd name="connsiteY1" fmla="*/ 336232 h 672464"/>
                <a:gd name="connsiteX2" fmla="*/ 342900 w 685800"/>
                <a:gd name="connsiteY2" fmla="*/ 672465 h 672464"/>
                <a:gd name="connsiteX3" fmla="*/ 685800 w 685800"/>
                <a:gd name="connsiteY3" fmla="*/ 336232 h 672464"/>
                <a:gd name="connsiteX4" fmla="*/ 342900 w 685800"/>
                <a:gd name="connsiteY4" fmla="*/ 0 h 672464"/>
                <a:gd name="connsiteX5" fmla="*/ 342900 w 685800"/>
                <a:gd name="connsiteY5" fmla="*/ 521970 h 672464"/>
                <a:gd name="connsiteX6" fmla="*/ 162878 w 685800"/>
                <a:gd name="connsiteY6" fmla="*/ 336232 h 672464"/>
                <a:gd name="connsiteX7" fmla="*/ 342900 w 685800"/>
                <a:gd name="connsiteY7" fmla="*/ 150495 h 672464"/>
                <a:gd name="connsiteX8" fmla="*/ 522923 w 685800"/>
                <a:gd name="connsiteY8" fmla="*/ 336232 h 672464"/>
                <a:gd name="connsiteX9" fmla="*/ 342900 w 685800"/>
                <a:gd name="connsiteY9" fmla="*/ 521970 h 67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" h="672464">
                  <a:moveTo>
                    <a:pt x="342900" y="0"/>
                  </a:moveTo>
                  <a:cubicBezTo>
                    <a:pt x="147638" y="0"/>
                    <a:pt x="0" y="147638"/>
                    <a:pt x="0" y="336232"/>
                  </a:cubicBezTo>
                  <a:cubicBezTo>
                    <a:pt x="0" y="524827"/>
                    <a:pt x="147638" y="672465"/>
                    <a:pt x="342900" y="672465"/>
                  </a:cubicBezTo>
                  <a:cubicBezTo>
                    <a:pt x="538163" y="672465"/>
                    <a:pt x="685800" y="524827"/>
                    <a:pt x="685800" y="336232"/>
                  </a:cubicBezTo>
                  <a:cubicBezTo>
                    <a:pt x="685800" y="147638"/>
                    <a:pt x="538163" y="0"/>
                    <a:pt x="342900" y="0"/>
                  </a:cubicBezTo>
                  <a:close/>
                  <a:moveTo>
                    <a:pt x="342900" y="521970"/>
                  </a:moveTo>
                  <a:cubicBezTo>
                    <a:pt x="238125" y="521970"/>
                    <a:pt x="162878" y="438150"/>
                    <a:pt x="162878" y="336232"/>
                  </a:cubicBezTo>
                  <a:cubicBezTo>
                    <a:pt x="162878" y="234315"/>
                    <a:pt x="238125" y="150495"/>
                    <a:pt x="342900" y="150495"/>
                  </a:cubicBezTo>
                  <a:cubicBezTo>
                    <a:pt x="447675" y="150495"/>
                    <a:pt x="522923" y="234315"/>
                    <a:pt x="522923" y="336232"/>
                  </a:cubicBezTo>
                  <a:cubicBezTo>
                    <a:pt x="522923" y="438150"/>
                    <a:pt x="447675" y="521970"/>
                    <a:pt x="342900" y="52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0DF8DE0-7D9E-4A77-830F-3AD8F3D3B4A7}"/>
                </a:ext>
              </a:extLst>
            </p:cNvPr>
            <p:cNvSpPr/>
            <p:nvPr/>
          </p:nvSpPr>
          <p:spPr bwMode="gray">
            <a:xfrm>
              <a:off x="3963987" y="1225513"/>
              <a:ext cx="595312" cy="647700"/>
            </a:xfrm>
            <a:custGeom>
              <a:avLst/>
              <a:gdLst>
                <a:gd name="connsiteX0" fmla="*/ 435293 w 595312"/>
                <a:gd name="connsiteY0" fmla="*/ 364807 h 647700"/>
                <a:gd name="connsiteX1" fmla="*/ 122873 w 595312"/>
                <a:gd name="connsiteY1" fmla="*/ 0 h 647700"/>
                <a:gd name="connsiteX2" fmla="*/ 0 w 595312"/>
                <a:gd name="connsiteY2" fmla="*/ 0 h 647700"/>
                <a:gd name="connsiteX3" fmla="*/ 0 w 595312"/>
                <a:gd name="connsiteY3" fmla="*/ 647700 h 647700"/>
                <a:gd name="connsiteX4" fmla="*/ 160973 w 595312"/>
                <a:gd name="connsiteY4" fmla="*/ 647700 h 647700"/>
                <a:gd name="connsiteX5" fmla="*/ 160973 w 595312"/>
                <a:gd name="connsiteY5" fmla="*/ 292418 h 647700"/>
                <a:gd name="connsiteX6" fmla="*/ 471488 w 595312"/>
                <a:gd name="connsiteY6" fmla="*/ 647700 h 647700"/>
                <a:gd name="connsiteX7" fmla="*/ 595313 w 595312"/>
                <a:gd name="connsiteY7" fmla="*/ 647700 h 647700"/>
                <a:gd name="connsiteX8" fmla="*/ 595313 w 595312"/>
                <a:gd name="connsiteY8" fmla="*/ 0 h 647700"/>
                <a:gd name="connsiteX9" fmla="*/ 435293 w 595312"/>
                <a:gd name="connsiteY9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312" h="647700">
                  <a:moveTo>
                    <a:pt x="435293" y="364807"/>
                  </a:moveTo>
                  <a:lnTo>
                    <a:pt x="122873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292418"/>
                  </a:lnTo>
                  <a:lnTo>
                    <a:pt x="471488" y="647700"/>
                  </a:lnTo>
                  <a:lnTo>
                    <a:pt x="595313" y="647700"/>
                  </a:lnTo>
                  <a:lnTo>
                    <a:pt x="595313" y="0"/>
                  </a:lnTo>
                  <a:lnTo>
                    <a:pt x="4352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3B8E47B0-6B37-44C9-8416-2B57277FFA25}"/>
                </a:ext>
              </a:extLst>
            </p:cNvPr>
            <p:cNvSpPr/>
            <p:nvPr/>
          </p:nvSpPr>
          <p:spPr bwMode="gray">
            <a:xfrm>
              <a:off x="4979352" y="1215035"/>
              <a:ext cx="627697" cy="670559"/>
            </a:xfrm>
            <a:custGeom>
              <a:avLst/>
              <a:gdLst>
                <a:gd name="connsiteX0" fmla="*/ 338138 w 627697"/>
                <a:gd name="connsiteY0" fmla="*/ 146685 h 670559"/>
                <a:gd name="connsiteX1" fmla="*/ 492443 w 627697"/>
                <a:gd name="connsiteY1" fmla="*/ 232410 h 670559"/>
                <a:gd name="connsiteX2" fmla="*/ 627698 w 627697"/>
                <a:gd name="connsiteY2" fmla="*/ 155258 h 670559"/>
                <a:gd name="connsiteX3" fmla="*/ 340043 w 627697"/>
                <a:gd name="connsiteY3" fmla="*/ 0 h 670559"/>
                <a:gd name="connsiteX4" fmla="*/ 0 w 627697"/>
                <a:gd name="connsiteY4" fmla="*/ 335280 h 670559"/>
                <a:gd name="connsiteX5" fmla="*/ 340043 w 627697"/>
                <a:gd name="connsiteY5" fmla="*/ 670560 h 670559"/>
                <a:gd name="connsiteX6" fmla="*/ 621030 w 627697"/>
                <a:gd name="connsiteY6" fmla="*/ 527685 h 670559"/>
                <a:gd name="connsiteX7" fmla="*/ 494348 w 627697"/>
                <a:gd name="connsiteY7" fmla="*/ 438150 h 670559"/>
                <a:gd name="connsiteX8" fmla="*/ 338138 w 627697"/>
                <a:gd name="connsiteY8" fmla="*/ 522922 h 670559"/>
                <a:gd name="connsiteX9" fmla="*/ 160020 w 627697"/>
                <a:gd name="connsiteY9" fmla="*/ 335280 h 670559"/>
                <a:gd name="connsiteX10" fmla="*/ 338138 w 627697"/>
                <a:gd name="connsiteY10" fmla="*/ 146685 h 6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697" h="670559">
                  <a:moveTo>
                    <a:pt x="338138" y="146685"/>
                  </a:moveTo>
                  <a:cubicBezTo>
                    <a:pt x="404813" y="146685"/>
                    <a:pt x="458153" y="177165"/>
                    <a:pt x="492443" y="232410"/>
                  </a:cubicBezTo>
                  <a:lnTo>
                    <a:pt x="627698" y="155258"/>
                  </a:lnTo>
                  <a:cubicBezTo>
                    <a:pt x="572453" y="57150"/>
                    <a:pt x="463868" y="0"/>
                    <a:pt x="340043" y="0"/>
                  </a:cubicBezTo>
                  <a:cubicBezTo>
                    <a:pt x="140018" y="0"/>
                    <a:pt x="0" y="139065"/>
                    <a:pt x="0" y="335280"/>
                  </a:cubicBezTo>
                  <a:cubicBezTo>
                    <a:pt x="0" y="531495"/>
                    <a:pt x="140970" y="670560"/>
                    <a:pt x="340043" y="670560"/>
                  </a:cubicBezTo>
                  <a:cubicBezTo>
                    <a:pt x="463868" y="670560"/>
                    <a:pt x="561975" y="615315"/>
                    <a:pt x="621030" y="527685"/>
                  </a:cubicBezTo>
                  <a:lnTo>
                    <a:pt x="494348" y="438150"/>
                  </a:lnTo>
                  <a:cubicBezTo>
                    <a:pt x="457200" y="493395"/>
                    <a:pt x="403860" y="522922"/>
                    <a:pt x="338138" y="522922"/>
                  </a:cubicBezTo>
                  <a:cubicBezTo>
                    <a:pt x="242888" y="522922"/>
                    <a:pt x="160020" y="455295"/>
                    <a:pt x="160020" y="335280"/>
                  </a:cubicBezTo>
                  <a:cubicBezTo>
                    <a:pt x="160020" y="223838"/>
                    <a:pt x="236220" y="146685"/>
                    <a:pt x="338138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2FD3A290-C74E-4305-AA4A-F5A476252310}"/>
                </a:ext>
              </a:extLst>
            </p:cNvPr>
            <p:cNvSpPr/>
            <p:nvPr/>
          </p:nvSpPr>
          <p:spPr bwMode="gray">
            <a:xfrm>
              <a:off x="2542857" y="1225513"/>
              <a:ext cx="594360" cy="647700"/>
            </a:xfrm>
            <a:custGeom>
              <a:avLst/>
              <a:gdLst>
                <a:gd name="connsiteX0" fmla="*/ 551498 w 594360"/>
                <a:gd name="connsiteY0" fmla="*/ 227647 h 647700"/>
                <a:gd name="connsiteX1" fmla="*/ 282893 w 594360"/>
                <a:gd name="connsiteY1" fmla="*/ 0 h 647700"/>
                <a:gd name="connsiteX2" fmla="*/ 0 w 594360"/>
                <a:gd name="connsiteY2" fmla="*/ 0 h 647700"/>
                <a:gd name="connsiteX3" fmla="*/ 0 w 594360"/>
                <a:gd name="connsiteY3" fmla="*/ 647700 h 647700"/>
                <a:gd name="connsiteX4" fmla="*/ 160973 w 594360"/>
                <a:gd name="connsiteY4" fmla="*/ 647700 h 647700"/>
                <a:gd name="connsiteX5" fmla="*/ 160973 w 594360"/>
                <a:gd name="connsiteY5" fmla="*/ 460057 h 647700"/>
                <a:gd name="connsiteX6" fmla="*/ 282893 w 594360"/>
                <a:gd name="connsiteY6" fmla="*/ 460057 h 647700"/>
                <a:gd name="connsiteX7" fmla="*/ 283845 w 594360"/>
                <a:gd name="connsiteY7" fmla="*/ 460057 h 647700"/>
                <a:gd name="connsiteX8" fmla="*/ 406718 w 594360"/>
                <a:gd name="connsiteY8" fmla="*/ 647700 h 647700"/>
                <a:gd name="connsiteX9" fmla="*/ 594360 w 594360"/>
                <a:gd name="connsiteY9" fmla="*/ 647700 h 647700"/>
                <a:gd name="connsiteX10" fmla="*/ 441960 w 594360"/>
                <a:gd name="connsiteY10" fmla="*/ 421005 h 647700"/>
                <a:gd name="connsiteX11" fmla="*/ 551498 w 594360"/>
                <a:gd name="connsiteY11" fmla="*/ 227647 h 647700"/>
                <a:gd name="connsiteX12" fmla="*/ 280035 w 594360"/>
                <a:gd name="connsiteY12" fmla="*/ 315278 h 647700"/>
                <a:gd name="connsiteX13" fmla="*/ 160973 w 594360"/>
                <a:gd name="connsiteY13" fmla="*/ 315278 h 647700"/>
                <a:gd name="connsiteX14" fmla="*/ 160973 w 594360"/>
                <a:gd name="connsiteY14" fmla="*/ 141922 h 647700"/>
                <a:gd name="connsiteX15" fmla="*/ 280035 w 594360"/>
                <a:gd name="connsiteY15" fmla="*/ 141922 h 647700"/>
                <a:gd name="connsiteX16" fmla="*/ 390525 w 594360"/>
                <a:gd name="connsiteY16" fmla="*/ 227647 h 647700"/>
                <a:gd name="connsiteX17" fmla="*/ 280035 w 594360"/>
                <a:gd name="connsiteY17" fmla="*/ 315278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4360" h="647700">
                  <a:moveTo>
                    <a:pt x="551498" y="227647"/>
                  </a:moveTo>
                  <a:cubicBezTo>
                    <a:pt x="551498" y="87630"/>
                    <a:pt x="443865" y="0"/>
                    <a:pt x="282893" y="0"/>
                  </a:cubicBez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460057"/>
                  </a:lnTo>
                  <a:lnTo>
                    <a:pt x="282893" y="460057"/>
                  </a:lnTo>
                  <a:lnTo>
                    <a:pt x="283845" y="460057"/>
                  </a:lnTo>
                  <a:lnTo>
                    <a:pt x="406718" y="647700"/>
                  </a:lnTo>
                  <a:lnTo>
                    <a:pt x="594360" y="647700"/>
                  </a:lnTo>
                  <a:lnTo>
                    <a:pt x="441960" y="421005"/>
                  </a:lnTo>
                  <a:cubicBezTo>
                    <a:pt x="510540" y="381000"/>
                    <a:pt x="551498" y="312420"/>
                    <a:pt x="551498" y="227647"/>
                  </a:cubicBezTo>
                  <a:close/>
                  <a:moveTo>
                    <a:pt x="280035" y="315278"/>
                  </a:moveTo>
                  <a:lnTo>
                    <a:pt x="160973" y="315278"/>
                  </a:lnTo>
                  <a:lnTo>
                    <a:pt x="160973" y="141922"/>
                  </a:lnTo>
                  <a:lnTo>
                    <a:pt x="280035" y="141922"/>
                  </a:lnTo>
                  <a:cubicBezTo>
                    <a:pt x="341948" y="141922"/>
                    <a:pt x="390525" y="175260"/>
                    <a:pt x="390525" y="227647"/>
                  </a:cubicBezTo>
                  <a:cubicBezTo>
                    <a:pt x="390525" y="280988"/>
                    <a:pt x="341948" y="315278"/>
                    <a:pt x="280035" y="315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3" name="Datumsplatzhalter 32">
            <a:extLst>
              <a:ext uri="{FF2B5EF4-FFF2-40B4-BE49-F238E27FC236}">
                <a16:creationId xmlns:a16="http://schemas.microsoft.com/office/drawing/2014/main" id="{D06BC11A-A0AA-4724-9C07-5E36D60241C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D6313ED-6662-4636-9C7B-E6ACF9B38B91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34" name="Fußzeilenplatzhalter 33">
            <a:extLst>
              <a:ext uri="{FF2B5EF4-FFF2-40B4-BE49-F238E27FC236}">
                <a16:creationId xmlns:a16="http://schemas.microsoft.com/office/drawing/2014/main" id="{FBCAEC75-E620-4AF3-8946-82FC9241E13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de-DE" dirty="0"/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B3D821E4-C32F-4A6E-9316-7058A3978A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27DC315-73D8-4DA4-B780-9A8832776AE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074260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2">
            <a:extLst>
              <a:ext uri="{FF2B5EF4-FFF2-40B4-BE49-F238E27FC236}">
                <a16:creationId xmlns:a16="http://schemas.microsoft.com/office/drawing/2014/main" id="{43886BD7-E73F-4E89-97A8-48804422DD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1230741"/>
            <a:ext cx="12192000" cy="3988959"/>
          </a:xfrm>
          <a:noFill/>
        </p:spPr>
        <p:txBody>
          <a:bodyPr tIns="72000" rIns="180000">
            <a:normAutofit/>
          </a:bodyPr>
          <a:lstStyle>
            <a:lvl1pPr marL="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To insert a photo, please click on the small icon. Then reset the slide or put the photo in the background.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6C8CB6F-4FA6-4589-BBA8-438DB7DBE19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705667"/>
            <a:ext cx="11306176" cy="332399"/>
          </a:xfrm>
        </p:spPr>
        <p:txBody>
          <a:bodyPr lIns="0" rIns="0" bIns="0" anchor="t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4374609-B5D8-4B19-A3A2-DE3880CF56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349069"/>
            <a:ext cx="11306176" cy="167097"/>
          </a:xfrm>
        </p:spPr>
        <p:txBody>
          <a:bodyPr wrap="square" anchor="ctr">
            <a:spAutoFit/>
          </a:bodyPr>
          <a:lstStyle>
            <a:lvl1pPr algn="ctr">
              <a:defRPr lang="de-DE" sz="1000" b="1" kern="4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58E06F5B-0162-4FA7-B362-077D21605C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87550" y="5393040"/>
            <a:ext cx="8216900" cy="176908"/>
          </a:xfrm>
        </p:spPr>
        <p:txBody>
          <a:bodyPr>
            <a:spAutoFit/>
          </a:bodyPr>
          <a:lstStyle>
            <a:lvl1pPr algn="ctr">
              <a:defRPr sz="11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5959E96-1F7C-4A7D-9F7B-0DCC5B0CBC2B}"/>
              </a:ext>
            </a:extLst>
          </p:cNvPr>
          <p:cNvGrpSpPr/>
          <p:nvPr userDrawn="1"/>
        </p:nvGrpSpPr>
        <p:grpSpPr bwMode="gray">
          <a:xfrm>
            <a:off x="442913" y="6567041"/>
            <a:ext cx="759579" cy="108842"/>
            <a:chOff x="914082" y="1213130"/>
            <a:chExt cx="4692967" cy="672464"/>
          </a:xfrm>
          <a:solidFill>
            <a:schemeClr val="bg1"/>
          </a:solidFill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9FA38D43-6FCA-4B55-AE85-E3817E945B45}"/>
                </a:ext>
              </a:extLst>
            </p:cNvPr>
            <p:cNvSpPr/>
            <p:nvPr/>
          </p:nvSpPr>
          <p:spPr bwMode="gray">
            <a:xfrm>
              <a:off x="1927542" y="1225513"/>
              <a:ext cx="546734" cy="647700"/>
            </a:xfrm>
            <a:custGeom>
              <a:avLst/>
              <a:gdLst>
                <a:gd name="connsiteX0" fmla="*/ 0 w 546734"/>
                <a:gd name="connsiteY0" fmla="*/ 143828 h 647700"/>
                <a:gd name="connsiteX1" fmla="*/ 195263 w 546734"/>
                <a:gd name="connsiteY1" fmla="*/ 143828 h 647700"/>
                <a:gd name="connsiteX2" fmla="*/ 195263 w 546734"/>
                <a:gd name="connsiteY2" fmla="*/ 647700 h 647700"/>
                <a:gd name="connsiteX3" fmla="*/ 355282 w 546734"/>
                <a:gd name="connsiteY3" fmla="*/ 647700 h 647700"/>
                <a:gd name="connsiteX4" fmla="*/ 355282 w 546734"/>
                <a:gd name="connsiteY4" fmla="*/ 143828 h 647700"/>
                <a:gd name="connsiteX5" fmla="*/ 546735 w 546734"/>
                <a:gd name="connsiteY5" fmla="*/ 143828 h 647700"/>
                <a:gd name="connsiteX6" fmla="*/ 546735 w 546734"/>
                <a:gd name="connsiteY6" fmla="*/ 0 h 647700"/>
                <a:gd name="connsiteX7" fmla="*/ 0 w 546734"/>
                <a:gd name="connsiteY7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734" h="647700">
                  <a:moveTo>
                    <a:pt x="0" y="143828"/>
                  </a:moveTo>
                  <a:lnTo>
                    <a:pt x="195263" y="143828"/>
                  </a:lnTo>
                  <a:lnTo>
                    <a:pt x="195263" y="647700"/>
                  </a:lnTo>
                  <a:lnTo>
                    <a:pt x="355282" y="647700"/>
                  </a:lnTo>
                  <a:lnTo>
                    <a:pt x="355282" y="143828"/>
                  </a:lnTo>
                  <a:lnTo>
                    <a:pt x="546735" y="143828"/>
                  </a:lnTo>
                  <a:lnTo>
                    <a:pt x="54673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CADB4DCC-7D05-49DF-9ED8-28812F400B91}"/>
                </a:ext>
              </a:extLst>
            </p:cNvPr>
            <p:cNvSpPr/>
            <p:nvPr/>
          </p:nvSpPr>
          <p:spPr bwMode="gray">
            <a:xfrm>
              <a:off x="1697037" y="1224560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2 w 160972"/>
                <a:gd name="connsiteY1" fmla="*/ 0 h 647700"/>
                <a:gd name="connsiteX2" fmla="*/ 160972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2" y="0"/>
                  </a:lnTo>
                  <a:lnTo>
                    <a:pt x="160972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D1900F6E-5309-46DF-AAC3-2A1F6EC7C4F8}"/>
                </a:ext>
              </a:extLst>
            </p:cNvPr>
            <p:cNvSpPr/>
            <p:nvPr/>
          </p:nvSpPr>
          <p:spPr bwMode="gray">
            <a:xfrm>
              <a:off x="914082" y="1224560"/>
              <a:ext cx="723900" cy="651509"/>
            </a:xfrm>
            <a:custGeom>
              <a:avLst/>
              <a:gdLst>
                <a:gd name="connsiteX0" fmla="*/ 361950 w 723900"/>
                <a:gd name="connsiteY0" fmla="*/ 439103 h 651509"/>
                <a:gd name="connsiteX1" fmla="*/ 177165 w 723900"/>
                <a:gd name="connsiteY1" fmla="*/ 0 h 651509"/>
                <a:gd name="connsiteX2" fmla="*/ 0 w 723900"/>
                <a:gd name="connsiteY2" fmla="*/ 0 h 651509"/>
                <a:gd name="connsiteX3" fmla="*/ 280988 w 723900"/>
                <a:gd name="connsiteY3" fmla="*/ 651510 h 651509"/>
                <a:gd name="connsiteX4" fmla="*/ 443865 w 723900"/>
                <a:gd name="connsiteY4" fmla="*/ 651510 h 651509"/>
                <a:gd name="connsiteX5" fmla="*/ 723900 w 723900"/>
                <a:gd name="connsiteY5" fmla="*/ 0 h 651509"/>
                <a:gd name="connsiteX6" fmla="*/ 546735 w 723900"/>
                <a:gd name="connsiteY6" fmla="*/ 0 h 6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00" h="651509">
                  <a:moveTo>
                    <a:pt x="361950" y="439103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280988" y="651510"/>
                  </a:lnTo>
                  <a:lnTo>
                    <a:pt x="443865" y="651510"/>
                  </a:lnTo>
                  <a:lnTo>
                    <a:pt x="723900" y="0"/>
                  </a:lnTo>
                  <a:lnTo>
                    <a:pt x="5467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C2A8C63D-1800-4440-B89F-2F1455F4851F}"/>
                </a:ext>
              </a:extLst>
            </p:cNvPr>
            <p:cNvSpPr/>
            <p:nvPr/>
          </p:nvSpPr>
          <p:spPr bwMode="gray">
            <a:xfrm>
              <a:off x="4706937" y="1225513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3 w 160972"/>
                <a:gd name="connsiteY1" fmla="*/ 0 h 647700"/>
                <a:gd name="connsiteX2" fmla="*/ 160973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3" y="0"/>
                  </a:lnTo>
                  <a:lnTo>
                    <a:pt x="160973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DD61901F-BA85-4050-ACE4-11858E0A001E}"/>
                </a:ext>
              </a:extLst>
            </p:cNvPr>
            <p:cNvSpPr/>
            <p:nvPr/>
          </p:nvSpPr>
          <p:spPr bwMode="gray">
            <a:xfrm>
              <a:off x="3171507" y="1213130"/>
              <a:ext cx="685800" cy="672464"/>
            </a:xfrm>
            <a:custGeom>
              <a:avLst/>
              <a:gdLst>
                <a:gd name="connsiteX0" fmla="*/ 342900 w 685800"/>
                <a:gd name="connsiteY0" fmla="*/ 0 h 672464"/>
                <a:gd name="connsiteX1" fmla="*/ 0 w 685800"/>
                <a:gd name="connsiteY1" fmla="*/ 336232 h 672464"/>
                <a:gd name="connsiteX2" fmla="*/ 342900 w 685800"/>
                <a:gd name="connsiteY2" fmla="*/ 672465 h 672464"/>
                <a:gd name="connsiteX3" fmla="*/ 685800 w 685800"/>
                <a:gd name="connsiteY3" fmla="*/ 336232 h 672464"/>
                <a:gd name="connsiteX4" fmla="*/ 342900 w 685800"/>
                <a:gd name="connsiteY4" fmla="*/ 0 h 672464"/>
                <a:gd name="connsiteX5" fmla="*/ 342900 w 685800"/>
                <a:gd name="connsiteY5" fmla="*/ 521970 h 672464"/>
                <a:gd name="connsiteX6" fmla="*/ 162878 w 685800"/>
                <a:gd name="connsiteY6" fmla="*/ 336232 h 672464"/>
                <a:gd name="connsiteX7" fmla="*/ 342900 w 685800"/>
                <a:gd name="connsiteY7" fmla="*/ 150495 h 672464"/>
                <a:gd name="connsiteX8" fmla="*/ 522923 w 685800"/>
                <a:gd name="connsiteY8" fmla="*/ 336232 h 672464"/>
                <a:gd name="connsiteX9" fmla="*/ 342900 w 685800"/>
                <a:gd name="connsiteY9" fmla="*/ 521970 h 67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" h="672464">
                  <a:moveTo>
                    <a:pt x="342900" y="0"/>
                  </a:moveTo>
                  <a:cubicBezTo>
                    <a:pt x="147638" y="0"/>
                    <a:pt x="0" y="147638"/>
                    <a:pt x="0" y="336232"/>
                  </a:cubicBezTo>
                  <a:cubicBezTo>
                    <a:pt x="0" y="524827"/>
                    <a:pt x="147638" y="672465"/>
                    <a:pt x="342900" y="672465"/>
                  </a:cubicBezTo>
                  <a:cubicBezTo>
                    <a:pt x="538163" y="672465"/>
                    <a:pt x="685800" y="524827"/>
                    <a:pt x="685800" y="336232"/>
                  </a:cubicBezTo>
                  <a:cubicBezTo>
                    <a:pt x="685800" y="147638"/>
                    <a:pt x="538163" y="0"/>
                    <a:pt x="342900" y="0"/>
                  </a:cubicBezTo>
                  <a:close/>
                  <a:moveTo>
                    <a:pt x="342900" y="521970"/>
                  </a:moveTo>
                  <a:cubicBezTo>
                    <a:pt x="238125" y="521970"/>
                    <a:pt x="162878" y="438150"/>
                    <a:pt x="162878" y="336232"/>
                  </a:cubicBezTo>
                  <a:cubicBezTo>
                    <a:pt x="162878" y="234315"/>
                    <a:pt x="238125" y="150495"/>
                    <a:pt x="342900" y="150495"/>
                  </a:cubicBezTo>
                  <a:cubicBezTo>
                    <a:pt x="447675" y="150495"/>
                    <a:pt x="522923" y="234315"/>
                    <a:pt x="522923" y="336232"/>
                  </a:cubicBezTo>
                  <a:cubicBezTo>
                    <a:pt x="522923" y="438150"/>
                    <a:pt x="447675" y="521970"/>
                    <a:pt x="342900" y="52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A8AB9567-85DB-46F4-A14B-75008F120E22}"/>
                </a:ext>
              </a:extLst>
            </p:cNvPr>
            <p:cNvSpPr/>
            <p:nvPr/>
          </p:nvSpPr>
          <p:spPr bwMode="gray">
            <a:xfrm>
              <a:off x="3963987" y="1225513"/>
              <a:ext cx="595312" cy="647700"/>
            </a:xfrm>
            <a:custGeom>
              <a:avLst/>
              <a:gdLst>
                <a:gd name="connsiteX0" fmla="*/ 435293 w 595312"/>
                <a:gd name="connsiteY0" fmla="*/ 364807 h 647700"/>
                <a:gd name="connsiteX1" fmla="*/ 122873 w 595312"/>
                <a:gd name="connsiteY1" fmla="*/ 0 h 647700"/>
                <a:gd name="connsiteX2" fmla="*/ 0 w 595312"/>
                <a:gd name="connsiteY2" fmla="*/ 0 h 647700"/>
                <a:gd name="connsiteX3" fmla="*/ 0 w 595312"/>
                <a:gd name="connsiteY3" fmla="*/ 647700 h 647700"/>
                <a:gd name="connsiteX4" fmla="*/ 160973 w 595312"/>
                <a:gd name="connsiteY4" fmla="*/ 647700 h 647700"/>
                <a:gd name="connsiteX5" fmla="*/ 160973 w 595312"/>
                <a:gd name="connsiteY5" fmla="*/ 292418 h 647700"/>
                <a:gd name="connsiteX6" fmla="*/ 471488 w 595312"/>
                <a:gd name="connsiteY6" fmla="*/ 647700 h 647700"/>
                <a:gd name="connsiteX7" fmla="*/ 595313 w 595312"/>
                <a:gd name="connsiteY7" fmla="*/ 647700 h 647700"/>
                <a:gd name="connsiteX8" fmla="*/ 595313 w 595312"/>
                <a:gd name="connsiteY8" fmla="*/ 0 h 647700"/>
                <a:gd name="connsiteX9" fmla="*/ 435293 w 595312"/>
                <a:gd name="connsiteY9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312" h="647700">
                  <a:moveTo>
                    <a:pt x="435293" y="364807"/>
                  </a:moveTo>
                  <a:lnTo>
                    <a:pt x="122873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292418"/>
                  </a:lnTo>
                  <a:lnTo>
                    <a:pt x="471488" y="647700"/>
                  </a:lnTo>
                  <a:lnTo>
                    <a:pt x="595313" y="647700"/>
                  </a:lnTo>
                  <a:lnTo>
                    <a:pt x="595313" y="0"/>
                  </a:lnTo>
                  <a:lnTo>
                    <a:pt x="4352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BE0BFC7F-DA74-4151-B3AB-AF260118B40C}"/>
                </a:ext>
              </a:extLst>
            </p:cNvPr>
            <p:cNvSpPr/>
            <p:nvPr/>
          </p:nvSpPr>
          <p:spPr bwMode="gray">
            <a:xfrm>
              <a:off x="4979352" y="1215035"/>
              <a:ext cx="627697" cy="670559"/>
            </a:xfrm>
            <a:custGeom>
              <a:avLst/>
              <a:gdLst>
                <a:gd name="connsiteX0" fmla="*/ 338138 w 627697"/>
                <a:gd name="connsiteY0" fmla="*/ 146685 h 670559"/>
                <a:gd name="connsiteX1" fmla="*/ 492443 w 627697"/>
                <a:gd name="connsiteY1" fmla="*/ 232410 h 670559"/>
                <a:gd name="connsiteX2" fmla="*/ 627698 w 627697"/>
                <a:gd name="connsiteY2" fmla="*/ 155258 h 670559"/>
                <a:gd name="connsiteX3" fmla="*/ 340043 w 627697"/>
                <a:gd name="connsiteY3" fmla="*/ 0 h 670559"/>
                <a:gd name="connsiteX4" fmla="*/ 0 w 627697"/>
                <a:gd name="connsiteY4" fmla="*/ 335280 h 670559"/>
                <a:gd name="connsiteX5" fmla="*/ 340043 w 627697"/>
                <a:gd name="connsiteY5" fmla="*/ 670560 h 670559"/>
                <a:gd name="connsiteX6" fmla="*/ 621030 w 627697"/>
                <a:gd name="connsiteY6" fmla="*/ 527685 h 670559"/>
                <a:gd name="connsiteX7" fmla="*/ 494348 w 627697"/>
                <a:gd name="connsiteY7" fmla="*/ 438150 h 670559"/>
                <a:gd name="connsiteX8" fmla="*/ 338138 w 627697"/>
                <a:gd name="connsiteY8" fmla="*/ 522922 h 670559"/>
                <a:gd name="connsiteX9" fmla="*/ 160020 w 627697"/>
                <a:gd name="connsiteY9" fmla="*/ 335280 h 670559"/>
                <a:gd name="connsiteX10" fmla="*/ 338138 w 627697"/>
                <a:gd name="connsiteY10" fmla="*/ 146685 h 6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697" h="670559">
                  <a:moveTo>
                    <a:pt x="338138" y="146685"/>
                  </a:moveTo>
                  <a:cubicBezTo>
                    <a:pt x="404813" y="146685"/>
                    <a:pt x="458153" y="177165"/>
                    <a:pt x="492443" y="232410"/>
                  </a:cubicBezTo>
                  <a:lnTo>
                    <a:pt x="627698" y="155258"/>
                  </a:lnTo>
                  <a:cubicBezTo>
                    <a:pt x="572453" y="57150"/>
                    <a:pt x="463868" y="0"/>
                    <a:pt x="340043" y="0"/>
                  </a:cubicBezTo>
                  <a:cubicBezTo>
                    <a:pt x="140018" y="0"/>
                    <a:pt x="0" y="139065"/>
                    <a:pt x="0" y="335280"/>
                  </a:cubicBezTo>
                  <a:cubicBezTo>
                    <a:pt x="0" y="531495"/>
                    <a:pt x="140970" y="670560"/>
                    <a:pt x="340043" y="670560"/>
                  </a:cubicBezTo>
                  <a:cubicBezTo>
                    <a:pt x="463868" y="670560"/>
                    <a:pt x="561975" y="615315"/>
                    <a:pt x="621030" y="527685"/>
                  </a:cubicBezTo>
                  <a:lnTo>
                    <a:pt x="494348" y="438150"/>
                  </a:lnTo>
                  <a:cubicBezTo>
                    <a:pt x="457200" y="493395"/>
                    <a:pt x="403860" y="522922"/>
                    <a:pt x="338138" y="522922"/>
                  </a:cubicBezTo>
                  <a:cubicBezTo>
                    <a:pt x="242888" y="522922"/>
                    <a:pt x="160020" y="455295"/>
                    <a:pt x="160020" y="335280"/>
                  </a:cubicBezTo>
                  <a:cubicBezTo>
                    <a:pt x="160020" y="223838"/>
                    <a:pt x="236220" y="146685"/>
                    <a:pt x="338138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020C60B4-1C2D-4A84-8FED-A15BA3E75C21}"/>
                </a:ext>
              </a:extLst>
            </p:cNvPr>
            <p:cNvSpPr/>
            <p:nvPr/>
          </p:nvSpPr>
          <p:spPr bwMode="gray">
            <a:xfrm>
              <a:off x="2542857" y="1225513"/>
              <a:ext cx="594360" cy="647700"/>
            </a:xfrm>
            <a:custGeom>
              <a:avLst/>
              <a:gdLst>
                <a:gd name="connsiteX0" fmla="*/ 551498 w 594360"/>
                <a:gd name="connsiteY0" fmla="*/ 227647 h 647700"/>
                <a:gd name="connsiteX1" fmla="*/ 282893 w 594360"/>
                <a:gd name="connsiteY1" fmla="*/ 0 h 647700"/>
                <a:gd name="connsiteX2" fmla="*/ 0 w 594360"/>
                <a:gd name="connsiteY2" fmla="*/ 0 h 647700"/>
                <a:gd name="connsiteX3" fmla="*/ 0 w 594360"/>
                <a:gd name="connsiteY3" fmla="*/ 647700 h 647700"/>
                <a:gd name="connsiteX4" fmla="*/ 160973 w 594360"/>
                <a:gd name="connsiteY4" fmla="*/ 647700 h 647700"/>
                <a:gd name="connsiteX5" fmla="*/ 160973 w 594360"/>
                <a:gd name="connsiteY5" fmla="*/ 460057 h 647700"/>
                <a:gd name="connsiteX6" fmla="*/ 282893 w 594360"/>
                <a:gd name="connsiteY6" fmla="*/ 460057 h 647700"/>
                <a:gd name="connsiteX7" fmla="*/ 283845 w 594360"/>
                <a:gd name="connsiteY7" fmla="*/ 460057 h 647700"/>
                <a:gd name="connsiteX8" fmla="*/ 406718 w 594360"/>
                <a:gd name="connsiteY8" fmla="*/ 647700 h 647700"/>
                <a:gd name="connsiteX9" fmla="*/ 594360 w 594360"/>
                <a:gd name="connsiteY9" fmla="*/ 647700 h 647700"/>
                <a:gd name="connsiteX10" fmla="*/ 441960 w 594360"/>
                <a:gd name="connsiteY10" fmla="*/ 421005 h 647700"/>
                <a:gd name="connsiteX11" fmla="*/ 551498 w 594360"/>
                <a:gd name="connsiteY11" fmla="*/ 227647 h 647700"/>
                <a:gd name="connsiteX12" fmla="*/ 280035 w 594360"/>
                <a:gd name="connsiteY12" fmla="*/ 315278 h 647700"/>
                <a:gd name="connsiteX13" fmla="*/ 160973 w 594360"/>
                <a:gd name="connsiteY13" fmla="*/ 315278 h 647700"/>
                <a:gd name="connsiteX14" fmla="*/ 160973 w 594360"/>
                <a:gd name="connsiteY14" fmla="*/ 141922 h 647700"/>
                <a:gd name="connsiteX15" fmla="*/ 280035 w 594360"/>
                <a:gd name="connsiteY15" fmla="*/ 141922 h 647700"/>
                <a:gd name="connsiteX16" fmla="*/ 390525 w 594360"/>
                <a:gd name="connsiteY16" fmla="*/ 227647 h 647700"/>
                <a:gd name="connsiteX17" fmla="*/ 280035 w 594360"/>
                <a:gd name="connsiteY17" fmla="*/ 315278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4360" h="647700">
                  <a:moveTo>
                    <a:pt x="551498" y="227647"/>
                  </a:moveTo>
                  <a:cubicBezTo>
                    <a:pt x="551498" y="87630"/>
                    <a:pt x="443865" y="0"/>
                    <a:pt x="282893" y="0"/>
                  </a:cubicBez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460057"/>
                  </a:lnTo>
                  <a:lnTo>
                    <a:pt x="282893" y="460057"/>
                  </a:lnTo>
                  <a:lnTo>
                    <a:pt x="283845" y="460057"/>
                  </a:lnTo>
                  <a:lnTo>
                    <a:pt x="406718" y="647700"/>
                  </a:lnTo>
                  <a:lnTo>
                    <a:pt x="594360" y="647700"/>
                  </a:lnTo>
                  <a:lnTo>
                    <a:pt x="441960" y="421005"/>
                  </a:lnTo>
                  <a:cubicBezTo>
                    <a:pt x="510540" y="381000"/>
                    <a:pt x="551498" y="312420"/>
                    <a:pt x="551498" y="227647"/>
                  </a:cubicBezTo>
                  <a:close/>
                  <a:moveTo>
                    <a:pt x="280035" y="315278"/>
                  </a:moveTo>
                  <a:lnTo>
                    <a:pt x="160973" y="315278"/>
                  </a:lnTo>
                  <a:lnTo>
                    <a:pt x="160973" y="141922"/>
                  </a:lnTo>
                  <a:lnTo>
                    <a:pt x="280035" y="141922"/>
                  </a:lnTo>
                  <a:cubicBezTo>
                    <a:pt x="341948" y="141922"/>
                    <a:pt x="390525" y="175260"/>
                    <a:pt x="390525" y="227647"/>
                  </a:cubicBezTo>
                  <a:cubicBezTo>
                    <a:pt x="390525" y="280988"/>
                    <a:pt x="341948" y="315278"/>
                    <a:pt x="280035" y="315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7A29B3F-46A4-4FDB-A2FA-BFC8C5C1B7C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DA41E157-E4B5-40CF-BAD8-4CE19FF9345A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DA15AF9-732B-4AC7-93AD-0AF112B78E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AF8D7E-C724-49B6-B132-79680392B5C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B27DC315-73D8-4DA4-B780-9A8832776AE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898561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2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2">
            <a:extLst>
              <a:ext uri="{FF2B5EF4-FFF2-40B4-BE49-F238E27FC236}">
                <a16:creationId xmlns:a16="http://schemas.microsoft.com/office/drawing/2014/main" id="{43886BD7-E73F-4E89-97A8-48804422DD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1230741"/>
            <a:ext cx="12192000" cy="3988959"/>
          </a:xfrm>
          <a:noFill/>
        </p:spPr>
        <p:txBody>
          <a:bodyPr tIns="72000" rIns="180000">
            <a:normAutofit/>
          </a:bodyPr>
          <a:lstStyle>
            <a:lvl1pPr marL="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To insert a photo, please click on the small icon. Then reset the slide or put the photo in the background.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6C8CB6F-4FA6-4589-BBA8-438DB7DBE19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705667"/>
            <a:ext cx="11306176" cy="332399"/>
          </a:xfrm>
        </p:spPr>
        <p:txBody>
          <a:bodyPr lIns="0" rIns="0" bIns="0" anchor="t"/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4374609-B5D8-4B19-A3A2-DE3880CF56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349069"/>
            <a:ext cx="11306176" cy="167097"/>
          </a:xfrm>
        </p:spPr>
        <p:txBody>
          <a:bodyPr wrap="square" anchor="ctr">
            <a:spAutoFit/>
          </a:bodyPr>
          <a:lstStyle>
            <a:lvl1pPr algn="ctr">
              <a:defRPr lang="de-DE" sz="1000" b="1" kern="400" cap="all" spc="1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58E06F5B-0162-4FA7-B362-077D21605C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87550" y="5393040"/>
            <a:ext cx="8216900" cy="176908"/>
          </a:xfrm>
        </p:spPr>
        <p:txBody>
          <a:bodyPr>
            <a:spAutoFit/>
          </a:bodyPr>
          <a:lstStyle>
            <a:lvl1pPr algn="ctr">
              <a:defRPr sz="11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4" name="Datumsplatzhalter 33">
            <a:extLst>
              <a:ext uri="{FF2B5EF4-FFF2-40B4-BE49-F238E27FC236}">
                <a16:creationId xmlns:a16="http://schemas.microsoft.com/office/drawing/2014/main" id="{35CDC8A6-615B-46A8-990D-166E975FFBD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43310B9-E8F9-4476-9D4C-C9E5524EB04D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35" name="Fußzeilenplatzhalter 34">
            <a:extLst>
              <a:ext uri="{FF2B5EF4-FFF2-40B4-BE49-F238E27FC236}">
                <a16:creationId xmlns:a16="http://schemas.microsoft.com/office/drawing/2014/main" id="{365DF11F-C920-4402-A4EA-6AD3A2585D3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de-DE" dirty="0"/>
          </a:p>
        </p:txBody>
      </p:sp>
      <p:sp>
        <p:nvSpPr>
          <p:cNvPr id="36" name="Foliennummernplatzhalter 35">
            <a:extLst>
              <a:ext uri="{FF2B5EF4-FFF2-40B4-BE49-F238E27FC236}">
                <a16:creationId xmlns:a16="http://schemas.microsoft.com/office/drawing/2014/main" id="{AFA58045-1B80-453F-9F98-4203696AD8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27DC315-73D8-4DA4-B780-9A8832776AE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140617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7DEEECC-4FCB-47BF-B60F-C3E23A8E5D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89694" y="0"/>
            <a:ext cx="6102306" cy="6858000"/>
          </a:xfrm>
          <a:solidFill>
            <a:schemeClr val="accent6"/>
          </a:solidFill>
        </p:spPr>
        <p:txBody>
          <a:bodyPr tIns="216000" rIns="180000"/>
          <a:lstStyle>
            <a:lvl1pPr marL="0" indent="0" algn="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GB" dirty="0"/>
              <a:t>To insert a photo, please click on the small icon. </a:t>
            </a: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D3C325-3572-4FCA-A6E0-2355F7376B7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1337555"/>
            <a:ext cx="5426547" cy="332399"/>
          </a:xfrm>
        </p:spPr>
        <p:txBody>
          <a:bodyPr rIns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487CB0C-DFBA-4F58-88B7-9C34A16AF4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2913" y="2303711"/>
            <a:ext cx="5426546" cy="2655639"/>
          </a:xfrm>
        </p:spPr>
        <p:txBody>
          <a:bodyPr rIns="0"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7573EA5-1B53-4188-B98E-03F3C10C50EF}"/>
              </a:ext>
            </a:extLst>
          </p:cNvPr>
          <p:cNvSpPr/>
          <p:nvPr userDrawn="1"/>
        </p:nvSpPr>
        <p:spPr>
          <a:xfrm>
            <a:off x="-6306" y="-276999"/>
            <a:ext cx="6096000" cy="27699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l"/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</a:rPr>
              <a:t>You can change the background </a:t>
            </a:r>
            <a:r>
              <a:rPr lang="en-GB" sz="1200" dirty="0" err="1">
                <a:solidFill>
                  <a:srgbClr val="FF0000"/>
                </a:solidFill>
                <a:latin typeface="Arial" panose="020B0604020202020204" pitchFamily="34" charset="0"/>
              </a:rPr>
              <a:t>color</a:t>
            </a:r>
            <a:endParaRPr lang="en-GB" sz="1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0FA3C9CB-91DD-4C69-952A-FDBEBF96F45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2912" y="205445"/>
            <a:ext cx="5426547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2" name="Textplatzhalter 15">
            <a:extLst>
              <a:ext uri="{FF2B5EF4-FFF2-40B4-BE49-F238E27FC236}">
                <a16:creationId xmlns:a16="http://schemas.microsoft.com/office/drawing/2014/main" id="{A95FDA2E-559F-4015-94AF-3AD95CEC22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442913" y="808412"/>
            <a:ext cx="5426546" cy="322063"/>
          </a:xfrm>
          <a:noFill/>
        </p:spPr>
        <p:txBody>
          <a:bodyPr rIns="0" anchor="b"/>
          <a:lstStyle>
            <a:lvl1pPr>
              <a:defRPr lang="en-GB" sz="1000" b="1" kern="400" cap="all" spc="1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24" name="Textplatzhalter 15">
            <a:extLst>
              <a:ext uri="{FF2B5EF4-FFF2-40B4-BE49-F238E27FC236}">
                <a16:creationId xmlns:a16="http://schemas.microsoft.com/office/drawing/2014/main" id="{40398455-DED6-4DD6-A050-F0092988F6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442913" y="5203113"/>
            <a:ext cx="5426546" cy="462488"/>
          </a:xfrm>
        </p:spPr>
        <p:txBody>
          <a:bodyPr rIns="0" anchor="b">
            <a:normAutofit/>
          </a:bodyPr>
          <a:lstStyle>
            <a:lvl1pPr>
              <a:defRPr sz="2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25" name="Textplatzhalter 15">
            <a:extLst>
              <a:ext uri="{FF2B5EF4-FFF2-40B4-BE49-F238E27FC236}">
                <a16:creationId xmlns:a16="http://schemas.microsoft.com/office/drawing/2014/main" id="{F380A42F-6AF6-411C-BF51-95FA86EA2E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2913" y="5725361"/>
            <a:ext cx="5426546" cy="226764"/>
          </a:xfrm>
        </p:spPr>
        <p:txBody>
          <a:bodyPr rIns="0">
            <a:normAutofit/>
          </a:bodyPr>
          <a:lstStyle>
            <a:lvl1pPr>
              <a:defRPr sz="10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EF2B23-5059-4CC9-A1E6-2117ADE0202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A36754D-FA91-420F-82FD-AD3B5971B70E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133534-86E7-46DF-A23E-5B01BBC699B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E8DB9C-2AAE-4540-A6CE-C25DB91FBC8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27DC315-73D8-4DA4-B780-9A8832776AE9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954CC53-E88B-4B3A-BDFD-CC79DC3C2C49}"/>
              </a:ext>
            </a:extLst>
          </p:cNvPr>
          <p:cNvGrpSpPr/>
          <p:nvPr userDrawn="1"/>
        </p:nvGrpSpPr>
        <p:grpSpPr bwMode="gray">
          <a:xfrm>
            <a:off x="442913" y="6567041"/>
            <a:ext cx="759579" cy="108842"/>
            <a:chOff x="914082" y="1213130"/>
            <a:chExt cx="4692967" cy="672464"/>
          </a:xfrm>
          <a:solidFill>
            <a:schemeClr val="tx1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1BE96354-67C0-4B6A-BBE2-CA977AC0996A}"/>
                </a:ext>
              </a:extLst>
            </p:cNvPr>
            <p:cNvSpPr/>
            <p:nvPr/>
          </p:nvSpPr>
          <p:spPr bwMode="gray">
            <a:xfrm>
              <a:off x="1927542" y="1225513"/>
              <a:ext cx="546734" cy="647700"/>
            </a:xfrm>
            <a:custGeom>
              <a:avLst/>
              <a:gdLst>
                <a:gd name="connsiteX0" fmla="*/ 0 w 546734"/>
                <a:gd name="connsiteY0" fmla="*/ 143828 h 647700"/>
                <a:gd name="connsiteX1" fmla="*/ 195263 w 546734"/>
                <a:gd name="connsiteY1" fmla="*/ 143828 h 647700"/>
                <a:gd name="connsiteX2" fmla="*/ 195263 w 546734"/>
                <a:gd name="connsiteY2" fmla="*/ 647700 h 647700"/>
                <a:gd name="connsiteX3" fmla="*/ 355282 w 546734"/>
                <a:gd name="connsiteY3" fmla="*/ 647700 h 647700"/>
                <a:gd name="connsiteX4" fmla="*/ 355282 w 546734"/>
                <a:gd name="connsiteY4" fmla="*/ 143828 h 647700"/>
                <a:gd name="connsiteX5" fmla="*/ 546735 w 546734"/>
                <a:gd name="connsiteY5" fmla="*/ 143828 h 647700"/>
                <a:gd name="connsiteX6" fmla="*/ 546735 w 546734"/>
                <a:gd name="connsiteY6" fmla="*/ 0 h 647700"/>
                <a:gd name="connsiteX7" fmla="*/ 0 w 546734"/>
                <a:gd name="connsiteY7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734" h="647700">
                  <a:moveTo>
                    <a:pt x="0" y="143828"/>
                  </a:moveTo>
                  <a:lnTo>
                    <a:pt x="195263" y="143828"/>
                  </a:lnTo>
                  <a:lnTo>
                    <a:pt x="195263" y="647700"/>
                  </a:lnTo>
                  <a:lnTo>
                    <a:pt x="355282" y="647700"/>
                  </a:lnTo>
                  <a:lnTo>
                    <a:pt x="355282" y="143828"/>
                  </a:lnTo>
                  <a:lnTo>
                    <a:pt x="546735" y="143828"/>
                  </a:lnTo>
                  <a:lnTo>
                    <a:pt x="54673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33DE20F-657A-4D95-8C8C-5818B9CECE9F}"/>
                </a:ext>
              </a:extLst>
            </p:cNvPr>
            <p:cNvSpPr/>
            <p:nvPr/>
          </p:nvSpPr>
          <p:spPr bwMode="gray">
            <a:xfrm>
              <a:off x="1697037" y="1224560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2 w 160972"/>
                <a:gd name="connsiteY1" fmla="*/ 0 h 647700"/>
                <a:gd name="connsiteX2" fmla="*/ 160972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2" y="0"/>
                  </a:lnTo>
                  <a:lnTo>
                    <a:pt x="160972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D5213C1D-E401-412E-9DDD-BE3D888996AD}"/>
                </a:ext>
              </a:extLst>
            </p:cNvPr>
            <p:cNvSpPr/>
            <p:nvPr/>
          </p:nvSpPr>
          <p:spPr bwMode="gray">
            <a:xfrm>
              <a:off x="914082" y="1224560"/>
              <a:ext cx="723900" cy="651509"/>
            </a:xfrm>
            <a:custGeom>
              <a:avLst/>
              <a:gdLst>
                <a:gd name="connsiteX0" fmla="*/ 361950 w 723900"/>
                <a:gd name="connsiteY0" fmla="*/ 439103 h 651509"/>
                <a:gd name="connsiteX1" fmla="*/ 177165 w 723900"/>
                <a:gd name="connsiteY1" fmla="*/ 0 h 651509"/>
                <a:gd name="connsiteX2" fmla="*/ 0 w 723900"/>
                <a:gd name="connsiteY2" fmla="*/ 0 h 651509"/>
                <a:gd name="connsiteX3" fmla="*/ 280988 w 723900"/>
                <a:gd name="connsiteY3" fmla="*/ 651510 h 651509"/>
                <a:gd name="connsiteX4" fmla="*/ 443865 w 723900"/>
                <a:gd name="connsiteY4" fmla="*/ 651510 h 651509"/>
                <a:gd name="connsiteX5" fmla="*/ 723900 w 723900"/>
                <a:gd name="connsiteY5" fmla="*/ 0 h 651509"/>
                <a:gd name="connsiteX6" fmla="*/ 546735 w 723900"/>
                <a:gd name="connsiteY6" fmla="*/ 0 h 6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00" h="651509">
                  <a:moveTo>
                    <a:pt x="361950" y="439103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280988" y="651510"/>
                  </a:lnTo>
                  <a:lnTo>
                    <a:pt x="443865" y="651510"/>
                  </a:lnTo>
                  <a:lnTo>
                    <a:pt x="723900" y="0"/>
                  </a:lnTo>
                  <a:lnTo>
                    <a:pt x="5467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6FA006CA-BEC0-4F7A-BE39-6AA871137B8B}"/>
                </a:ext>
              </a:extLst>
            </p:cNvPr>
            <p:cNvSpPr/>
            <p:nvPr/>
          </p:nvSpPr>
          <p:spPr bwMode="gray">
            <a:xfrm>
              <a:off x="4706937" y="1225513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3 w 160972"/>
                <a:gd name="connsiteY1" fmla="*/ 0 h 647700"/>
                <a:gd name="connsiteX2" fmla="*/ 160973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3" y="0"/>
                  </a:lnTo>
                  <a:lnTo>
                    <a:pt x="160973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CDC351B-43D3-4D79-8E1A-9A760042AEE6}"/>
                </a:ext>
              </a:extLst>
            </p:cNvPr>
            <p:cNvSpPr/>
            <p:nvPr/>
          </p:nvSpPr>
          <p:spPr bwMode="gray">
            <a:xfrm>
              <a:off x="3171507" y="1213130"/>
              <a:ext cx="685800" cy="672464"/>
            </a:xfrm>
            <a:custGeom>
              <a:avLst/>
              <a:gdLst>
                <a:gd name="connsiteX0" fmla="*/ 342900 w 685800"/>
                <a:gd name="connsiteY0" fmla="*/ 0 h 672464"/>
                <a:gd name="connsiteX1" fmla="*/ 0 w 685800"/>
                <a:gd name="connsiteY1" fmla="*/ 336232 h 672464"/>
                <a:gd name="connsiteX2" fmla="*/ 342900 w 685800"/>
                <a:gd name="connsiteY2" fmla="*/ 672465 h 672464"/>
                <a:gd name="connsiteX3" fmla="*/ 685800 w 685800"/>
                <a:gd name="connsiteY3" fmla="*/ 336232 h 672464"/>
                <a:gd name="connsiteX4" fmla="*/ 342900 w 685800"/>
                <a:gd name="connsiteY4" fmla="*/ 0 h 672464"/>
                <a:gd name="connsiteX5" fmla="*/ 342900 w 685800"/>
                <a:gd name="connsiteY5" fmla="*/ 521970 h 672464"/>
                <a:gd name="connsiteX6" fmla="*/ 162878 w 685800"/>
                <a:gd name="connsiteY6" fmla="*/ 336232 h 672464"/>
                <a:gd name="connsiteX7" fmla="*/ 342900 w 685800"/>
                <a:gd name="connsiteY7" fmla="*/ 150495 h 672464"/>
                <a:gd name="connsiteX8" fmla="*/ 522923 w 685800"/>
                <a:gd name="connsiteY8" fmla="*/ 336232 h 672464"/>
                <a:gd name="connsiteX9" fmla="*/ 342900 w 685800"/>
                <a:gd name="connsiteY9" fmla="*/ 521970 h 67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" h="672464">
                  <a:moveTo>
                    <a:pt x="342900" y="0"/>
                  </a:moveTo>
                  <a:cubicBezTo>
                    <a:pt x="147638" y="0"/>
                    <a:pt x="0" y="147638"/>
                    <a:pt x="0" y="336232"/>
                  </a:cubicBezTo>
                  <a:cubicBezTo>
                    <a:pt x="0" y="524827"/>
                    <a:pt x="147638" y="672465"/>
                    <a:pt x="342900" y="672465"/>
                  </a:cubicBezTo>
                  <a:cubicBezTo>
                    <a:pt x="538163" y="672465"/>
                    <a:pt x="685800" y="524827"/>
                    <a:pt x="685800" y="336232"/>
                  </a:cubicBezTo>
                  <a:cubicBezTo>
                    <a:pt x="685800" y="147638"/>
                    <a:pt x="538163" y="0"/>
                    <a:pt x="342900" y="0"/>
                  </a:cubicBezTo>
                  <a:close/>
                  <a:moveTo>
                    <a:pt x="342900" y="521970"/>
                  </a:moveTo>
                  <a:cubicBezTo>
                    <a:pt x="238125" y="521970"/>
                    <a:pt x="162878" y="438150"/>
                    <a:pt x="162878" y="336232"/>
                  </a:cubicBezTo>
                  <a:cubicBezTo>
                    <a:pt x="162878" y="234315"/>
                    <a:pt x="238125" y="150495"/>
                    <a:pt x="342900" y="150495"/>
                  </a:cubicBezTo>
                  <a:cubicBezTo>
                    <a:pt x="447675" y="150495"/>
                    <a:pt x="522923" y="234315"/>
                    <a:pt x="522923" y="336232"/>
                  </a:cubicBezTo>
                  <a:cubicBezTo>
                    <a:pt x="522923" y="438150"/>
                    <a:pt x="447675" y="521970"/>
                    <a:pt x="342900" y="52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FFBD8274-F183-4CA0-88D1-7A776848C7C8}"/>
                </a:ext>
              </a:extLst>
            </p:cNvPr>
            <p:cNvSpPr/>
            <p:nvPr/>
          </p:nvSpPr>
          <p:spPr bwMode="gray">
            <a:xfrm>
              <a:off x="3963987" y="1225513"/>
              <a:ext cx="595312" cy="647700"/>
            </a:xfrm>
            <a:custGeom>
              <a:avLst/>
              <a:gdLst>
                <a:gd name="connsiteX0" fmla="*/ 435293 w 595312"/>
                <a:gd name="connsiteY0" fmla="*/ 364807 h 647700"/>
                <a:gd name="connsiteX1" fmla="*/ 122873 w 595312"/>
                <a:gd name="connsiteY1" fmla="*/ 0 h 647700"/>
                <a:gd name="connsiteX2" fmla="*/ 0 w 595312"/>
                <a:gd name="connsiteY2" fmla="*/ 0 h 647700"/>
                <a:gd name="connsiteX3" fmla="*/ 0 w 595312"/>
                <a:gd name="connsiteY3" fmla="*/ 647700 h 647700"/>
                <a:gd name="connsiteX4" fmla="*/ 160973 w 595312"/>
                <a:gd name="connsiteY4" fmla="*/ 647700 h 647700"/>
                <a:gd name="connsiteX5" fmla="*/ 160973 w 595312"/>
                <a:gd name="connsiteY5" fmla="*/ 292418 h 647700"/>
                <a:gd name="connsiteX6" fmla="*/ 471488 w 595312"/>
                <a:gd name="connsiteY6" fmla="*/ 647700 h 647700"/>
                <a:gd name="connsiteX7" fmla="*/ 595313 w 595312"/>
                <a:gd name="connsiteY7" fmla="*/ 647700 h 647700"/>
                <a:gd name="connsiteX8" fmla="*/ 595313 w 595312"/>
                <a:gd name="connsiteY8" fmla="*/ 0 h 647700"/>
                <a:gd name="connsiteX9" fmla="*/ 435293 w 595312"/>
                <a:gd name="connsiteY9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312" h="647700">
                  <a:moveTo>
                    <a:pt x="435293" y="364807"/>
                  </a:moveTo>
                  <a:lnTo>
                    <a:pt x="122873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292418"/>
                  </a:lnTo>
                  <a:lnTo>
                    <a:pt x="471488" y="647700"/>
                  </a:lnTo>
                  <a:lnTo>
                    <a:pt x="595313" y="647700"/>
                  </a:lnTo>
                  <a:lnTo>
                    <a:pt x="595313" y="0"/>
                  </a:lnTo>
                  <a:lnTo>
                    <a:pt x="4352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8AAA2051-78CA-4D29-A5D1-6EFACD34DEA3}"/>
                </a:ext>
              </a:extLst>
            </p:cNvPr>
            <p:cNvSpPr/>
            <p:nvPr/>
          </p:nvSpPr>
          <p:spPr bwMode="gray">
            <a:xfrm>
              <a:off x="4979352" y="1215035"/>
              <a:ext cx="627697" cy="670559"/>
            </a:xfrm>
            <a:custGeom>
              <a:avLst/>
              <a:gdLst>
                <a:gd name="connsiteX0" fmla="*/ 338138 w 627697"/>
                <a:gd name="connsiteY0" fmla="*/ 146685 h 670559"/>
                <a:gd name="connsiteX1" fmla="*/ 492443 w 627697"/>
                <a:gd name="connsiteY1" fmla="*/ 232410 h 670559"/>
                <a:gd name="connsiteX2" fmla="*/ 627698 w 627697"/>
                <a:gd name="connsiteY2" fmla="*/ 155258 h 670559"/>
                <a:gd name="connsiteX3" fmla="*/ 340043 w 627697"/>
                <a:gd name="connsiteY3" fmla="*/ 0 h 670559"/>
                <a:gd name="connsiteX4" fmla="*/ 0 w 627697"/>
                <a:gd name="connsiteY4" fmla="*/ 335280 h 670559"/>
                <a:gd name="connsiteX5" fmla="*/ 340043 w 627697"/>
                <a:gd name="connsiteY5" fmla="*/ 670560 h 670559"/>
                <a:gd name="connsiteX6" fmla="*/ 621030 w 627697"/>
                <a:gd name="connsiteY6" fmla="*/ 527685 h 670559"/>
                <a:gd name="connsiteX7" fmla="*/ 494348 w 627697"/>
                <a:gd name="connsiteY7" fmla="*/ 438150 h 670559"/>
                <a:gd name="connsiteX8" fmla="*/ 338138 w 627697"/>
                <a:gd name="connsiteY8" fmla="*/ 522922 h 670559"/>
                <a:gd name="connsiteX9" fmla="*/ 160020 w 627697"/>
                <a:gd name="connsiteY9" fmla="*/ 335280 h 670559"/>
                <a:gd name="connsiteX10" fmla="*/ 338138 w 627697"/>
                <a:gd name="connsiteY10" fmla="*/ 146685 h 6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697" h="670559">
                  <a:moveTo>
                    <a:pt x="338138" y="146685"/>
                  </a:moveTo>
                  <a:cubicBezTo>
                    <a:pt x="404813" y="146685"/>
                    <a:pt x="458153" y="177165"/>
                    <a:pt x="492443" y="232410"/>
                  </a:cubicBezTo>
                  <a:lnTo>
                    <a:pt x="627698" y="155258"/>
                  </a:lnTo>
                  <a:cubicBezTo>
                    <a:pt x="572453" y="57150"/>
                    <a:pt x="463868" y="0"/>
                    <a:pt x="340043" y="0"/>
                  </a:cubicBezTo>
                  <a:cubicBezTo>
                    <a:pt x="140018" y="0"/>
                    <a:pt x="0" y="139065"/>
                    <a:pt x="0" y="335280"/>
                  </a:cubicBezTo>
                  <a:cubicBezTo>
                    <a:pt x="0" y="531495"/>
                    <a:pt x="140970" y="670560"/>
                    <a:pt x="340043" y="670560"/>
                  </a:cubicBezTo>
                  <a:cubicBezTo>
                    <a:pt x="463868" y="670560"/>
                    <a:pt x="561975" y="615315"/>
                    <a:pt x="621030" y="527685"/>
                  </a:cubicBezTo>
                  <a:lnTo>
                    <a:pt x="494348" y="438150"/>
                  </a:lnTo>
                  <a:cubicBezTo>
                    <a:pt x="457200" y="493395"/>
                    <a:pt x="403860" y="522922"/>
                    <a:pt x="338138" y="522922"/>
                  </a:cubicBezTo>
                  <a:cubicBezTo>
                    <a:pt x="242888" y="522922"/>
                    <a:pt x="160020" y="455295"/>
                    <a:pt x="160020" y="335280"/>
                  </a:cubicBezTo>
                  <a:cubicBezTo>
                    <a:pt x="160020" y="223838"/>
                    <a:pt x="236220" y="146685"/>
                    <a:pt x="338138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B74CFF06-7CB1-431A-9E0E-790A6F0B4796}"/>
                </a:ext>
              </a:extLst>
            </p:cNvPr>
            <p:cNvSpPr/>
            <p:nvPr/>
          </p:nvSpPr>
          <p:spPr bwMode="gray">
            <a:xfrm>
              <a:off x="2542857" y="1225513"/>
              <a:ext cx="594360" cy="647700"/>
            </a:xfrm>
            <a:custGeom>
              <a:avLst/>
              <a:gdLst>
                <a:gd name="connsiteX0" fmla="*/ 551498 w 594360"/>
                <a:gd name="connsiteY0" fmla="*/ 227647 h 647700"/>
                <a:gd name="connsiteX1" fmla="*/ 282893 w 594360"/>
                <a:gd name="connsiteY1" fmla="*/ 0 h 647700"/>
                <a:gd name="connsiteX2" fmla="*/ 0 w 594360"/>
                <a:gd name="connsiteY2" fmla="*/ 0 h 647700"/>
                <a:gd name="connsiteX3" fmla="*/ 0 w 594360"/>
                <a:gd name="connsiteY3" fmla="*/ 647700 h 647700"/>
                <a:gd name="connsiteX4" fmla="*/ 160973 w 594360"/>
                <a:gd name="connsiteY4" fmla="*/ 647700 h 647700"/>
                <a:gd name="connsiteX5" fmla="*/ 160973 w 594360"/>
                <a:gd name="connsiteY5" fmla="*/ 460057 h 647700"/>
                <a:gd name="connsiteX6" fmla="*/ 282893 w 594360"/>
                <a:gd name="connsiteY6" fmla="*/ 460057 h 647700"/>
                <a:gd name="connsiteX7" fmla="*/ 283845 w 594360"/>
                <a:gd name="connsiteY7" fmla="*/ 460057 h 647700"/>
                <a:gd name="connsiteX8" fmla="*/ 406718 w 594360"/>
                <a:gd name="connsiteY8" fmla="*/ 647700 h 647700"/>
                <a:gd name="connsiteX9" fmla="*/ 594360 w 594360"/>
                <a:gd name="connsiteY9" fmla="*/ 647700 h 647700"/>
                <a:gd name="connsiteX10" fmla="*/ 441960 w 594360"/>
                <a:gd name="connsiteY10" fmla="*/ 421005 h 647700"/>
                <a:gd name="connsiteX11" fmla="*/ 551498 w 594360"/>
                <a:gd name="connsiteY11" fmla="*/ 227647 h 647700"/>
                <a:gd name="connsiteX12" fmla="*/ 280035 w 594360"/>
                <a:gd name="connsiteY12" fmla="*/ 315278 h 647700"/>
                <a:gd name="connsiteX13" fmla="*/ 160973 w 594360"/>
                <a:gd name="connsiteY13" fmla="*/ 315278 h 647700"/>
                <a:gd name="connsiteX14" fmla="*/ 160973 w 594360"/>
                <a:gd name="connsiteY14" fmla="*/ 141922 h 647700"/>
                <a:gd name="connsiteX15" fmla="*/ 280035 w 594360"/>
                <a:gd name="connsiteY15" fmla="*/ 141922 h 647700"/>
                <a:gd name="connsiteX16" fmla="*/ 390525 w 594360"/>
                <a:gd name="connsiteY16" fmla="*/ 227647 h 647700"/>
                <a:gd name="connsiteX17" fmla="*/ 280035 w 594360"/>
                <a:gd name="connsiteY17" fmla="*/ 315278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4360" h="647700">
                  <a:moveTo>
                    <a:pt x="551498" y="227647"/>
                  </a:moveTo>
                  <a:cubicBezTo>
                    <a:pt x="551498" y="87630"/>
                    <a:pt x="443865" y="0"/>
                    <a:pt x="282893" y="0"/>
                  </a:cubicBez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460057"/>
                  </a:lnTo>
                  <a:lnTo>
                    <a:pt x="282893" y="460057"/>
                  </a:lnTo>
                  <a:lnTo>
                    <a:pt x="283845" y="460057"/>
                  </a:lnTo>
                  <a:lnTo>
                    <a:pt x="406718" y="647700"/>
                  </a:lnTo>
                  <a:lnTo>
                    <a:pt x="594360" y="647700"/>
                  </a:lnTo>
                  <a:lnTo>
                    <a:pt x="441960" y="421005"/>
                  </a:lnTo>
                  <a:cubicBezTo>
                    <a:pt x="510540" y="381000"/>
                    <a:pt x="551498" y="312420"/>
                    <a:pt x="551498" y="227647"/>
                  </a:cubicBezTo>
                  <a:close/>
                  <a:moveTo>
                    <a:pt x="280035" y="315278"/>
                  </a:moveTo>
                  <a:lnTo>
                    <a:pt x="160973" y="315278"/>
                  </a:lnTo>
                  <a:lnTo>
                    <a:pt x="160973" y="141922"/>
                  </a:lnTo>
                  <a:lnTo>
                    <a:pt x="280035" y="141922"/>
                  </a:lnTo>
                  <a:cubicBezTo>
                    <a:pt x="341948" y="141922"/>
                    <a:pt x="390525" y="175260"/>
                    <a:pt x="390525" y="227647"/>
                  </a:cubicBezTo>
                  <a:cubicBezTo>
                    <a:pt x="390525" y="280988"/>
                    <a:pt x="341948" y="315278"/>
                    <a:pt x="280035" y="315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80720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7DEEECC-4FCB-47BF-B60F-C3E23A8E5D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89694" y="0"/>
            <a:ext cx="6102306" cy="6858000"/>
          </a:xfrm>
          <a:solidFill>
            <a:schemeClr val="accent1"/>
          </a:solidFill>
        </p:spPr>
        <p:txBody>
          <a:bodyPr tIns="216000" rIns="180000"/>
          <a:lstStyle>
            <a:lvl1pPr marL="0" indent="0" algn="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GB" dirty="0"/>
              <a:t>To insert a photo, please click on the small icon. </a:t>
            </a: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D3C325-3572-4FCA-A6E0-2355F7376B7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1337555"/>
            <a:ext cx="5426547" cy="332399"/>
          </a:xfrm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487CB0C-DFBA-4F58-88B7-9C34A16AF4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2913" y="2303711"/>
            <a:ext cx="5426546" cy="2121003"/>
          </a:xfrm>
        </p:spPr>
        <p:txBody>
          <a:bodyPr rIns="0"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7573EA5-1B53-4188-B98E-03F3C10C50EF}"/>
              </a:ext>
            </a:extLst>
          </p:cNvPr>
          <p:cNvSpPr/>
          <p:nvPr userDrawn="1"/>
        </p:nvSpPr>
        <p:spPr>
          <a:xfrm>
            <a:off x="-6306" y="-276999"/>
            <a:ext cx="6096000" cy="27699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l"/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</a:rPr>
              <a:t>You can change the background </a:t>
            </a:r>
            <a:r>
              <a:rPr lang="en-GB" sz="1200" dirty="0" err="1">
                <a:solidFill>
                  <a:srgbClr val="FF0000"/>
                </a:solidFill>
                <a:latin typeface="Arial" panose="020B0604020202020204" pitchFamily="34" charset="0"/>
              </a:rPr>
              <a:t>color</a:t>
            </a:r>
            <a:endParaRPr lang="en-GB" sz="1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0FA3C9CB-91DD-4C69-952A-FDBEBF96F45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2912" y="205445"/>
            <a:ext cx="5426547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2" name="Textplatzhalter 15">
            <a:extLst>
              <a:ext uri="{FF2B5EF4-FFF2-40B4-BE49-F238E27FC236}">
                <a16:creationId xmlns:a16="http://schemas.microsoft.com/office/drawing/2014/main" id="{A95FDA2E-559F-4015-94AF-3AD95CEC22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442913" y="808412"/>
            <a:ext cx="5426546" cy="322063"/>
          </a:xfrm>
          <a:noFill/>
        </p:spPr>
        <p:txBody>
          <a:bodyPr rIns="0" anchor="b"/>
          <a:lstStyle>
            <a:lvl1pPr>
              <a:defRPr lang="en-GB" sz="1000" b="1" kern="400" cap="all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8" name="Textplatzhalter 15">
            <a:extLst>
              <a:ext uri="{FF2B5EF4-FFF2-40B4-BE49-F238E27FC236}">
                <a16:creationId xmlns:a16="http://schemas.microsoft.com/office/drawing/2014/main" id="{81EA9D65-FFA5-43D5-B502-99E17A0E36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442913" y="4712447"/>
            <a:ext cx="5426546" cy="462488"/>
          </a:xfrm>
        </p:spPr>
        <p:txBody>
          <a:bodyPr rIns="0" anchor="b">
            <a:normAutofit/>
          </a:bodyPr>
          <a:lstStyle>
            <a:lvl1pPr>
              <a:defRPr sz="2800" b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9" name="Textplatzhalter 15">
            <a:extLst>
              <a:ext uri="{FF2B5EF4-FFF2-40B4-BE49-F238E27FC236}">
                <a16:creationId xmlns:a16="http://schemas.microsoft.com/office/drawing/2014/main" id="{402E4EDE-95C8-416A-A1B2-229792F13B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2913" y="5206759"/>
            <a:ext cx="5426546" cy="226764"/>
          </a:xfrm>
        </p:spPr>
        <p:txBody>
          <a:bodyPr rIns="0">
            <a:norm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B9A89AB7-130F-47FA-99A0-BE77751D498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442913" y="5563491"/>
            <a:ext cx="5426546" cy="462488"/>
          </a:xfrm>
        </p:spPr>
        <p:txBody>
          <a:bodyPr rIns="0" anchor="b">
            <a:normAutofit/>
          </a:bodyPr>
          <a:lstStyle>
            <a:lvl1pPr>
              <a:defRPr sz="2800" b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2E6B14D5-4CCB-4AA8-9C04-1209FEF2F6F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442913" y="6057803"/>
            <a:ext cx="5426546" cy="226764"/>
          </a:xfrm>
        </p:spPr>
        <p:txBody>
          <a:bodyPr rIns="0">
            <a:norm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15114A-DCB1-494B-8CCC-7F42E69F8BC0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D606A1D-2618-42E0-92F0-C68006B510A9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B1F4FD-29C6-46F9-B535-51C17EC7885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0E1799-986B-4445-8C16-BE44B94B11A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27DC315-73D8-4DA4-B780-9A8832776AE9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A0590AA-4B41-4295-856F-CED4A3024CE8}"/>
              </a:ext>
            </a:extLst>
          </p:cNvPr>
          <p:cNvGrpSpPr/>
          <p:nvPr userDrawn="1"/>
        </p:nvGrpSpPr>
        <p:grpSpPr bwMode="gray">
          <a:xfrm>
            <a:off x="442913" y="6567041"/>
            <a:ext cx="759579" cy="108842"/>
            <a:chOff x="914082" y="1213130"/>
            <a:chExt cx="4692967" cy="672464"/>
          </a:xfrm>
          <a:solidFill>
            <a:schemeClr val="tx1"/>
          </a:solidFill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47C2BDF-0865-4226-AA44-50ED831345BB}"/>
                </a:ext>
              </a:extLst>
            </p:cNvPr>
            <p:cNvSpPr/>
            <p:nvPr/>
          </p:nvSpPr>
          <p:spPr bwMode="gray">
            <a:xfrm>
              <a:off x="1927542" y="1225513"/>
              <a:ext cx="546734" cy="647700"/>
            </a:xfrm>
            <a:custGeom>
              <a:avLst/>
              <a:gdLst>
                <a:gd name="connsiteX0" fmla="*/ 0 w 546734"/>
                <a:gd name="connsiteY0" fmla="*/ 143828 h 647700"/>
                <a:gd name="connsiteX1" fmla="*/ 195263 w 546734"/>
                <a:gd name="connsiteY1" fmla="*/ 143828 h 647700"/>
                <a:gd name="connsiteX2" fmla="*/ 195263 w 546734"/>
                <a:gd name="connsiteY2" fmla="*/ 647700 h 647700"/>
                <a:gd name="connsiteX3" fmla="*/ 355282 w 546734"/>
                <a:gd name="connsiteY3" fmla="*/ 647700 h 647700"/>
                <a:gd name="connsiteX4" fmla="*/ 355282 w 546734"/>
                <a:gd name="connsiteY4" fmla="*/ 143828 h 647700"/>
                <a:gd name="connsiteX5" fmla="*/ 546735 w 546734"/>
                <a:gd name="connsiteY5" fmla="*/ 143828 h 647700"/>
                <a:gd name="connsiteX6" fmla="*/ 546735 w 546734"/>
                <a:gd name="connsiteY6" fmla="*/ 0 h 647700"/>
                <a:gd name="connsiteX7" fmla="*/ 0 w 546734"/>
                <a:gd name="connsiteY7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734" h="647700">
                  <a:moveTo>
                    <a:pt x="0" y="143828"/>
                  </a:moveTo>
                  <a:lnTo>
                    <a:pt x="195263" y="143828"/>
                  </a:lnTo>
                  <a:lnTo>
                    <a:pt x="195263" y="647700"/>
                  </a:lnTo>
                  <a:lnTo>
                    <a:pt x="355282" y="647700"/>
                  </a:lnTo>
                  <a:lnTo>
                    <a:pt x="355282" y="143828"/>
                  </a:lnTo>
                  <a:lnTo>
                    <a:pt x="546735" y="143828"/>
                  </a:lnTo>
                  <a:lnTo>
                    <a:pt x="54673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4B18ED9A-B781-4E7E-A595-3891CF5B3DC3}"/>
                </a:ext>
              </a:extLst>
            </p:cNvPr>
            <p:cNvSpPr/>
            <p:nvPr/>
          </p:nvSpPr>
          <p:spPr bwMode="gray">
            <a:xfrm>
              <a:off x="1697037" y="1224560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2 w 160972"/>
                <a:gd name="connsiteY1" fmla="*/ 0 h 647700"/>
                <a:gd name="connsiteX2" fmla="*/ 160972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2" y="0"/>
                  </a:lnTo>
                  <a:lnTo>
                    <a:pt x="160972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9829F18-2E20-49EA-B7E2-9095D2E5CDD1}"/>
                </a:ext>
              </a:extLst>
            </p:cNvPr>
            <p:cNvSpPr/>
            <p:nvPr/>
          </p:nvSpPr>
          <p:spPr bwMode="gray">
            <a:xfrm>
              <a:off x="914082" y="1224560"/>
              <a:ext cx="723900" cy="651509"/>
            </a:xfrm>
            <a:custGeom>
              <a:avLst/>
              <a:gdLst>
                <a:gd name="connsiteX0" fmla="*/ 361950 w 723900"/>
                <a:gd name="connsiteY0" fmla="*/ 439103 h 651509"/>
                <a:gd name="connsiteX1" fmla="*/ 177165 w 723900"/>
                <a:gd name="connsiteY1" fmla="*/ 0 h 651509"/>
                <a:gd name="connsiteX2" fmla="*/ 0 w 723900"/>
                <a:gd name="connsiteY2" fmla="*/ 0 h 651509"/>
                <a:gd name="connsiteX3" fmla="*/ 280988 w 723900"/>
                <a:gd name="connsiteY3" fmla="*/ 651510 h 651509"/>
                <a:gd name="connsiteX4" fmla="*/ 443865 w 723900"/>
                <a:gd name="connsiteY4" fmla="*/ 651510 h 651509"/>
                <a:gd name="connsiteX5" fmla="*/ 723900 w 723900"/>
                <a:gd name="connsiteY5" fmla="*/ 0 h 651509"/>
                <a:gd name="connsiteX6" fmla="*/ 546735 w 723900"/>
                <a:gd name="connsiteY6" fmla="*/ 0 h 6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00" h="651509">
                  <a:moveTo>
                    <a:pt x="361950" y="439103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280988" y="651510"/>
                  </a:lnTo>
                  <a:lnTo>
                    <a:pt x="443865" y="651510"/>
                  </a:lnTo>
                  <a:lnTo>
                    <a:pt x="723900" y="0"/>
                  </a:lnTo>
                  <a:lnTo>
                    <a:pt x="5467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D91608F8-953E-4F98-B54B-BB3C4DE4A0F0}"/>
                </a:ext>
              </a:extLst>
            </p:cNvPr>
            <p:cNvSpPr/>
            <p:nvPr/>
          </p:nvSpPr>
          <p:spPr bwMode="gray">
            <a:xfrm>
              <a:off x="4706937" y="1225513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3 w 160972"/>
                <a:gd name="connsiteY1" fmla="*/ 0 h 647700"/>
                <a:gd name="connsiteX2" fmla="*/ 160973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3" y="0"/>
                  </a:lnTo>
                  <a:lnTo>
                    <a:pt x="160973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A122220F-68E5-452B-9F91-298789E3F916}"/>
                </a:ext>
              </a:extLst>
            </p:cNvPr>
            <p:cNvSpPr/>
            <p:nvPr/>
          </p:nvSpPr>
          <p:spPr bwMode="gray">
            <a:xfrm>
              <a:off x="3171507" y="1213130"/>
              <a:ext cx="685800" cy="672464"/>
            </a:xfrm>
            <a:custGeom>
              <a:avLst/>
              <a:gdLst>
                <a:gd name="connsiteX0" fmla="*/ 342900 w 685800"/>
                <a:gd name="connsiteY0" fmla="*/ 0 h 672464"/>
                <a:gd name="connsiteX1" fmla="*/ 0 w 685800"/>
                <a:gd name="connsiteY1" fmla="*/ 336232 h 672464"/>
                <a:gd name="connsiteX2" fmla="*/ 342900 w 685800"/>
                <a:gd name="connsiteY2" fmla="*/ 672465 h 672464"/>
                <a:gd name="connsiteX3" fmla="*/ 685800 w 685800"/>
                <a:gd name="connsiteY3" fmla="*/ 336232 h 672464"/>
                <a:gd name="connsiteX4" fmla="*/ 342900 w 685800"/>
                <a:gd name="connsiteY4" fmla="*/ 0 h 672464"/>
                <a:gd name="connsiteX5" fmla="*/ 342900 w 685800"/>
                <a:gd name="connsiteY5" fmla="*/ 521970 h 672464"/>
                <a:gd name="connsiteX6" fmla="*/ 162878 w 685800"/>
                <a:gd name="connsiteY6" fmla="*/ 336232 h 672464"/>
                <a:gd name="connsiteX7" fmla="*/ 342900 w 685800"/>
                <a:gd name="connsiteY7" fmla="*/ 150495 h 672464"/>
                <a:gd name="connsiteX8" fmla="*/ 522923 w 685800"/>
                <a:gd name="connsiteY8" fmla="*/ 336232 h 672464"/>
                <a:gd name="connsiteX9" fmla="*/ 342900 w 685800"/>
                <a:gd name="connsiteY9" fmla="*/ 521970 h 67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" h="672464">
                  <a:moveTo>
                    <a:pt x="342900" y="0"/>
                  </a:moveTo>
                  <a:cubicBezTo>
                    <a:pt x="147638" y="0"/>
                    <a:pt x="0" y="147638"/>
                    <a:pt x="0" y="336232"/>
                  </a:cubicBezTo>
                  <a:cubicBezTo>
                    <a:pt x="0" y="524827"/>
                    <a:pt x="147638" y="672465"/>
                    <a:pt x="342900" y="672465"/>
                  </a:cubicBezTo>
                  <a:cubicBezTo>
                    <a:pt x="538163" y="672465"/>
                    <a:pt x="685800" y="524827"/>
                    <a:pt x="685800" y="336232"/>
                  </a:cubicBezTo>
                  <a:cubicBezTo>
                    <a:pt x="685800" y="147638"/>
                    <a:pt x="538163" y="0"/>
                    <a:pt x="342900" y="0"/>
                  </a:cubicBezTo>
                  <a:close/>
                  <a:moveTo>
                    <a:pt x="342900" y="521970"/>
                  </a:moveTo>
                  <a:cubicBezTo>
                    <a:pt x="238125" y="521970"/>
                    <a:pt x="162878" y="438150"/>
                    <a:pt x="162878" y="336232"/>
                  </a:cubicBezTo>
                  <a:cubicBezTo>
                    <a:pt x="162878" y="234315"/>
                    <a:pt x="238125" y="150495"/>
                    <a:pt x="342900" y="150495"/>
                  </a:cubicBezTo>
                  <a:cubicBezTo>
                    <a:pt x="447675" y="150495"/>
                    <a:pt x="522923" y="234315"/>
                    <a:pt x="522923" y="336232"/>
                  </a:cubicBezTo>
                  <a:cubicBezTo>
                    <a:pt x="522923" y="438150"/>
                    <a:pt x="447675" y="521970"/>
                    <a:pt x="342900" y="52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7E219C3D-3FBE-4F27-9D6A-409301CE035E}"/>
                </a:ext>
              </a:extLst>
            </p:cNvPr>
            <p:cNvSpPr/>
            <p:nvPr/>
          </p:nvSpPr>
          <p:spPr bwMode="gray">
            <a:xfrm>
              <a:off x="3963987" y="1225513"/>
              <a:ext cx="595312" cy="647700"/>
            </a:xfrm>
            <a:custGeom>
              <a:avLst/>
              <a:gdLst>
                <a:gd name="connsiteX0" fmla="*/ 435293 w 595312"/>
                <a:gd name="connsiteY0" fmla="*/ 364807 h 647700"/>
                <a:gd name="connsiteX1" fmla="*/ 122873 w 595312"/>
                <a:gd name="connsiteY1" fmla="*/ 0 h 647700"/>
                <a:gd name="connsiteX2" fmla="*/ 0 w 595312"/>
                <a:gd name="connsiteY2" fmla="*/ 0 h 647700"/>
                <a:gd name="connsiteX3" fmla="*/ 0 w 595312"/>
                <a:gd name="connsiteY3" fmla="*/ 647700 h 647700"/>
                <a:gd name="connsiteX4" fmla="*/ 160973 w 595312"/>
                <a:gd name="connsiteY4" fmla="*/ 647700 h 647700"/>
                <a:gd name="connsiteX5" fmla="*/ 160973 w 595312"/>
                <a:gd name="connsiteY5" fmla="*/ 292418 h 647700"/>
                <a:gd name="connsiteX6" fmla="*/ 471488 w 595312"/>
                <a:gd name="connsiteY6" fmla="*/ 647700 h 647700"/>
                <a:gd name="connsiteX7" fmla="*/ 595313 w 595312"/>
                <a:gd name="connsiteY7" fmla="*/ 647700 h 647700"/>
                <a:gd name="connsiteX8" fmla="*/ 595313 w 595312"/>
                <a:gd name="connsiteY8" fmla="*/ 0 h 647700"/>
                <a:gd name="connsiteX9" fmla="*/ 435293 w 595312"/>
                <a:gd name="connsiteY9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312" h="647700">
                  <a:moveTo>
                    <a:pt x="435293" y="364807"/>
                  </a:moveTo>
                  <a:lnTo>
                    <a:pt x="122873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292418"/>
                  </a:lnTo>
                  <a:lnTo>
                    <a:pt x="471488" y="647700"/>
                  </a:lnTo>
                  <a:lnTo>
                    <a:pt x="595313" y="647700"/>
                  </a:lnTo>
                  <a:lnTo>
                    <a:pt x="595313" y="0"/>
                  </a:lnTo>
                  <a:lnTo>
                    <a:pt x="4352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8C158B36-3AA8-4485-AED0-E431CEC998BC}"/>
                </a:ext>
              </a:extLst>
            </p:cNvPr>
            <p:cNvSpPr/>
            <p:nvPr/>
          </p:nvSpPr>
          <p:spPr bwMode="gray">
            <a:xfrm>
              <a:off x="4979352" y="1215035"/>
              <a:ext cx="627697" cy="670559"/>
            </a:xfrm>
            <a:custGeom>
              <a:avLst/>
              <a:gdLst>
                <a:gd name="connsiteX0" fmla="*/ 338138 w 627697"/>
                <a:gd name="connsiteY0" fmla="*/ 146685 h 670559"/>
                <a:gd name="connsiteX1" fmla="*/ 492443 w 627697"/>
                <a:gd name="connsiteY1" fmla="*/ 232410 h 670559"/>
                <a:gd name="connsiteX2" fmla="*/ 627698 w 627697"/>
                <a:gd name="connsiteY2" fmla="*/ 155258 h 670559"/>
                <a:gd name="connsiteX3" fmla="*/ 340043 w 627697"/>
                <a:gd name="connsiteY3" fmla="*/ 0 h 670559"/>
                <a:gd name="connsiteX4" fmla="*/ 0 w 627697"/>
                <a:gd name="connsiteY4" fmla="*/ 335280 h 670559"/>
                <a:gd name="connsiteX5" fmla="*/ 340043 w 627697"/>
                <a:gd name="connsiteY5" fmla="*/ 670560 h 670559"/>
                <a:gd name="connsiteX6" fmla="*/ 621030 w 627697"/>
                <a:gd name="connsiteY6" fmla="*/ 527685 h 670559"/>
                <a:gd name="connsiteX7" fmla="*/ 494348 w 627697"/>
                <a:gd name="connsiteY7" fmla="*/ 438150 h 670559"/>
                <a:gd name="connsiteX8" fmla="*/ 338138 w 627697"/>
                <a:gd name="connsiteY8" fmla="*/ 522922 h 670559"/>
                <a:gd name="connsiteX9" fmla="*/ 160020 w 627697"/>
                <a:gd name="connsiteY9" fmla="*/ 335280 h 670559"/>
                <a:gd name="connsiteX10" fmla="*/ 338138 w 627697"/>
                <a:gd name="connsiteY10" fmla="*/ 146685 h 6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697" h="670559">
                  <a:moveTo>
                    <a:pt x="338138" y="146685"/>
                  </a:moveTo>
                  <a:cubicBezTo>
                    <a:pt x="404813" y="146685"/>
                    <a:pt x="458153" y="177165"/>
                    <a:pt x="492443" y="232410"/>
                  </a:cubicBezTo>
                  <a:lnTo>
                    <a:pt x="627698" y="155258"/>
                  </a:lnTo>
                  <a:cubicBezTo>
                    <a:pt x="572453" y="57150"/>
                    <a:pt x="463868" y="0"/>
                    <a:pt x="340043" y="0"/>
                  </a:cubicBezTo>
                  <a:cubicBezTo>
                    <a:pt x="140018" y="0"/>
                    <a:pt x="0" y="139065"/>
                    <a:pt x="0" y="335280"/>
                  </a:cubicBezTo>
                  <a:cubicBezTo>
                    <a:pt x="0" y="531495"/>
                    <a:pt x="140970" y="670560"/>
                    <a:pt x="340043" y="670560"/>
                  </a:cubicBezTo>
                  <a:cubicBezTo>
                    <a:pt x="463868" y="670560"/>
                    <a:pt x="561975" y="615315"/>
                    <a:pt x="621030" y="527685"/>
                  </a:cubicBezTo>
                  <a:lnTo>
                    <a:pt x="494348" y="438150"/>
                  </a:lnTo>
                  <a:cubicBezTo>
                    <a:pt x="457200" y="493395"/>
                    <a:pt x="403860" y="522922"/>
                    <a:pt x="338138" y="522922"/>
                  </a:cubicBezTo>
                  <a:cubicBezTo>
                    <a:pt x="242888" y="522922"/>
                    <a:pt x="160020" y="455295"/>
                    <a:pt x="160020" y="335280"/>
                  </a:cubicBezTo>
                  <a:cubicBezTo>
                    <a:pt x="160020" y="223838"/>
                    <a:pt x="236220" y="146685"/>
                    <a:pt x="338138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8E782397-5176-492B-AB6E-00A14D7476ED}"/>
                </a:ext>
              </a:extLst>
            </p:cNvPr>
            <p:cNvSpPr/>
            <p:nvPr/>
          </p:nvSpPr>
          <p:spPr bwMode="gray">
            <a:xfrm>
              <a:off x="2542857" y="1225513"/>
              <a:ext cx="594360" cy="647700"/>
            </a:xfrm>
            <a:custGeom>
              <a:avLst/>
              <a:gdLst>
                <a:gd name="connsiteX0" fmla="*/ 551498 w 594360"/>
                <a:gd name="connsiteY0" fmla="*/ 227647 h 647700"/>
                <a:gd name="connsiteX1" fmla="*/ 282893 w 594360"/>
                <a:gd name="connsiteY1" fmla="*/ 0 h 647700"/>
                <a:gd name="connsiteX2" fmla="*/ 0 w 594360"/>
                <a:gd name="connsiteY2" fmla="*/ 0 h 647700"/>
                <a:gd name="connsiteX3" fmla="*/ 0 w 594360"/>
                <a:gd name="connsiteY3" fmla="*/ 647700 h 647700"/>
                <a:gd name="connsiteX4" fmla="*/ 160973 w 594360"/>
                <a:gd name="connsiteY4" fmla="*/ 647700 h 647700"/>
                <a:gd name="connsiteX5" fmla="*/ 160973 w 594360"/>
                <a:gd name="connsiteY5" fmla="*/ 460057 h 647700"/>
                <a:gd name="connsiteX6" fmla="*/ 282893 w 594360"/>
                <a:gd name="connsiteY6" fmla="*/ 460057 h 647700"/>
                <a:gd name="connsiteX7" fmla="*/ 283845 w 594360"/>
                <a:gd name="connsiteY7" fmla="*/ 460057 h 647700"/>
                <a:gd name="connsiteX8" fmla="*/ 406718 w 594360"/>
                <a:gd name="connsiteY8" fmla="*/ 647700 h 647700"/>
                <a:gd name="connsiteX9" fmla="*/ 594360 w 594360"/>
                <a:gd name="connsiteY9" fmla="*/ 647700 h 647700"/>
                <a:gd name="connsiteX10" fmla="*/ 441960 w 594360"/>
                <a:gd name="connsiteY10" fmla="*/ 421005 h 647700"/>
                <a:gd name="connsiteX11" fmla="*/ 551498 w 594360"/>
                <a:gd name="connsiteY11" fmla="*/ 227647 h 647700"/>
                <a:gd name="connsiteX12" fmla="*/ 280035 w 594360"/>
                <a:gd name="connsiteY12" fmla="*/ 315278 h 647700"/>
                <a:gd name="connsiteX13" fmla="*/ 160973 w 594360"/>
                <a:gd name="connsiteY13" fmla="*/ 315278 h 647700"/>
                <a:gd name="connsiteX14" fmla="*/ 160973 w 594360"/>
                <a:gd name="connsiteY14" fmla="*/ 141922 h 647700"/>
                <a:gd name="connsiteX15" fmla="*/ 280035 w 594360"/>
                <a:gd name="connsiteY15" fmla="*/ 141922 h 647700"/>
                <a:gd name="connsiteX16" fmla="*/ 390525 w 594360"/>
                <a:gd name="connsiteY16" fmla="*/ 227647 h 647700"/>
                <a:gd name="connsiteX17" fmla="*/ 280035 w 594360"/>
                <a:gd name="connsiteY17" fmla="*/ 315278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4360" h="647700">
                  <a:moveTo>
                    <a:pt x="551498" y="227647"/>
                  </a:moveTo>
                  <a:cubicBezTo>
                    <a:pt x="551498" y="87630"/>
                    <a:pt x="443865" y="0"/>
                    <a:pt x="282893" y="0"/>
                  </a:cubicBez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460057"/>
                  </a:lnTo>
                  <a:lnTo>
                    <a:pt x="282893" y="460057"/>
                  </a:lnTo>
                  <a:lnTo>
                    <a:pt x="283845" y="460057"/>
                  </a:lnTo>
                  <a:lnTo>
                    <a:pt x="406718" y="647700"/>
                  </a:lnTo>
                  <a:lnTo>
                    <a:pt x="594360" y="647700"/>
                  </a:lnTo>
                  <a:lnTo>
                    <a:pt x="441960" y="421005"/>
                  </a:lnTo>
                  <a:cubicBezTo>
                    <a:pt x="510540" y="381000"/>
                    <a:pt x="551498" y="312420"/>
                    <a:pt x="551498" y="227647"/>
                  </a:cubicBezTo>
                  <a:close/>
                  <a:moveTo>
                    <a:pt x="280035" y="315278"/>
                  </a:moveTo>
                  <a:lnTo>
                    <a:pt x="160973" y="315278"/>
                  </a:lnTo>
                  <a:lnTo>
                    <a:pt x="160973" y="141922"/>
                  </a:lnTo>
                  <a:lnTo>
                    <a:pt x="280035" y="141922"/>
                  </a:lnTo>
                  <a:cubicBezTo>
                    <a:pt x="341948" y="141922"/>
                    <a:pt x="390525" y="175260"/>
                    <a:pt x="390525" y="227647"/>
                  </a:cubicBezTo>
                  <a:cubicBezTo>
                    <a:pt x="390525" y="280988"/>
                    <a:pt x="341948" y="315278"/>
                    <a:pt x="280035" y="315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815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4 Change Colo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8">
            <a:extLst>
              <a:ext uri="{FF2B5EF4-FFF2-40B4-BE49-F238E27FC236}">
                <a16:creationId xmlns:a16="http://schemas.microsoft.com/office/drawing/2014/main" id="{048FA95B-5311-4A9A-83D6-1824B20D5F5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3339144"/>
            <a:ext cx="9216589" cy="1107996"/>
          </a:xfrm>
        </p:spPr>
        <p:txBody>
          <a:bodyPr wrap="square" lIns="0" rIns="0" bIns="0" anchor="b">
            <a:spAutoFit/>
          </a:bodyPr>
          <a:lstStyle>
            <a:lvl1pPr>
              <a:defRPr sz="800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F0F81F41-96D0-4F1D-B5A8-CB58D903B4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2911" y="4609421"/>
            <a:ext cx="9216589" cy="417743"/>
          </a:xfrm>
        </p:spPr>
        <p:txBody>
          <a:bodyPr wrap="square">
            <a:spAutoFit/>
          </a:bodyPr>
          <a:lstStyle>
            <a:lvl1pPr>
              <a:defRPr sz="2500" b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173CD24-9655-43C3-A1A3-3D7BA00F517B}"/>
              </a:ext>
            </a:extLst>
          </p:cNvPr>
          <p:cNvSpPr/>
          <p:nvPr userDrawn="1"/>
        </p:nvSpPr>
        <p:spPr>
          <a:xfrm>
            <a:off x="6096000" y="-276999"/>
            <a:ext cx="6096000" cy="27699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</a:rPr>
              <a:t>You can change the background </a:t>
            </a:r>
            <a:r>
              <a:rPr lang="en-GB" sz="1200" dirty="0" err="1">
                <a:solidFill>
                  <a:srgbClr val="FF0000"/>
                </a:solidFill>
                <a:latin typeface="Arial" panose="020B0604020202020204" pitchFamily="34" charset="0"/>
              </a:rPr>
              <a:t>color</a:t>
            </a:r>
            <a:endParaRPr lang="en-GB" sz="1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1649691-C320-4538-A6B3-7566AC17883F}"/>
              </a:ext>
            </a:extLst>
          </p:cNvPr>
          <p:cNvGrpSpPr/>
          <p:nvPr userDrawn="1"/>
        </p:nvGrpSpPr>
        <p:grpSpPr bwMode="gray">
          <a:xfrm>
            <a:off x="9624014" y="6027421"/>
            <a:ext cx="2125074" cy="465584"/>
            <a:chOff x="9624014" y="6027421"/>
            <a:chExt cx="2125074" cy="465584"/>
          </a:xfrm>
          <a:solidFill>
            <a:schemeClr val="bg1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9E4D56D-97FB-4618-9183-B73E1A11E14C}"/>
                </a:ext>
              </a:extLst>
            </p:cNvPr>
            <p:cNvSpPr/>
            <p:nvPr userDrawn="1"/>
          </p:nvSpPr>
          <p:spPr bwMode="gray">
            <a:xfrm>
              <a:off x="10505276" y="6182294"/>
              <a:ext cx="184816" cy="218947"/>
            </a:xfrm>
            <a:custGeom>
              <a:avLst/>
              <a:gdLst>
                <a:gd name="connsiteX0" fmla="*/ 0 w 139967"/>
                <a:gd name="connsiteY0" fmla="*/ 36821 h 165815"/>
                <a:gd name="connsiteX1" fmla="*/ 49988 w 139967"/>
                <a:gd name="connsiteY1" fmla="*/ 36821 h 165815"/>
                <a:gd name="connsiteX2" fmla="*/ 49988 w 139967"/>
                <a:gd name="connsiteY2" fmla="*/ 165815 h 165815"/>
                <a:gd name="connsiteX3" fmla="*/ 90955 w 139967"/>
                <a:gd name="connsiteY3" fmla="*/ 165815 h 165815"/>
                <a:gd name="connsiteX4" fmla="*/ 90955 w 139967"/>
                <a:gd name="connsiteY4" fmla="*/ 36821 h 165815"/>
                <a:gd name="connsiteX5" fmla="*/ 139968 w 139967"/>
                <a:gd name="connsiteY5" fmla="*/ 36821 h 165815"/>
                <a:gd name="connsiteX6" fmla="*/ 139968 w 139967"/>
                <a:gd name="connsiteY6" fmla="*/ 0 h 165815"/>
                <a:gd name="connsiteX7" fmla="*/ 0 w 139967"/>
                <a:gd name="connsiteY7" fmla="*/ 0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967" h="165815">
                  <a:moveTo>
                    <a:pt x="0" y="36821"/>
                  </a:moveTo>
                  <a:lnTo>
                    <a:pt x="49988" y="36821"/>
                  </a:lnTo>
                  <a:lnTo>
                    <a:pt x="49988" y="165815"/>
                  </a:lnTo>
                  <a:lnTo>
                    <a:pt x="90955" y="165815"/>
                  </a:lnTo>
                  <a:lnTo>
                    <a:pt x="90955" y="36821"/>
                  </a:lnTo>
                  <a:lnTo>
                    <a:pt x="139968" y="36821"/>
                  </a:lnTo>
                  <a:lnTo>
                    <a:pt x="1399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4066547-282B-475B-A84D-2CF5C6E919CE}"/>
                </a:ext>
              </a:extLst>
            </p:cNvPr>
            <p:cNvSpPr/>
            <p:nvPr userDrawn="1"/>
          </p:nvSpPr>
          <p:spPr bwMode="gray">
            <a:xfrm>
              <a:off x="9624014" y="6027421"/>
              <a:ext cx="465584" cy="465584"/>
            </a:xfrm>
            <a:custGeom>
              <a:avLst/>
              <a:gdLst>
                <a:gd name="connsiteX0" fmla="*/ 176301 w 352601"/>
                <a:gd name="connsiteY0" fmla="*/ 0 h 352601"/>
                <a:gd name="connsiteX1" fmla="*/ 176301 w 352601"/>
                <a:gd name="connsiteY1" fmla="*/ 0 h 352601"/>
                <a:gd name="connsiteX2" fmla="*/ 0 w 352601"/>
                <a:gd name="connsiteY2" fmla="*/ 176301 h 352601"/>
                <a:gd name="connsiteX3" fmla="*/ 176301 w 352601"/>
                <a:gd name="connsiteY3" fmla="*/ 352601 h 352601"/>
                <a:gd name="connsiteX4" fmla="*/ 352601 w 352601"/>
                <a:gd name="connsiteY4" fmla="*/ 176301 h 352601"/>
                <a:gd name="connsiteX5" fmla="*/ 176301 w 352601"/>
                <a:gd name="connsiteY5" fmla="*/ 0 h 352601"/>
                <a:gd name="connsiteX6" fmla="*/ 176788 w 352601"/>
                <a:gd name="connsiteY6" fmla="*/ 92418 h 352601"/>
                <a:gd name="connsiteX7" fmla="*/ 211902 w 352601"/>
                <a:gd name="connsiteY7" fmla="*/ 127532 h 352601"/>
                <a:gd name="connsiteX8" fmla="*/ 176788 w 352601"/>
                <a:gd name="connsiteY8" fmla="*/ 162645 h 352601"/>
                <a:gd name="connsiteX9" fmla="*/ 141675 w 352601"/>
                <a:gd name="connsiteY9" fmla="*/ 127532 h 352601"/>
                <a:gd name="connsiteX10" fmla="*/ 176788 w 352601"/>
                <a:gd name="connsiteY10" fmla="*/ 92418 h 352601"/>
                <a:gd name="connsiteX11" fmla="*/ 201905 w 352601"/>
                <a:gd name="connsiteY11" fmla="*/ 283105 h 352601"/>
                <a:gd name="connsiteX12" fmla="*/ 150941 w 352601"/>
                <a:gd name="connsiteY12" fmla="*/ 283105 h 352601"/>
                <a:gd name="connsiteX13" fmla="*/ 53402 w 352601"/>
                <a:gd name="connsiteY13" fmla="*/ 130702 h 352601"/>
                <a:gd name="connsiteX14" fmla="*/ 98026 w 352601"/>
                <a:gd name="connsiteY14" fmla="*/ 113388 h 352601"/>
                <a:gd name="connsiteX15" fmla="*/ 176301 w 352601"/>
                <a:gd name="connsiteY15" fmla="*/ 223119 h 352601"/>
                <a:gd name="connsiteX16" fmla="*/ 254575 w 352601"/>
                <a:gd name="connsiteY16" fmla="*/ 113388 h 352601"/>
                <a:gd name="connsiteX17" fmla="*/ 299199 w 352601"/>
                <a:gd name="connsiteY17" fmla="*/ 130702 h 352601"/>
                <a:gd name="connsiteX18" fmla="*/ 201905 w 352601"/>
                <a:gd name="connsiteY18" fmla="*/ 283105 h 35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2601" h="352601">
                  <a:moveTo>
                    <a:pt x="176301" y="0"/>
                  </a:moveTo>
                  <a:lnTo>
                    <a:pt x="176301" y="0"/>
                  </a:lnTo>
                  <a:cubicBezTo>
                    <a:pt x="78762" y="0"/>
                    <a:pt x="0" y="79006"/>
                    <a:pt x="0" y="176301"/>
                  </a:cubicBezTo>
                  <a:cubicBezTo>
                    <a:pt x="0" y="273595"/>
                    <a:pt x="79006" y="352601"/>
                    <a:pt x="176301" y="352601"/>
                  </a:cubicBezTo>
                  <a:cubicBezTo>
                    <a:pt x="273595" y="352601"/>
                    <a:pt x="352601" y="273595"/>
                    <a:pt x="352601" y="176301"/>
                  </a:cubicBezTo>
                  <a:cubicBezTo>
                    <a:pt x="352358" y="79006"/>
                    <a:pt x="273595" y="244"/>
                    <a:pt x="176301" y="0"/>
                  </a:cubicBezTo>
                  <a:close/>
                  <a:moveTo>
                    <a:pt x="176788" y="92418"/>
                  </a:moveTo>
                  <a:cubicBezTo>
                    <a:pt x="196296" y="92418"/>
                    <a:pt x="211902" y="108024"/>
                    <a:pt x="211902" y="127532"/>
                  </a:cubicBezTo>
                  <a:cubicBezTo>
                    <a:pt x="211902" y="147039"/>
                    <a:pt x="196296" y="162645"/>
                    <a:pt x="176788" y="162645"/>
                  </a:cubicBezTo>
                  <a:cubicBezTo>
                    <a:pt x="157281" y="162645"/>
                    <a:pt x="141675" y="147039"/>
                    <a:pt x="141675" y="127532"/>
                  </a:cubicBezTo>
                  <a:cubicBezTo>
                    <a:pt x="141675" y="108268"/>
                    <a:pt x="157281" y="92418"/>
                    <a:pt x="176788" y="92418"/>
                  </a:cubicBezTo>
                  <a:close/>
                  <a:moveTo>
                    <a:pt x="201905" y="283105"/>
                  </a:moveTo>
                  <a:lnTo>
                    <a:pt x="150941" y="283105"/>
                  </a:lnTo>
                  <a:cubicBezTo>
                    <a:pt x="121435" y="188249"/>
                    <a:pt x="53402" y="130702"/>
                    <a:pt x="53402" y="130702"/>
                  </a:cubicBezTo>
                  <a:lnTo>
                    <a:pt x="98026" y="113388"/>
                  </a:lnTo>
                  <a:cubicBezTo>
                    <a:pt x="137529" y="149478"/>
                    <a:pt x="176057" y="222388"/>
                    <a:pt x="176301" y="223119"/>
                  </a:cubicBezTo>
                  <a:cubicBezTo>
                    <a:pt x="176545" y="222631"/>
                    <a:pt x="215072" y="149478"/>
                    <a:pt x="254575" y="113388"/>
                  </a:cubicBezTo>
                  <a:lnTo>
                    <a:pt x="299199" y="130702"/>
                  </a:lnTo>
                  <a:cubicBezTo>
                    <a:pt x="299443" y="130702"/>
                    <a:pt x="231410" y="188249"/>
                    <a:pt x="201905" y="283105"/>
                  </a:cubicBez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FC451DB8-CB21-4CF0-94BC-C8A557936450}"/>
                </a:ext>
              </a:extLst>
            </p:cNvPr>
            <p:cNvSpPr/>
            <p:nvPr userDrawn="1"/>
          </p:nvSpPr>
          <p:spPr bwMode="gray">
            <a:xfrm>
              <a:off x="10427356" y="6181972"/>
              <a:ext cx="54413" cy="218947"/>
            </a:xfrm>
            <a:custGeom>
              <a:avLst/>
              <a:gdLst>
                <a:gd name="connsiteX0" fmla="*/ 0 w 41209"/>
                <a:gd name="connsiteY0" fmla="*/ 0 h 165815"/>
                <a:gd name="connsiteX1" fmla="*/ 41210 w 41209"/>
                <a:gd name="connsiteY1" fmla="*/ 0 h 165815"/>
                <a:gd name="connsiteX2" fmla="*/ 41210 w 41209"/>
                <a:gd name="connsiteY2" fmla="*/ 165815 h 165815"/>
                <a:gd name="connsiteX3" fmla="*/ 0 w 41209"/>
                <a:gd name="connsiteY3" fmla="*/ 165815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09" h="165815">
                  <a:moveTo>
                    <a:pt x="0" y="0"/>
                  </a:moveTo>
                  <a:lnTo>
                    <a:pt x="41210" y="0"/>
                  </a:lnTo>
                  <a:lnTo>
                    <a:pt x="41210" y="165815"/>
                  </a:lnTo>
                  <a:lnTo>
                    <a:pt x="0" y="165815"/>
                  </a:ln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74467EAD-B1A7-42A1-AF37-CA3620BA488D}"/>
                </a:ext>
              </a:extLst>
            </p:cNvPr>
            <p:cNvSpPr/>
            <p:nvPr userDrawn="1"/>
          </p:nvSpPr>
          <p:spPr bwMode="gray">
            <a:xfrm>
              <a:off x="10162689" y="6181972"/>
              <a:ext cx="244705" cy="220234"/>
            </a:xfrm>
            <a:custGeom>
              <a:avLst/>
              <a:gdLst>
                <a:gd name="connsiteX0" fmla="*/ 92662 w 185323"/>
                <a:gd name="connsiteY0" fmla="*/ 112413 h 166790"/>
                <a:gd name="connsiteX1" fmla="*/ 45355 w 185323"/>
                <a:gd name="connsiteY1" fmla="*/ 0 h 166790"/>
                <a:gd name="connsiteX2" fmla="*/ 0 w 185323"/>
                <a:gd name="connsiteY2" fmla="*/ 0 h 166790"/>
                <a:gd name="connsiteX3" fmla="*/ 71935 w 185323"/>
                <a:gd name="connsiteY3" fmla="*/ 166791 h 166790"/>
                <a:gd name="connsiteX4" fmla="*/ 113632 w 185323"/>
                <a:gd name="connsiteY4" fmla="*/ 166791 h 166790"/>
                <a:gd name="connsiteX5" fmla="*/ 185323 w 185323"/>
                <a:gd name="connsiteY5" fmla="*/ 0 h 166790"/>
                <a:gd name="connsiteX6" fmla="*/ 139968 w 185323"/>
                <a:gd name="connsiteY6" fmla="*/ 0 h 166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323" h="166790">
                  <a:moveTo>
                    <a:pt x="92662" y="112413"/>
                  </a:moveTo>
                  <a:lnTo>
                    <a:pt x="45355" y="0"/>
                  </a:lnTo>
                  <a:lnTo>
                    <a:pt x="0" y="0"/>
                  </a:lnTo>
                  <a:lnTo>
                    <a:pt x="71935" y="166791"/>
                  </a:lnTo>
                  <a:lnTo>
                    <a:pt x="113632" y="166791"/>
                  </a:lnTo>
                  <a:lnTo>
                    <a:pt x="185323" y="0"/>
                  </a:lnTo>
                  <a:lnTo>
                    <a:pt x="139968" y="0"/>
                  </a:ln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ECEAFFBB-AFCC-4714-A11A-E87F969A4450}"/>
                </a:ext>
              </a:extLst>
            </p:cNvPr>
            <p:cNvSpPr/>
            <p:nvPr userDrawn="1"/>
          </p:nvSpPr>
          <p:spPr bwMode="gray">
            <a:xfrm>
              <a:off x="11444817" y="6182294"/>
              <a:ext cx="54413" cy="218947"/>
            </a:xfrm>
            <a:custGeom>
              <a:avLst/>
              <a:gdLst>
                <a:gd name="connsiteX0" fmla="*/ 0 w 41209"/>
                <a:gd name="connsiteY0" fmla="*/ 0 h 165815"/>
                <a:gd name="connsiteX1" fmla="*/ 41210 w 41209"/>
                <a:gd name="connsiteY1" fmla="*/ 0 h 165815"/>
                <a:gd name="connsiteX2" fmla="*/ 41210 w 41209"/>
                <a:gd name="connsiteY2" fmla="*/ 165815 h 165815"/>
                <a:gd name="connsiteX3" fmla="*/ 0 w 41209"/>
                <a:gd name="connsiteY3" fmla="*/ 165815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09" h="165815">
                  <a:moveTo>
                    <a:pt x="0" y="0"/>
                  </a:moveTo>
                  <a:lnTo>
                    <a:pt x="41210" y="0"/>
                  </a:lnTo>
                  <a:lnTo>
                    <a:pt x="41210" y="165815"/>
                  </a:lnTo>
                  <a:lnTo>
                    <a:pt x="0" y="165815"/>
                  </a:ln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25271AC-86AD-4D88-9E8B-5EC49A4FDEFC}"/>
                </a:ext>
              </a:extLst>
            </p:cNvPr>
            <p:cNvSpPr/>
            <p:nvPr userDrawn="1"/>
          </p:nvSpPr>
          <p:spPr bwMode="gray">
            <a:xfrm>
              <a:off x="10925783" y="6178108"/>
              <a:ext cx="231826" cy="227318"/>
            </a:xfrm>
            <a:custGeom>
              <a:avLst/>
              <a:gdLst>
                <a:gd name="connsiteX0" fmla="*/ 87785 w 175569"/>
                <a:gd name="connsiteY0" fmla="*/ 0 h 172155"/>
                <a:gd name="connsiteX1" fmla="*/ 0 w 175569"/>
                <a:gd name="connsiteY1" fmla="*/ 86078 h 172155"/>
                <a:gd name="connsiteX2" fmla="*/ 87785 w 175569"/>
                <a:gd name="connsiteY2" fmla="*/ 172155 h 172155"/>
                <a:gd name="connsiteX3" fmla="*/ 175569 w 175569"/>
                <a:gd name="connsiteY3" fmla="*/ 86078 h 172155"/>
                <a:gd name="connsiteX4" fmla="*/ 87785 w 175569"/>
                <a:gd name="connsiteY4" fmla="*/ 0 h 172155"/>
                <a:gd name="connsiteX5" fmla="*/ 87785 w 175569"/>
                <a:gd name="connsiteY5" fmla="*/ 133628 h 172155"/>
                <a:gd name="connsiteX6" fmla="*/ 41698 w 175569"/>
                <a:gd name="connsiteY6" fmla="*/ 86078 h 172155"/>
                <a:gd name="connsiteX7" fmla="*/ 87785 w 175569"/>
                <a:gd name="connsiteY7" fmla="*/ 38528 h 172155"/>
                <a:gd name="connsiteX8" fmla="*/ 133872 w 175569"/>
                <a:gd name="connsiteY8" fmla="*/ 86078 h 172155"/>
                <a:gd name="connsiteX9" fmla="*/ 87785 w 175569"/>
                <a:gd name="connsiteY9" fmla="*/ 133628 h 172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569" h="172155">
                  <a:moveTo>
                    <a:pt x="87785" y="0"/>
                  </a:moveTo>
                  <a:cubicBezTo>
                    <a:pt x="37796" y="0"/>
                    <a:pt x="0" y="37796"/>
                    <a:pt x="0" y="86078"/>
                  </a:cubicBezTo>
                  <a:cubicBezTo>
                    <a:pt x="0" y="134359"/>
                    <a:pt x="37796" y="172155"/>
                    <a:pt x="87785" y="172155"/>
                  </a:cubicBezTo>
                  <a:cubicBezTo>
                    <a:pt x="137773" y="172155"/>
                    <a:pt x="175569" y="134359"/>
                    <a:pt x="175569" y="86078"/>
                  </a:cubicBezTo>
                  <a:cubicBezTo>
                    <a:pt x="175569" y="37796"/>
                    <a:pt x="137773" y="0"/>
                    <a:pt x="87785" y="0"/>
                  </a:cubicBezTo>
                  <a:close/>
                  <a:moveTo>
                    <a:pt x="87785" y="133628"/>
                  </a:moveTo>
                  <a:cubicBezTo>
                    <a:pt x="60962" y="133628"/>
                    <a:pt x="41698" y="112169"/>
                    <a:pt x="41698" y="86078"/>
                  </a:cubicBezTo>
                  <a:cubicBezTo>
                    <a:pt x="41698" y="59986"/>
                    <a:pt x="60962" y="38528"/>
                    <a:pt x="87785" y="38528"/>
                  </a:cubicBezTo>
                  <a:cubicBezTo>
                    <a:pt x="114608" y="38528"/>
                    <a:pt x="133872" y="59986"/>
                    <a:pt x="133872" y="86078"/>
                  </a:cubicBezTo>
                  <a:cubicBezTo>
                    <a:pt x="133872" y="112169"/>
                    <a:pt x="114608" y="133628"/>
                    <a:pt x="87785" y="133628"/>
                  </a:cubicBez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A5237EAE-BFDF-423E-BE9F-0D184E6715B7}"/>
                </a:ext>
              </a:extLst>
            </p:cNvPr>
            <p:cNvSpPr/>
            <p:nvPr userDrawn="1"/>
          </p:nvSpPr>
          <p:spPr bwMode="gray">
            <a:xfrm>
              <a:off x="11193671" y="6182294"/>
              <a:ext cx="201237" cy="218947"/>
            </a:xfrm>
            <a:custGeom>
              <a:avLst/>
              <a:gdLst>
                <a:gd name="connsiteX0" fmla="*/ 111438 w 152403"/>
                <a:gd name="connsiteY0" fmla="*/ 93393 h 165815"/>
                <a:gd name="connsiteX1" fmla="*/ 31456 w 152403"/>
                <a:gd name="connsiteY1" fmla="*/ 0 h 165815"/>
                <a:gd name="connsiteX2" fmla="*/ 0 w 152403"/>
                <a:gd name="connsiteY2" fmla="*/ 0 h 165815"/>
                <a:gd name="connsiteX3" fmla="*/ 0 w 152403"/>
                <a:gd name="connsiteY3" fmla="*/ 165815 h 165815"/>
                <a:gd name="connsiteX4" fmla="*/ 41210 w 152403"/>
                <a:gd name="connsiteY4" fmla="*/ 165815 h 165815"/>
                <a:gd name="connsiteX5" fmla="*/ 41210 w 152403"/>
                <a:gd name="connsiteY5" fmla="*/ 74861 h 165815"/>
                <a:gd name="connsiteX6" fmla="*/ 120704 w 152403"/>
                <a:gd name="connsiteY6" fmla="*/ 165815 h 165815"/>
                <a:gd name="connsiteX7" fmla="*/ 152404 w 152403"/>
                <a:gd name="connsiteY7" fmla="*/ 165815 h 165815"/>
                <a:gd name="connsiteX8" fmla="*/ 152404 w 152403"/>
                <a:gd name="connsiteY8" fmla="*/ 0 h 165815"/>
                <a:gd name="connsiteX9" fmla="*/ 111438 w 152403"/>
                <a:gd name="connsiteY9" fmla="*/ 0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3" h="165815">
                  <a:moveTo>
                    <a:pt x="111438" y="93393"/>
                  </a:moveTo>
                  <a:lnTo>
                    <a:pt x="31456" y="0"/>
                  </a:lnTo>
                  <a:lnTo>
                    <a:pt x="0" y="0"/>
                  </a:lnTo>
                  <a:lnTo>
                    <a:pt x="0" y="165815"/>
                  </a:lnTo>
                  <a:lnTo>
                    <a:pt x="41210" y="165815"/>
                  </a:lnTo>
                  <a:lnTo>
                    <a:pt x="41210" y="74861"/>
                  </a:lnTo>
                  <a:lnTo>
                    <a:pt x="120704" y="165815"/>
                  </a:lnTo>
                  <a:lnTo>
                    <a:pt x="152404" y="165815"/>
                  </a:lnTo>
                  <a:lnTo>
                    <a:pt x="152404" y="0"/>
                  </a:lnTo>
                  <a:lnTo>
                    <a:pt x="111438" y="0"/>
                  </a:ln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A3828736-6766-4801-9CFD-5EE0D779218F}"/>
                </a:ext>
              </a:extLst>
            </p:cNvPr>
            <p:cNvSpPr/>
            <p:nvPr userDrawn="1"/>
          </p:nvSpPr>
          <p:spPr bwMode="gray">
            <a:xfrm>
              <a:off x="11536903" y="6178751"/>
              <a:ext cx="212185" cy="226674"/>
            </a:xfrm>
            <a:custGeom>
              <a:avLst/>
              <a:gdLst>
                <a:gd name="connsiteX0" fmla="*/ 86565 w 160694"/>
                <a:gd name="connsiteY0" fmla="*/ 37552 h 171667"/>
                <a:gd name="connsiteX1" fmla="*/ 126068 w 160694"/>
                <a:gd name="connsiteY1" fmla="*/ 59498 h 171667"/>
                <a:gd name="connsiteX2" fmla="*/ 160695 w 160694"/>
                <a:gd name="connsiteY2" fmla="*/ 39747 h 171667"/>
                <a:gd name="connsiteX3" fmla="*/ 87053 w 160694"/>
                <a:gd name="connsiteY3" fmla="*/ 0 h 171667"/>
                <a:gd name="connsiteX4" fmla="*/ 0 w 160694"/>
                <a:gd name="connsiteY4" fmla="*/ 85834 h 171667"/>
                <a:gd name="connsiteX5" fmla="*/ 87053 w 160694"/>
                <a:gd name="connsiteY5" fmla="*/ 171668 h 171667"/>
                <a:gd name="connsiteX6" fmla="*/ 158988 w 160694"/>
                <a:gd name="connsiteY6" fmla="*/ 135091 h 171667"/>
                <a:gd name="connsiteX7" fmla="*/ 126556 w 160694"/>
                <a:gd name="connsiteY7" fmla="*/ 112169 h 171667"/>
                <a:gd name="connsiteX8" fmla="*/ 86565 w 160694"/>
                <a:gd name="connsiteY8" fmla="*/ 133871 h 171667"/>
                <a:gd name="connsiteX9" fmla="*/ 40966 w 160694"/>
                <a:gd name="connsiteY9" fmla="*/ 85834 h 171667"/>
                <a:gd name="connsiteX10" fmla="*/ 86565 w 160694"/>
                <a:gd name="connsiteY10" fmla="*/ 37552 h 17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694" h="171667">
                  <a:moveTo>
                    <a:pt x="86565" y="37552"/>
                  </a:moveTo>
                  <a:cubicBezTo>
                    <a:pt x="103635" y="37552"/>
                    <a:pt x="117290" y="45355"/>
                    <a:pt x="126068" y="59498"/>
                  </a:cubicBezTo>
                  <a:lnTo>
                    <a:pt x="160695" y="39747"/>
                  </a:lnTo>
                  <a:cubicBezTo>
                    <a:pt x="146552" y="14631"/>
                    <a:pt x="118753" y="0"/>
                    <a:pt x="87053" y="0"/>
                  </a:cubicBezTo>
                  <a:cubicBezTo>
                    <a:pt x="35845" y="0"/>
                    <a:pt x="0" y="35602"/>
                    <a:pt x="0" y="85834"/>
                  </a:cubicBezTo>
                  <a:cubicBezTo>
                    <a:pt x="0" y="136066"/>
                    <a:pt x="36089" y="171668"/>
                    <a:pt x="87053" y="171668"/>
                  </a:cubicBezTo>
                  <a:cubicBezTo>
                    <a:pt x="118753" y="171668"/>
                    <a:pt x="143869" y="157525"/>
                    <a:pt x="158988" y="135091"/>
                  </a:cubicBezTo>
                  <a:lnTo>
                    <a:pt x="126556" y="112169"/>
                  </a:lnTo>
                  <a:cubicBezTo>
                    <a:pt x="117046" y="126312"/>
                    <a:pt x="103391" y="133871"/>
                    <a:pt x="86565" y="133871"/>
                  </a:cubicBezTo>
                  <a:cubicBezTo>
                    <a:pt x="62181" y="133871"/>
                    <a:pt x="40966" y="116558"/>
                    <a:pt x="40966" y="85834"/>
                  </a:cubicBezTo>
                  <a:cubicBezTo>
                    <a:pt x="40966" y="57304"/>
                    <a:pt x="60474" y="37552"/>
                    <a:pt x="86565" y="37552"/>
                  </a:cubicBez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1A34712-9312-4530-B125-CEF4E559387A}"/>
                </a:ext>
              </a:extLst>
            </p:cNvPr>
            <p:cNvSpPr/>
            <p:nvPr userDrawn="1"/>
          </p:nvSpPr>
          <p:spPr bwMode="gray">
            <a:xfrm>
              <a:off x="10713276" y="6182294"/>
              <a:ext cx="200916" cy="218947"/>
            </a:xfrm>
            <a:custGeom>
              <a:avLst/>
              <a:gdLst>
                <a:gd name="connsiteX0" fmla="*/ 141187 w 152160"/>
                <a:gd name="connsiteY0" fmla="*/ 58279 h 165815"/>
                <a:gd name="connsiteX1" fmla="*/ 72422 w 152160"/>
                <a:gd name="connsiteY1" fmla="*/ 0 h 165815"/>
                <a:gd name="connsiteX2" fmla="*/ 0 w 152160"/>
                <a:gd name="connsiteY2" fmla="*/ 0 h 165815"/>
                <a:gd name="connsiteX3" fmla="*/ 0 w 152160"/>
                <a:gd name="connsiteY3" fmla="*/ 165815 h 165815"/>
                <a:gd name="connsiteX4" fmla="*/ 41210 w 152160"/>
                <a:gd name="connsiteY4" fmla="*/ 165815 h 165815"/>
                <a:gd name="connsiteX5" fmla="*/ 41210 w 152160"/>
                <a:gd name="connsiteY5" fmla="*/ 117778 h 165815"/>
                <a:gd name="connsiteX6" fmla="*/ 72422 w 152160"/>
                <a:gd name="connsiteY6" fmla="*/ 117778 h 165815"/>
                <a:gd name="connsiteX7" fmla="*/ 72666 w 152160"/>
                <a:gd name="connsiteY7" fmla="*/ 117778 h 165815"/>
                <a:gd name="connsiteX8" fmla="*/ 104122 w 152160"/>
                <a:gd name="connsiteY8" fmla="*/ 165815 h 165815"/>
                <a:gd name="connsiteX9" fmla="*/ 152160 w 152160"/>
                <a:gd name="connsiteY9" fmla="*/ 165815 h 165815"/>
                <a:gd name="connsiteX10" fmla="*/ 113145 w 152160"/>
                <a:gd name="connsiteY10" fmla="*/ 107780 h 165815"/>
                <a:gd name="connsiteX11" fmla="*/ 141187 w 152160"/>
                <a:gd name="connsiteY11" fmla="*/ 58279 h 165815"/>
                <a:gd name="connsiteX12" fmla="*/ 71691 w 152160"/>
                <a:gd name="connsiteY12" fmla="*/ 80713 h 165815"/>
                <a:gd name="connsiteX13" fmla="*/ 41210 w 152160"/>
                <a:gd name="connsiteY13" fmla="*/ 80713 h 165815"/>
                <a:gd name="connsiteX14" fmla="*/ 41210 w 152160"/>
                <a:gd name="connsiteY14" fmla="*/ 36333 h 165815"/>
                <a:gd name="connsiteX15" fmla="*/ 71691 w 152160"/>
                <a:gd name="connsiteY15" fmla="*/ 36333 h 165815"/>
                <a:gd name="connsiteX16" fmla="*/ 99977 w 152160"/>
                <a:gd name="connsiteY16" fmla="*/ 58279 h 165815"/>
                <a:gd name="connsiteX17" fmla="*/ 71691 w 152160"/>
                <a:gd name="connsiteY17" fmla="*/ 80713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160" h="165815">
                  <a:moveTo>
                    <a:pt x="141187" y="58279"/>
                  </a:moveTo>
                  <a:cubicBezTo>
                    <a:pt x="141187" y="22434"/>
                    <a:pt x="113632" y="0"/>
                    <a:pt x="72422" y="0"/>
                  </a:cubicBezTo>
                  <a:lnTo>
                    <a:pt x="0" y="0"/>
                  </a:lnTo>
                  <a:lnTo>
                    <a:pt x="0" y="165815"/>
                  </a:lnTo>
                  <a:lnTo>
                    <a:pt x="41210" y="165815"/>
                  </a:lnTo>
                  <a:lnTo>
                    <a:pt x="41210" y="117778"/>
                  </a:lnTo>
                  <a:lnTo>
                    <a:pt x="72422" y="117778"/>
                  </a:lnTo>
                  <a:lnTo>
                    <a:pt x="72666" y="117778"/>
                  </a:lnTo>
                  <a:lnTo>
                    <a:pt x="104122" y="165815"/>
                  </a:lnTo>
                  <a:lnTo>
                    <a:pt x="152160" y="165815"/>
                  </a:lnTo>
                  <a:lnTo>
                    <a:pt x="113145" y="107780"/>
                  </a:lnTo>
                  <a:cubicBezTo>
                    <a:pt x="130702" y="97538"/>
                    <a:pt x="141187" y="79981"/>
                    <a:pt x="141187" y="58279"/>
                  </a:cubicBezTo>
                  <a:close/>
                  <a:moveTo>
                    <a:pt x="71691" y="80713"/>
                  </a:moveTo>
                  <a:lnTo>
                    <a:pt x="41210" y="80713"/>
                  </a:lnTo>
                  <a:lnTo>
                    <a:pt x="41210" y="36333"/>
                  </a:lnTo>
                  <a:lnTo>
                    <a:pt x="71691" y="36333"/>
                  </a:lnTo>
                  <a:cubicBezTo>
                    <a:pt x="87541" y="36333"/>
                    <a:pt x="99977" y="44868"/>
                    <a:pt x="99977" y="58279"/>
                  </a:cubicBezTo>
                  <a:cubicBezTo>
                    <a:pt x="99977" y="71935"/>
                    <a:pt x="87541" y="80713"/>
                    <a:pt x="71691" y="80713"/>
                  </a:cubicBez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7D0BCB-0790-4769-B982-99244AAA711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E04485-0913-4674-A787-E9E2BFDA5B19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4D740B0-0F2F-457B-8D61-D501315E2E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PowerPoint Master - Arial - V 2.0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1728CE-CC19-4273-8487-F738E1711C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8DC308C3-C2DB-48DD-9CBE-94DCE7EFE8DD}" type="slidenum">
              <a:rPr lang="de-DE" smtClean="0"/>
              <a:pPr algn="l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577075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7DEEECC-4FCB-47BF-B60F-C3E23A8E5D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0" y="0"/>
            <a:ext cx="6102306" cy="6858000"/>
          </a:xfrm>
          <a:solidFill>
            <a:schemeClr val="accent2"/>
          </a:solidFill>
        </p:spPr>
        <p:txBody>
          <a:bodyPr lIns="108000" tIns="216000" rIns="180000"/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GB" dirty="0"/>
              <a:t>To insert a photo, please click on the small icon. </a:t>
            </a: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D3C325-3572-4FCA-A6E0-2355F7376B7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65453" y="1337555"/>
            <a:ext cx="4983635" cy="332399"/>
          </a:xfrm>
        </p:spPr>
        <p:txBody>
          <a:bodyPr wrap="square" rIns="0"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487CB0C-DFBA-4F58-88B7-9C34A16AF4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6765454" y="2303711"/>
            <a:ext cx="4983634" cy="3478599"/>
          </a:xfrm>
        </p:spPr>
        <p:txBody>
          <a:bodyPr rIns="0"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7573EA5-1B53-4188-B98E-03F3C10C50EF}"/>
              </a:ext>
            </a:extLst>
          </p:cNvPr>
          <p:cNvSpPr/>
          <p:nvPr userDrawn="1"/>
        </p:nvSpPr>
        <p:spPr>
          <a:xfrm>
            <a:off x="-6306" y="-276999"/>
            <a:ext cx="6096000" cy="27699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l"/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</a:rPr>
              <a:t>You can change the background </a:t>
            </a:r>
            <a:r>
              <a:rPr lang="en-GB" sz="1200" dirty="0" err="1">
                <a:solidFill>
                  <a:srgbClr val="FF0000"/>
                </a:solidFill>
                <a:latin typeface="Arial" panose="020B0604020202020204" pitchFamily="34" charset="0"/>
              </a:rPr>
              <a:t>color</a:t>
            </a:r>
            <a:endParaRPr lang="en-GB" sz="1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0FA3C9CB-91DD-4C69-952A-FDBEBF96F45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2912" y="205445"/>
            <a:ext cx="5426547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2" name="Textplatzhalter 15">
            <a:extLst>
              <a:ext uri="{FF2B5EF4-FFF2-40B4-BE49-F238E27FC236}">
                <a16:creationId xmlns:a16="http://schemas.microsoft.com/office/drawing/2014/main" id="{A95FDA2E-559F-4015-94AF-3AD95CEC22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765454" y="808412"/>
            <a:ext cx="4983634" cy="322063"/>
          </a:xfrm>
          <a:noFill/>
        </p:spPr>
        <p:txBody>
          <a:bodyPr rIns="0" anchor="b"/>
          <a:lstStyle>
            <a:lvl1pPr>
              <a:defRPr lang="en-GB" sz="1000" b="1" kern="400" cap="all" spc="1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3" name="Foliennummernplatzhalter 25">
            <a:extLst>
              <a:ext uri="{FF2B5EF4-FFF2-40B4-BE49-F238E27FC236}">
                <a16:creationId xmlns:a16="http://schemas.microsoft.com/office/drawing/2014/main" id="{B20EFA1F-AC6D-41CC-ABFD-6F3F3BE3902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899596" y="6499861"/>
            <a:ext cx="849492" cy="2432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B27DC315-73D8-4DA4-B780-9A8832776AE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D71375D1-D936-4E82-B4EB-3C2DAD6B8E1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762" y="6807211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de-DE" sz="100" smtClean="0">
                <a:solidFill>
                  <a:srgbClr val="EDEFF0">
                    <a:alpha val="0"/>
                  </a:srgbClr>
                </a:solidFill>
                <a:latin typeface="+mn-lt"/>
              </a:defRPr>
            </a:lvl1pPr>
          </a:lstStyle>
          <a:p>
            <a:fld id="{E61002BA-7AB1-44BB-94AF-51BA603EC5C4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EA428DE3-B256-4919-A9FC-6DA83B223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72567" y="6807212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de-DE" sz="100" b="0" smtClean="0">
                <a:solidFill>
                  <a:srgbClr val="EDEFF0">
                    <a:alpha val="0"/>
                  </a:srgbClr>
                </a:solidFill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59003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 bwMode="gray"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C8CB6F-4FA6-4589-BBA8-438DB7DBE19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1345747"/>
            <a:ext cx="11306176" cy="443198"/>
          </a:xfrm>
        </p:spPr>
        <p:txBody>
          <a:bodyPr lIns="0" rIns="0" bIns="0" anchor="t"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4374609-B5D8-4B19-A3A2-DE3880CF56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012009"/>
            <a:ext cx="11306176" cy="167097"/>
          </a:xfrm>
        </p:spPr>
        <p:txBody>
          <a:bodyPr wrap="square" anchor="ctr">
            <a:spAutoFit/>
          </a:bodyPr>
          <a:lstStyle>
            <a:lvl1pPr algn="ctr">
              <a:defRPr lang="de-DE" sz="1000" b="1" kern="400" cap="all" spc="1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58E06F5B-0162-4FA7-B362-077D21605C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01240" y="3808080"/>
            <a:ext cx="7589520" cy="2569860"/>
          </a:xfrm>
        </p:spPr>
        <p:txBody>
          <a:bodyPr>
            <a:no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29BAAE5D-C37F-4AE6-9241-FD41BBDCDC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01240" y="2564492"/>
            <a:ext cx="7589520" cy="685079"/>
          </a:xfrm>
        </p:spPr>
        <p:txBody>
          <a:bodyPr tIns="180000" bIns="180000" anchor="ctr">
            <a:sp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4" name="Datumsplatzhalter 23">
            <a:extLst>
              <a:ext uri="{FF2B5EF4-FFF2-40B4-BE49-F238E27FC236}">
                <a16:creationId xmlns:a16="http://schemas.microsoft.com/office/drawing/2014/main" id="{5325BF64-C037-4C44-B754-4858DE4C411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57BCA5B-48E8-4624-A490-D7658BB18E3B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25" name="Fußzeilenplatzhalter 24">
            <a:extLst>
              <a:ext uri="{FF2B5EF4-FFF2-40B4-BE49-F238E27FC236}">
                <a16:creationId xmlns:a16="http://schemas.microsoft.com/office/drawing/2014/main" id="{EFB5A615-43D0-40D7-92E6-0E667184F3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de-DE" dirty="0"/>
          </a:p>
        </p:txBody>
      </p:sp>
      <p:sp>
        <p:nvSpPr>
          <p:cNvPr id="26" name="Foliennummernplatzhalter 25">
            <a:extLst>
              <a:ext uri="{FF2B5EF4-FFF2-40B4-BE49-F238E27FC236}">
                <a16:creationId xmlns:a16="http://schemas.microsoft.com/office/drawing/2014/main" id="{1F94366C-EA8C-4060-B91C-2B9A206430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27DC315-73D8-4DA4-B780-9A8832776AE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09229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2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C8CB6F-4FA6-4589-BBA8-438DB7DBE19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1345747"/>
            <a:ext cx="11306176" cy="443198"/>
          </a:xfrm>
        </p:spPr>
        <p:txBody>
          <a:bodyPr lIns="0" rIns="0" bIns="0" anchor="t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4374609-B5D8-4B19-A3A2-DE3880CF56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012009"/>
            <a:ext cx="11306176" cy="167097"/>
          </a:xfrm>
        </p:spPr>
        <p:txBody>
          <a:bodyPr wrap="square" anchor="ctr">
            <a:spAutoFit/>
          </a:bodyPr>
          <a:lstStyle>
            <a:lvl1pPr algn="ctr">
              <a:defRPr lang="de-DE" sz="1000" b="1" kern="400" cap="all" spc="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58E06F5B-0162-4FA7-B362-077D21605C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01240" y="3808080"/>
            <a:ext cx="7589520" cy="2569860"/>
          </a:xfrm>
        </p:spPr>
        <p:txBody>
          <a:bodyPr>
            <a:no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29BAAE5D-C37F-4AE6-9241-FD41BBDCDC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01240" y="2564492"/>
            <a:ext cx="7589520" cy="685079"/>
          </a:xfrm>
          <a:solidFill>
            <a:schemeClr val="tx1"/>
          </a:solidFill>
          <a:ln>
            <a:noFill/>
          </a:ln>
          <a:effectLst>
            <a:outerShdw dist="19050" dir="16200000" rotWithShape="0">
              <a:schemeClr val="accent6"/>
            </a:outerShdw>
          </a:effectLst>
        </p:spPr>
        <p:txBody>
          <a:bodyPr tIns="180000" bIns="180000" anchor="ctr">
            <a:sp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77A391A-FE13-451A-9204-3EDA467CC904}"/>
              </a:ext>
            </a:extLst>
          </p:cNvPr>
          <p:cNvGrpSpPr/>
          <p:nvPr userDrawn="1"/>
        </p:nvGrpSpPr>
        <p:grpSpPr bwMode="gray">
          <a:xfrm>
            <a:off x="442913" y="6567041"/>
            <a:ext cx="759579" cy="108842"/>
            <a:chOff x="914082" y="1213130"/>
            <a:chExt cx="4692967" cy="672464"/>
          </a:xfrm>
          <a:solidFill>
            <a:schemeClr val="bg1"/>
          </a:solidFill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4A23E03D-6DC0-4A50-B0EB-ED9A2DFD0788}"/>
                </a:ext>
              </a:extLst>
            </p:cNvPr>
            <p:cNvSpPr/>
            <p:nvPr/>
          </p:nvSpPr>
          <p:spPr bwMode="gray">
            <a:xfrm>
              <a:off x="1927542" y="1225513"/>
              <a:ext cx="546734" cy="647700"/>
            </a:xfrm>
            <a:custGeom>
              <a:avLst/>
              <a:gdLst>
                <a:gd name="connsiteX0" fmla="*/ 0 w 546734"/>
                <a:gd name="connsiteY0" fmla="*/ 143828 h 647700"/>
                <a:gd name="connsiteX1" fmla="*/ 195263 w 546734"/>
                <a:gd name="connsiteY1" fmla="*/ 143828 h 647700"/>
                <a:gd name="connsiteX2" fmla="*/ 195263 w 546734"/>
                <a:gd name="connsiteY2" fmla="*/ 647700 h 647700"/>
                <a:gd name="connsiteX3" fmla="*/ 355282 w 546734"/>
                <a:gd name="connsiteY3" fmla="*/ 647700 h 647700"/>
                <a:gd name="connsiteX4" fmla="*/ 355282 w 546734"/>
                <a:gd name="connsiteY4" fmla="*/ 143828 h 647700"/>
                <a:gd name="connsiteX5" fmla="*/ 546735 w 546734"/>
                <a:gd name="connsiteY5" fmla="*/ 143828 h 647700"/>
                <a:gd name="connsiteX6" fmla="*/ 546735 w 546734"/>
                <a:gd name="connsiteY6" fmla="*/ 0 h 647700"/>
                <a:gd name="connsiteX7" fmla="*/ 0 w 546734"/>
                <a:gd name="connsiteY7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734" h="647700">
                  <a:moveTo>
                    <a:pt x="0" y="143828"/>
                  </a:moveTo>
                  <a:lnTo>
                    <a:pt x="195263" y="143828"/>
                  </a:lnTo>
                  <a:lnTo>
                    <a:pt x="195263" y="647700"/>
                  </a:lnTo>
                  <a:lnTo>
                    <a:pt x="355282" y="647700"/>
                  </a:lnTo>
                  <a:lnTo>
                    <a:pt x="355282" y="143828"/>
                  </a:lnTo>
                  <a:lnTo>
                    <a:pt x="546735" y="143828"/>
                  </a:lnTo>
                  <a:lnTo>
                    <a:pt x="54673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897689C-18B3-47BA-B6C1-F6C5BF153C55}"/>
                </a:ext>
              </a:extLst>
            </p:cNvPr>
            <p:cNvSpPr/>
            <p:nvPr/>
          </p:nvSpPr>
          <p:spPr bwMode="gray">
            <a:xfrm>
              <a:off x="1697037" y="1224560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2 w 160972"/>
                <a:gd name="connsiteY1" fmla="*/ 0 h 647700"/>
                <a:gd name="connsiteX2" fmla="*/ 160972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2" y="0"/>
                  </a:lnTo>
                  <a:lnTo>
                    <a:pt x="160972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ED60A096-E428-4E73-8EE2-38ED6548DEDE}"/>
                </a:ext>
              </a:extLst>
            </p:cNvPr>
            <p:cNvSpPr/>
            <p:nvPr/>
          </p:nvSpPr>
          <p:spPr bwMode="gray">
            <a:xfrm>
              <a:off x="914082" y="1224560"/>
              <a:ext cx="723900" cy="651509"/>
            </a:xfrm>
            <a:custGeom>
              <a:avLst/>
              <a:gdLst>
                <a:gd name="connsiteX0" fmla="*/ 361950 w 723900"/>
                <a:gd name="connsiteY0" fmla="*/ 439103 h 651509"/>
                <a:gd name="connsiteX1" fmla="*/ 177165 w 723900"/>
                <a:gd name="connsiteY1" fmla="*/ 0 h 651509"/>
                <a:gd name="connsiteX2" fmla="*/ 0 w 723900"/>
                <a:gd name="connsiteY2" fmla="*/ 0 h 651509"/>
                <a:gd name="connsiteX3" fmla="*/ 280988 w 723900"/>
                <a:gd name="connsiteY3" fmla="*/ 651510 h 651509"/>
                <a:gd name="connsiteX4" fmla="*/ 443865 w 723900"/>
                <a:gd name="connsiteY4" fmla="*/ 651510 h 651509"/>
                <a:gd name="connsiteX5" fmla="*/ 723900 w 723900"/>
                <a:gd name="connsiteY5" fmla="*/ 0 h 651509"/>
                <a:gd name="connsiteX6" fmla="*/ 546735 w 723900"/>
                <a:gd name="connsiteY6" fmla="*/ 0 h 6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00" h="651509">
                  <a:moveTo>
                    <a:pt x="361950" y="439103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280988" y="651510"/>
                  </a:lnTo>
                  <a:lnTo>
                    <a:pt x="443865" y="651510"/>
                  </a:lnTo>
                  <a:lnTo>
                    <a:pt x="723900" y="0"/>
                  </a:lnTo>
                  <a:lnTo>
                    <a:pt x="5467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46B6F659-1529-49DF-8AD4-9A682652B049}"/>
                </a:ext>
              </a:extLst>
            </p:cNvPr>
            <p:cNvSpPr/>
            <p:nvPr/>
          </p:nvSpPr>
          <p:spPr bwMode="gray">
            <a:xfrm>
              <a:off x="4706937" y="1225513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3 w 160972"/>
                <a:gd name="connsiteY1" fmla="*/ 0 h 647700"/>
                <a:gd name="connsiteX2" fmla="*/ 160973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3" y="0"/>
                  </a:lnTo>
                  <a:lnTo>
                    <a:pt x="160973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A781DF43-AE8F-4608-855C-AACB00254524}"/>
                </a:ext>
              </a:extLst>
            </p:cNvPr>
            <p:cNvSpPr/>
            <p:nvPr/>
          </p:nvSpPr>
          <p:spPr bwMode="gray">
            <a:xfrm>
              <a:off x="3171507" y="1213130"/>
              <a:ext cx="685800" cy="672464"/>
            </a:xfrm>
            <a:custGeom>
              <a:avLst/>
              <a:gdLst>
                <a:gd name="connsiteX0" fmla="*/ 342900 w 685800"/>
                <a:gd name="connsiteY0" fmla="*/ 0 h 672464"/>
                <a:gd name="connsiteX1" fmla="*/ 0 w 685800"/>
                <a:gd name="connsiteY1" fmla="*/ 336232 h 672464"/>
                <a:gd name="connsiteX2" fmla="*/ 342900 w 685800"/>
                <a:gd name="connsiteY2" fmla="*/ 672465 h 672464"/>
                <a:gd name="connsiteX3" fmla="*/ 685800 w 685800"/>
                <a:gd name="connsiteY3" fmla="*/ 336232 h 672464"/>
                <a:gd name="connsiteX4" fmla="*/ 342900 w 685800"/>
                <a:gd name="connsiteY4" fmla="*/ 0 h 672464"/>
                <a:gd name="connsiteX5" fmla="*/ 342900 w 685800"/>
                <a:gd name="connsiteY5" fmla="*/ 521970 h 672464"/>
                <a:gd name="connsiteX6" fmla="*/ 162878 w 685800"/>
                <a:gd name="connsiteY6" fmla="*/ 336232 h 672464"/>
                <a:gd name="connsiteX7" fmla="*/ 342900 w 685800"/>
                <a:gd name="connsiteY7" fmla="*/ 150495 h 672464"/>
                <a:gd name="connsiteX8" fmla="*/ 522923 w 685800"/>
                <a:gd name="connsiteY8" fmla="*/ 336232 h 672464"/>
                <a:gd name="connsiteX9" fmla="*/ 342900 w 685800"/>
                <a:gd name="connsiteY9" fmla="*/ 521970 h 67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" h="672464">
                  <a:moveTo>
                    <a:pt x="342900" y="0"/>
                  </a:moveTo>
                  <a:cubicBezTo>
                    <a:pt x="147638" y="0"/>
                    <a:pt x="0" y="147638"/>
                    <a:pt x="0" y="336232"/>
                  </a:cubicBezTo>
                  <a:cubicBezTo>
                    <a:pt x="0" y="524827"/>
                    <a:pt x="147638" y="672465"/>
                    <a:pt x="342900" y="672465"/>
                  </a:cubicBezTo>
                  <a:cubicBezTo>
                    <a:pt x="538163" y="672465"/>
                    <a:pt x="685800" y="524827"/>
                    <a:pt x="685800" y="336232"/>
                  </a:cubicBezTo>
                  <a:cubicBezTo>
                    <a:pt x="685800" y="147638"/>
                    <a:pt x="538163" y="0"/>
                    <a:pt x="342900" y="0"/>
                  </a:cubicBezTo>
                  <a:close/>
                  <a:moveTo>
                    <a:pt x="342900" y="521970"/>
                  </a:moveTo>
                  <a:cubicBezTo>
                    <a:pt x="238125" y="521970"/>
                    <a:pt x="162878" y="438150"/>
                    <a:pt x="162878" y="336232"/>
                  </a:cubicBezTo>
                  <a:cubicBezTo>
                    <a:pt x="162878" y="234315"/>
                    <a:pt x="238125" y="150495"/>
                    <a:pt x="342900" y="150495"/>
                  </a:cubicBezTo>
                  <a:cubicBezTo>
                    <a:pt x="447675" y="150495"/>
                    <a:pt x="522923" y="234315"/>
                    <a:pt x="522923" y="336232"/>
                  </a:cubicBezTo>
                  <a:cubicBezTo>
                    <a:pt x="522923" y="438150"/>
                    <a:pt x="447675" y="521970"/>
                    <a:pt x="342900" y="52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507807D1-3A02-471A-8B72-CDD1F213DB47}"/>
                </a:ext>
              </a:extLst>
            </p:cNvPr>
            <p:cNvSpPr/>
            <p:nvPr/>
          </p:nvSpPr>
          <p:spPr bwMode="gray">
            <a:xfrm>
              <a:off x="3963987" y="1225513"/>
              <a:ext cx="595312" cy="647700"/>
            </a:xfrm>
            <a:custGeom>
              <a:avLst/>
              <a:gdLst>
                <a:gd name="connsiteX0" fmla="*/ 435293 w 595312"/>
                <a:gd name="connsiteY0" fmla="*/ 364807 h 647700"/>
                <a:gd name="connsiteX1" fmla="*/ 122873 w 595312"/>
                <a:gd name="connsiteY1" fmla="*/ 0 h 647700"/>
                <a:gd name="connsiteX2" fmla="*/ 0 w 595312"/>
                <a:gd name="connsiteY2" fmla="*/ 0 h 647700"/>
                <a:gd name="connsiteX3" fmla="*/ 0 w 595312"/>
                <a:gd name="connsiteY3" fmla="*/ 647700 h 647700"/>
                <a:gd name="connsiteX4" fmla="*/ 160973 w 595312"/>
                <a:gd name="connsiteY4" fmla="*/ 647700 h 647700"/>
                <a:gd name="connsiteX5" fmla="*/ 160973 w 595312"/>
                <a:gd name="connsiteY5" fmla="*/ 292418 h 647700"/>
                <a:gd name="connsiteX6" fmla="*/ 471488 w 595312"/>
                <a:gd name="connsiteY6" fmla="*/ 647700 h 647700"/>
                <a:gd name="connsiteX7" fmla="*/ 595313 w 595312"/>
                <a:gd name="connsiteY7" fmla="*/ 647700 h 647700"/>
                <a:gd name="connsiteX8" fmla="*/ 595313 w 595312"/>
                <a:gd name="connsiteY8" fmla="*/ 0 h 647700"/>
                <a:gd name="connsiteX9" fmla="*/ 435293 w 595312"/>
                <a:gd name="connsiteY9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312" h="647700">
                  <a:moveTo>
                    <a:pt x="435293" y="364807"/>
                  </a:moveTo>
                  <a:lnTo>
                    <a:pt x="122873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292418"/>
                  </a:lnTo>
                  <a:lnTo>
                    <a:pt x="471488" y="647700"/>
                  </a:lnTo>
                  <a:lnTo>
                    <a:pt x="595313" y="647700"/>
                  </a:lnTo>
                  <a:lnTo>
                    <a:pt x="595313" y="0"/>
                  </a:lnTo>
                  <a:lnTo>
                    <a:pt x="4352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3D6D6811-F38C-47CD-83B9-0D52126E04BD}"/>
                </a:ext>
              </a:extLst>
            </p:cNvPr>
            <p:cNvSpPr/>
            <p:nvPr/>
          </p:nvSpPr>
          <p:spPr bwMode="gray">
            <a:xfrm>
              <a:off x="4979352" y="1215035"/>
              <a:ext cx="627697" cy="670559"/>
            </a:xfrm>
            <a:custGeom>
              <a:avLst/>
              <a:gdLst>
                <a:gd name="connsiteX0" fmla="*/ 338138 w 627697"/>
                <a:gd name="connsiteY0" fmla="*/ 146685 h 670559"/>
                <a:gd name="connsiteX1" fmla="*/ 492443 w 627697"/>
                <a:gd name="connsiteY1" fmla="*/ 232410 h 670559"/>
                <a:gd name="connsiteX2" fmla="*/ 627698 w 627697"/>
                <a:gd name="connsiteY2" fmla="*/ 155258 h 670559"/>
                <a:gd name="connsiteX3" fmla="*/ 340043 w 627697"/>
                <a:gd name="connsiteY3" fmla="*/ 0 h 670559"/>
                <a:gd name="connsiteX4" fmla="*/ 0 w 627697"/>
                <a:gd name="connsiteY4" fmla="*/ 335280 h 670559"/>
                <a:gd name="connsiteX5" fmla="*/ 340043 w 627697"/>
                <a:gd name="connsiteY5" fmla="*/ 670560 h 670559"/>
                <a:gd name="connsiteX6" fmla="*/ 621030 w 627697"/>
                <a:gd name="connsiteY6" fmla="*/ 527685 h 670559"/>
                <a:gd name="connsiteX7" fmla="*/ 494348 w 627697"/>
                <a:gd name="connsiteY7" fmla="*/ 438150 h 670559"/>
                <a:gd name="connsiteX8" fmla="*/ 338138 w 627697"/>
                <a:gd name="connsiteY8" fmla="*/ 522922 h 670559"/>
                <a:gd name="connsiteX9" fmla="*/ 160020 w 627697"/>
                <a:gd name="connsiteY9" fmla="*/ 335280 h 670559"/>
                <a:gd name="connsiteX10" fmla="*/ 338138 w 627697"/>
                <a:gd name="connsiteY10" fmla="*/ 146685 h 6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697" h="670559">
                  <a:moveTo>
                    <a:pt x="338138" y="146685"/>
                  </a:moveTo>
                  <a:cubicBezTo>
                    <a:pt x="404813" y="146685"/>
                    <a:pt x="458153" y="177165"/>
                    <a:pt x="492443" y="232410"/>
                  </a:cubicBezTo>
                  <a:lnTo>
                    <a:pt x="627698" y="155258"/>
                  </a:lnTo>
                  <a:cubicBezTo>
                    <a:pt x="572453" y="57150"/>
                    <a:pt x="463868" y="0"/>
                    <a:pt x="340043" y="0"/>
                  </a:cubicBezTo>
                  <a:cubicBezTo>
                    <a:pt x="140018" y="0"/>
                    <a:pt x="0" y="139065"/>
                    <a:pt x="0" y="335280"/>
                  </a:cubicBezTo>
                  <a:cubicBezTo>
                    <a:pt x="0" y="531495"/>
                    <a:pt x="140970" y="670560"/>
                    <a:pt x="340043" y="670560"/>
                  </a:cubicBezTo>
                  <a:cubicBezTo>
                    <a:pt x="463868" y="670560"/>
                    <a:pt x="561975" y="615315"/>
                    <a:pt x="621030" y="527685"/>
                  </a:cubicBezTo>
                  <a:lnTo>
                    <a:pt x="494348" y="438150"/>
                  </a:lnTo>
                  <a:cubicBezTo>
                    <a:pt x="457200" y="493395"/>
                    <a:pt x="403860" y="522922"/>
                    <a:pt x="338138" y="522922"/>
                  </a:cubicBezTo>
                  <a:cubicBezTo>
                    <a:pt x="242888" y="522922"/>
                    <a:pt x="160020" y="455295"/>
                    <a:pt x="160020" y="335280"/>
                  </a:cubicBezTo>
                  <a:cubicBezTo>
                    <a:pt x="160020" y="223838"/>
                    <a:pt x="236220" y="146685"/>
                    <a:pt x="338138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8E868134-7D69-45B1-B8EE-E0A446B7FEAF}"/>
                </a:ext>
              </a:extLst>
            </p:cNvPr>
            <p:cNvSpPr/>
            <p:nvPr/>
          </p:nvSpPr>
          <p:spPr bwMode="gray">
            <a:xfrm>
              <a:off x="2542857" y="1225513"/>
              <a:ext cx="594360" cy="647700"/>
            </a:xfrm>
            <a:custGeom>
              <a:avLst/>
              <a:gdLst>
                <a:gd name="connsiteX0" fmla="*/ 551498 w 594360"/>
                <a:gd name="connsiteY0" fmla="*/ 227647 h 647700"/>
                <a:gd name="connsiteX1" fmla="*/ 282893 w 594360"/>
                <a:gd name="connsiteY1" fmla="*/ 0 h 647700"/>
                <a:gd name="connsiteX2" fmla="*/ 0 w 594360"/>
                <a:gd name="connsiteY2" fmla="*/ 0 h 647700"/>
                <a:gd name="connsiteX3" fmla="*/ 0 w 594360"/>
                <a:gd name="connsiteY3" fmla="*/ 647700 h 647700"/>
                <a:gd name="connsiteX4" fmla="*/ 160973 w 594360"/>
                <a:gd name="connsiteY4" fmla="*/ 647700 h 647700"/>
                <a:gd name="connsiteX5" fmla="*/ 160973 w 594360"/>
                <a:gd name="connsiteY5" fmla="*/ 460057 h 647700"/>
                <a:gd name="connsiteX6" fmla="*/ 282893 w 594360"/>
                <a:gd name="connsiteY6" fmla="*/ 460057 h 647700"/>
                <a:gd name="connsiteX7" fmla="*/ 283845 w 594360"/>
                <a:gd name="connsiteY7" fmla="*/ 460057 h 647700"/>
                <a:gd name="connsiteX8" fmla="*/ 406718 w 594360"/>
                <a:gd name="connsiteY8" fmla="*/ 647700 h 647700"/>
                <a:gd name="connsiteX9" fmla="*/ 594360 w 594360"/>
                <a:gd name="connsiteY9" fmla="*/ 647700 h 647700"/>
                <a:gd name="connsiteX10" fmla="*/ 441960 w 594360"/>
                <a:gd name="connsiteY10" fmla="*/ 421005 h 647700"/>
                <a:gd name="connsiteX11" fmla="*/ 551498 w 594360"/>
                <a:gd name="connsiteY11" fmla="*/ 227647 h 647700"/>
                <a:gd name="connsiteX12" fmla="*/ 280035 w 594360"/>
                <a:gd name="connsiteY12" fmla="*/ 315278 h 647700"/>
                <a:gd name="connsiteX13" fmla="*/ 160973 w 594360"/>
                <a:gd name="connsiteY13" fmla="*/ 315278 h 647700"/>
                <a:gd name="connsiteX14" fmla="*/ 160973 w 594360"/>
                <a:gd name="connsiteY14" fmla="*/ 141922 h 647700"/>
                <a:gd name="connsiteX15" fmla="*/ 280035 w 594360"/>
                <a:gd name="connsiteY15" fmla="*/ 141922 h 647700"/>
                <a:gd name="connsiteX16" fmla="*/ 390525 w 594360"/>
                <a:gd name="connsiteY16" fmla="*/ 227647 h 647700"/>
                <a:gd name="connsiteX17" fmla="*/ 280035 w 594360"/>
                <a:gd name="connsiteY17" fmla="*/ 315278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4360" h="647700">
                  <a:moveTo>
                    <a:pt x="551498" y="227647"/>
                  </a:moveTo>
                  <a:cubicBezTo>
                    <a:pt x="551498" y="87630"/>
                    <a:pt x="443865" y="0"/>
                    <a:pt x="282893" y="0"/>
                  </a:cubicBez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460057"/>
                  </a:lnTo>
                  <a:lnTo>
                    <a:pt x="282893" y="460057"/>
                  </a:lnTo>
                  <a:lnTo>
                    <a:pt x="283845" y="460057"/>
                  </a:lnTo>
                  <a:lnTo>
                    <a:pt x="406718" y="647700"/>
                  </a:lnTo>
                  <a:lnTo>
                    <a:pt x="594360" y="647700"/>
                  </a:lnTo>
                  <a:lnTo>
                    <a:pt x="441960" y="421005"/>
                  </a:lnTo>
                  <a:cubicBezTo>
                    <a:pt x="510540" y="381000"/>
                    <a:pt x="551498" y="312420"/>
                    <a:pt x="551498" y="227647"/>
                  </a:cubicBezTo>
                  <a:close/>
                  <a:moveTo>
                    <a:pt x="280035" y="315278"/>
                  </a:moveTo>
                  <a:lnTo>
                    <a:pt x="160973" y="315278"/>
                  </a:lnTo>
                  <a:lnTo>
                    <a:pt x="160973" y="141922"/>
                  </a:lnTo>
                  <a:lnTo>
                    <a:pt x="280035" y="141922"/>
                  </a:lnTo>
                  <a:cubicBezTo>
                    <a:pt x="341948" y="141922"/>
                    <a:pt x="390525" y="175260"/>
                    <a:pt x="390525" y="227647"/>
                  </a:cubicBezTo>
                  <a:cubicBezTo>
                    <a:pt x="390525" y="280988"/>
                    <a:pt x="341948" y="315278"/>
                    <a:pt x="280035" y="315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2747E22-4AC6-4995-B20D-0E59E000ED2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6BDDF052-E00A-414F-BC7A-A3BBF2D2C2C8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7A0D82-91B4-4A2B-A642-BF1CB5D977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970593-D114-4371-8BCE-7861D024FBD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B27DC315-73D8-4DA4-B780-9A8832776AE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492354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ad Car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2A77D3A-1A43-4AE5-8993-633A5FF4D438}"/>
              </a:ext>
            </a:extLst>
          </p:cNvPr>
          <p:cNvSpPr>
            <a:spLocks/>
          </p:cNvSpPr>
          <p:nvPr userDrawn="1"/>
        </p:nvSpPr>
        <p:spPr>
          <a:xfrm>
            <a:off x="0" y="2741685"/>
            <a:ext cx="6102306" cy="4116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7DEEECC-4FCB-47BF-B60F-C3E23A8E5D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0" y="1"/>
            <a:ext cx="6102306" cy="2741684"/>
          </a:xfrm>
          <a:solidFill>
            <a:schemeClr val="accent2"/>
          </a:solidFill>
        </p:spPr>
        <p:txBody>
          <a:bodyPr lIns="108000" tIns="216000" rIns="180000"/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GB" dirty="0"/>
              <a:t>To insert a photo, please click on the small icon. </a:t>
            </a: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D3C325-3572-4FCA-A6E0-2355F7376B7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65453" y="1337555"/>
            <a:ext cx="4983635" cy="332399"/>
          </a:xfrm>
        </p:spPr>
        <p:txBody>
          <a:bodyPr wrap="square" rIns="0" anchor="t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0FA3C9CB-91DD-4C69-952A-FDBEBF96F45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2912" y="205445"/>
            <a:ext cx="5426547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A466EE34-19A1-49F9-9C50-A9C96AEDB9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7431801" y="3148966"/>
            <a:ext cx="4317286" cy="200568"/>
          </a:xfrm>
          <a:solidFill>
            <a:schemeClr val="accent5"/>
          </a:solidFill>
          <a:effectLst>
            <a:outerShdw dist="1955800" dir="10800000" sx="69000" sy="69000" algn="r" rotWithShape="0">
              <a:schemeClr val="tx1"/>
            </a:outerShdw>
          </a:effectLst>
        </p:spPr>
        <p:txBody>
          <a:bodyPr wrap="square" lIns="72000" rIns="0" anchor="ctr" anchorCtr="0">
            <a:spAutoFit/>
          </a:bodyPr>
          <a:lstStyle>
            <a:lvl1pPr>
              <a:defRPr sz="1200" b="1" cap="all" baseline="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3B554C09-9558-48E2-9AAF-DC53BC9529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37878" y="3584330"/>
            <a:ext cx="5426550" cy="352426"/>
          </a:xfrm>
        </p:spPr>
        <p:txBody>
          <a:bodyPr anchor="b">
            <a:noAutofit/>
          </a:bodyPr>
          <a:lstStyle>
            <a:lvl1pPr marL="358775" marR="0" indent="-358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Wingdings 2" panose="05020102010507070707" pitchFamily="18" charset="2"/>
              <a:buNone/>
              <a:tabLst/>
              <a:defRPr lang="en-GB" sz="1800" b="1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B1EFF747-2F81-4775-A5CC-102FFA253E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7878" y="4024207"/>
            <a:ext cx="5426550" cy="235371"/>
          </a:xfrm>
        </p:spPr>
        <p:txBody>
          <a:bodyPr anchor="t">
            <a:noAutofit/>
          </a:bodyPr>
          <a:lstStyle>
            <a:lvl1pPr marL="358775" marR="0" indent="-358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Wingdings 2" panose="05020102010507070707" pitchFamily="18" charset="2"/>
              <a:buNone/>
              <a:tabLst/>
              <a:defRPr lang="en-GB" sz="14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Titel, position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1F0B66AA-E030-41BF-94F1-A659D4D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2071688" y="4563843"/>
            <a:ext cx="3692740" cy="352425"/>
          </a:xfrm>
        </p:spPr>
        <p:txBody>
          <a:bodyPr anchor="ctr">
            <a:noAutofit/>
          </a:bodyPr>
          <a:lstStyle>
            <a:lvl1pPr marL="358775" marR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Wingdings 2" panose="05020102010507070707" pitchFamily="18" charset="2"/>
              <a:buNone/>
              <a:tabLst/>
              <a:defRPr lang="en-GB" sz="1400" b="1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Tel:</a:t>
            </a:r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DE13315B-458B-48FF-911D-6055B27F493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700595" y="4618165"/>
            <a:ext cx="238670" cy="245304"/>
          </a:xfrm>
          <a:blipFill>
            <a:blip r:embed="rId2"/>
            <a:srcRect/>
            <a:stretch>
              <a:fillRect l="-19" r="-19"/>
            </a:stretch>
          </a:blipFill>
        </p:spPr>
        <p:txBody>
          <a:bodyPr>
            <a:normAutofit/>
          </a:bodyPr>
          <a:lstStyle>
            <a:lvl1pPr>
              <a:defRPr sz="20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sp>
        <p:nvSpPr>
          <p:cNvPr id="23" name="Textplatzhalter 15">
            <a:extLst>
              <a:ext uri="{FF2B5EF4-FFF2-40B4-BE49-F238E27FC236}">
                <a16:creationId xmlns:a16="http://schemas.microsoft.com/office/drawing/2014/main" id="{22847C6E-CF7F-42DD-A649-281DC080068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806088" y="3584330"/>
            <a:ext cx="4942999" cy="2761238"/>
          </a:xfrm>
        </p:spPr>
        <p:txBody>
          <a:bodyPr>
            <a:noAutofit/>
          </a:bodyPr>
          <a:lstStyle>
            <a:lvl1pPr marL="306388" marR="0" indent="-306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25000"/>
              <a:buFont typeface="Wingdings 2" panose="05020102010507070707" pitchFamily="18" charset="2"/>
              <a:buChar char=""/>
              <a:tabLst/>
              <a:defRPr lang="en-GB" sz="14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2CC89A11-0609-45AB-AAB7-FD20EF736C9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12978" y="2092261"/>
            <a:ext cx="1276350" cy="1276350"/>
          </a:xfrm>
          <a:prstGeom prst="ellipse">
            <a:avLst/>
          </a:prstGeom>
          <a:solidFill>
            <a:schemeClr val="bg1"/>
          </a:solidFill>
        </p:spPr>
        <p:txBody>
          <a:bodyPr rIns="0"/>
          <a:lstStyle>
            <a:lvl1pPr algn="ctr">
              <a:defRPr/>
            </a:lvl1pPr>
          </a:lstStyle>
          <a:p>
            <a:r>
              <a:rPr lang="en-GB" dirty="0" err="1"/>
              <a:t>Foto</a:t>
            </a:r>
            <a:endParaRPr lang="en-GB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C4CC9FA0-18FA-4300-B876-5069F4280A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2071688" y="5021043"/>
            <a:ext cx="3692740" cy="352425"/>
          </a:xfrm>
        </p:spPr>
        <p:txBody>
          <a:bodyPr anchor="ctr">
            <a:noAutofit/>
          </a:bodyPr>
          <a:lstStyle>
            <a:lvl1pPr marL="358775" marR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Wingdings 2" panose="05020102010507070707" pitchFamily="18" charset="2"/>
              <a:buNone/>
              <a:tabLst/>
              <a:defRPr lang="en-GB" sz="1400" b="1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E-Mail:</a:t>
            </a:r>
          </a:p>
        </p:txBody>
      </p:sp>
      <p:sp>
        <p:nvSpPr>
          <p:cNvPr id="17" name="Bildplatzhalter 20">
            <a:extLst>
              <a:ext uri="{FF2B5EF4-FFF2-40B4-BE49-F238E27FC236}">
                <a16:creationId xmlns:a16="http://schemas.microsoft.com/office/drawing/2014/main" id="{DF876BFF-CF38-4E97-8244-9DBC7F9A71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700595" y="5086352"/>
            <a:ext cx="238670" cy="234572"/>
          </a:xfrm>
          <a:blipFill>
            <a:blip r:embed="rId3"/>
            <a:srcRect/>
            <a:stretch>
              <a:fillRect t="17199" b="17199"/>
            </a:stretch>
          </a:blipFill>
        </p:spPr>
        <p:txBody>
          <a:bodyPr>
            <a:normAutofit/>
          </a:bodyPr>
          <a:lstStyle>
            <a:lvl1pPr>
              <a:defRPr sz="20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224F7FB-AD36-4D90-8149-721E4306E966}"/>
              </a:ext>
            </a:extLst>
          </p:cNvPr>
          <p:cNvSpPr txBox="1"/>
          <p:nvPr userDrawn="1"/>
        </p:nvSpPr>
        <p:spPr>
          <a:xfrm>
            <a:off x="2834712" y="6126370"/>
            <a:ext cx="432882" cy="4328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</a:rPr>
              <a:t>in</a:t>
            </a:r>
          </a:p>
        </p:txBody>
      </p:sp>
      <p:sp>
        <p:nvSpPr>
          <p:cNvPr id="22" name="Datumsplatzhalter 3">
            <a:extLst>
              <a:ext uri="{FF2B5EF4-FFF2-40B4-BE49-F238E27FC236}">
                <a16:creationId xmlns:a16="http://schemas.microsoft.com/office/drawing/2014/main" id="{202BA1FA-F20C-4665-848F-368AEBA61072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762" y="6807211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de-DE" sz="100" smtClean="0">
                <a:solidFill>
                  <a:srgbClr val="EDEFF0">
                    <a:alpha val="0"/>
                  </a:srgbClr>
                </a:solidFill>
                <a:latin typeface="+mn-lt"/>
              </a:defRPr>
            </a:lvl1pPr>
          </a:lstStyle>
          <a:p>
            <a:fld id="{5BF6949D-D353-4F50-BF40-7CA805C349C4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24" name="Fußzeilenplatzhalter 4">
            <a:extLst>
              <a:ext uri="{FF2B5EF4-FFF2-40B4-BE49-F238E27FC236}">
                <a16:creationId xmlns:a16="http://schemas.microsoft.com/office/drawing/2014/main" id="{11CFBF88-A7DC-418E-A909-349429E0A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72567" y="6807212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de-DE" sz="100" b="0" smtClean="0">
                <a:solidFill>
                  <a:srgbClr val="EDEFF0">
                    <a:alpha val="0"/>
                  </a:srgbClr>
                </a:solidFill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de-DE" dirty="0"/>
          </a:p>
        </p:txBody>
      </p:sp>
      <p:sp>
        <p:nvSpPr>
          <p:cNvPr id="26" name="Foliennummernplatzhalter 1">
            <a:extLst>
              <a:ext uri="{FF2B5EF4-FFF2-40B4-BE49-F238E27FC236}">
                <a16:creationId xmlns:a16="http://schemas.microsoft.com/office/drawing/2014/main" id="{EE3D0D96-B316-4357-8CB4-B4E7D3251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146280" y="6811973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de-DE" sz="100" b="0" smtClean="0">
                <a:solidFill>
                  <a:srgbClr val="EDEFF0">
                    <a:alpha val="0"/>
                  </a:srgbClr>
                </a:solidFill>
                <a:latin typeface="+mn-lt"/>
              </a:defRPr>
            </a:lvl1pPr>
          </a:lstStyle>
          <a:p>
            <a:pPr algn="l"/>
            <a:fld id="{8DC308C3-C2DB-48DD-9CBE-94DCE7EFE8DD}" type="slidenum">
              <a:rPr lang="de-DE" smtClean="0"/>
              <a:pPr algn="l"/>
              <a:t>‹#›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014C81F-C3B6-4E32-B84D-A32087CB835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9567" y="5688179"/>
            <a:ext cx="4663172" cy="233910"/>
          </a:xfrm>
          <a:solidFill>
            <a:schemeClr val="bg2"/>
          </a:solidFill>
        </p:spPr>
        <p:txBody>
          <a:bodyPr wrap="square" rIns="0">
            <a:spAutoFit/>
          </a:bodyPr>
          <a:lstStyle>
            <a:lvl1pPr algn="ctr">
              <a:defRPr b="1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68332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D3C325-3572-4FCA-A6E0-2355F7376B7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11306175" cy="498598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487CB0C-DFBA-4F58-88B7-9C34A16AF4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2913" y="1927047"/>
            <a:ext cx="8713788" cy="4022903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GB" err="1"/>
              <a:t>Mastertextformat</a:t>
            </a:r>
            <a:r>
              <a:rPr lang="en-GB"/>
              <a:t> </a:t>
            </a:r>
            <a:r>
              <a:rPr lang="en-GB" err="1"/>
              <a:t>bearbeiten</a:t>
            </a:r>
            <a:endParaRPr lang="en-GB"/>
          </a:p>
          <a:p>
            <a:pPr lvl="1"/>
            <a:r>
              <a:rPr lang="en-GB" err="1"/>
              <a:t>Zweite</a:t>
            </a:r>
            <a:r>
              <a:rPr lang="en-GB"/>
              <a:t> Ebene</a:t>
            </a:r>
          </a:p>
          <a:p>
            <a:pPr lvl="2"/>
            <a:r>
              <a:rPr lang="en-GB" err="1"/>
              <a:t>Dritte</a:t>
            </a:r>
            <a:r>
              <a:rPr lang="en-GB"/>
              <a:t>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F60851-C623-43D6-8B10-9FA8BDE34B9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12.04.2021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9A56BCF-8297-4056-A28F-CE680A3B665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67EE7F9-827A-4CE1-9AED-D5E78ED98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45795" y="6164643"/>
            <a:ext cx="60329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6507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970C181-AA2A-4C53-A45B-112CC88A3A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2913" y="1513225"/>
            <a:ext cx="11306174" cy="38472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2500" b="0"/>
            </a:lvl1pPr>
          </a:lstStyle>
          <a:p>
            <a:pPr lvl="0"/>
            <a:endParaRPr lang="en-GB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487CB0C-DFBA-4F58-88B7-9C34A16AF4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2913" y="2363859"/>
            <a:ext cx="8713788" cy="3586091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GB" err="1"/>
              <a:t>Mastertextformat</a:t>
            </a:r>
            <a:r>
              <a:rPr lang="en-GB"/>
              <a:t> </a:t>
            </a:r>
            <a:r>
              <a:rPr lang="en-GB" err="1"/>
              <a:t>bearbeiten</a:t>
            </a:r>
            <a:endParaRPr lang="en-GB"/>
          </a:p>
          <a:p>
            <a:pPr lvl="1"/>
            <a:r>
              <a:rPr lang="en-GB" err="1"/>
              <a:t>Zweite</a:t>
            </a:r>
            <a:r>
              <a:rPr lang="en-GB"/>
              <a:t> Ebene</a:t>
            </a:r>
          </a:p>
          <a:p>
            <a:pPr lvl="2"/>
            <a:r>
              <a:rPr lang="en-GB" err="1"/>
              <a:t>Dritte</a:t>
            </a:r>
            <a:r>
              <a:rPr lang="en-GB"/>
              <a:t> Ebene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0774EC7-66AA-4705-8A3E-57D78888011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11306175" cy="498598"/>
          </a:xfrm>
        </p:spPr>
        <p:txBody>
          <a:bodyPr/>
          <a:lstStyle/>
          <a:p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8C1869-015C-40D0-9EA5-667C9059617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12.04.2021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663031-FC0A-4A37-9A0E-DEC9FB6D5DC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9D5EF6E8-00FA-4AB6-B228-1CF43AE90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45795" y="6164643"/>
            <a:ext cx="60329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0205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2 Text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487CB0C-DFBA-4F58-88B7-9C34A16AF4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2913" y="1927047"/>
            <a:ext cx="5473086" cy="4022903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GB" err="1"/>
              <a:t>Mastertextformat</a:t>
            </a:r>
            <a:r>
              <a:rPr lang="en-GB"/>
              <a:t> </a:t>
            </a:r>
            <a:r>
              <a:rPr lang="en-GB" err="1"/>
              <a:t>bearbeiten</a:t>
            </a:r>
            <a:endParaRPr lang="en-GB"/>
          </a:p>
          <a:p>
            <a:pPr lvl="1"/>
            <a:r>
              <a:rPr lang="en-GB" err="1"/>
              <a:t>Zweite</a:t>
            </a:r>
            <a:r>
              <a:rPr lang="en-GB"/>
              <a:t> Ebene</a:t>
            </a:r>
          </a:p>
          <a:p>
            <a:pPr lvl="2"/>
            <a:r>
              <a:rPr lang="en-GB" err="1"/>
              <a:t>Dritte</a:t>
            </a:r>
            <a:r>
              <a:rPr lang="en-GB"/>
              <a:t> Ebene</a:t>
            </a:r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id="{CCFC0525-CCF5-4C80-98B0-A0B1404FCA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275999" y="1927047"/>
            <a:ext cx="5473088" cy="4022903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GB" err="1"/>
              <a:t>Mastertextformat</a:t>
            </a:r>
            <a:r>
              <a:rPr lang="en-GB"/>
              <a:t> </a:t>
            </a:r>
            <a:r>
              <a:rPr lang="en-GB" err="1"/>
              <a:t>bearbeiten</a:t>
            </a:r>
            <a:endParaRPr lang="en-GB"/>
          </a:p>
          <a:p>
            <a:pPr lvl="1"/>
            <a:r>
              <a:rPr lang="en-GB" err="1"/>
              <a:t>Zweite</a:t>
            </a:r>
            <a:r>
              <a:rPr lang="en-GB"/>
              <a:t> Ebene</a:t>
            </a:r>
          </a:p>
          <a:p>
            <a:pPr lvl="2"/>
            <a:r>
              <a:rPr lang="en-GB" err="1"/>
              <a:t>Dritte</a:t>
            </a:r>
            <a:r>
              <a:rPr lang="en-GB"/>
              <a:t> Ebene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CCF25FA-7EE6-44D4-822F-E71487458F5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11306175" cy="498598"/>
          </a:xfrm>
        </p:spPr>
        <p:txBody>
          <a:bodyPr/>
          <a:lstStyle/>
          <a:p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912BF5-72B8-4B79-839F-1C283D80A5A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12.04.2021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929D90-0539-4950-8F79-E9D50FDEBB2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4416627-E03C-4E1F-9DAD-FE5E65C3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45795" y="6164643"/>
            <a:ext cx="60329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0433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0E3D37E-89FB-454E-AAE0-878F3B4D70A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11306175" cy="498598"/>
          </a:xfrm>
        </p:spPr>
        <p:txBody>
          <a:bodyPr/>
          <a:lstStyle/>
          <a:p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2BDF71-8840-47A8-BBB2-5642B89DB43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12.04.2021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3568C8-CD2C-4871-8E48-DB120D5E25F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D20C62-A101-4644-A9F2-D4023C091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45795" y="6164643"/>
            <a:ext cx="60329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3561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D3C325-3572-4FCA-A6E0-2355F7376B7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11306175" cy="498598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F60851-C623-43D6-8B10-9FA8BDE34B9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12.04.2021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9A56BCF-8297-4056-A28F-CE680A3B665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96B840-1219-47AA-8C90-92DE1257E5A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2912" y="1927047"/>
            <a:ext cx="8713788" cy="4022903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err="1"/>
              <a:t>Mastertextformat</a:t>
            </a:r>
            <a:r>
              <a:rPr lang="en-GB"/>
              <a:t> </a:t>
            </a:r>
            <a:r>
              <a:rPr lang="en-GB" err="1"/>
              <a:t>bearbeiten</a:t>
            </a:r>
            <a:endParaRPr lang="en-GB"/>
          </a:p>
          <a:p>
            <a:pPr lvl="1"/>
            <a:r>
              <a:rPr lang="en-GB" err="1"/>
              <a:t>Zweite</a:t>
            </a:r>
            <a:r>
              <a:rPr lang="en-GB"/>
              <a:t> Ebene</a:t>
            </a:r>
          </a:p>
          <a:p>
            <a:pPr lvl="2"/>
            <a:r>
              <a:rPr lang="en-GB" err="1"/>
              <a:t>Dritte</a:t>
            </a:r>
            <a:r>
              <a:rPr lang="en-GB"/>
              <a:t> Ebene</a:t>
            </a:r>
          </a:p>
          <a:p>
            <a:pPr lvl="3"/>
            <a:r>
              <a:rPr lang="en-GB" err="1"/>
              <a:t>Vierte</a:t>
            </a:r>
            <a:r>
              <a:rPr lang="en-GB"/>
              <a:t> Ebene</a:t>
            </a:r>
          </a:p>
          <a:p>
            <a:pPr lvl="4"/>
            <a:r>
              <a:rPr lang="en-GB" err="1"/>
              <a:t>Fünfte</a:t>
            </a:r>
            <a:r>
              <a:rPr lang="en-GB"/>
              <a:t> Ebene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43C257A-629F-48DD-AAD0-47F7BC679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45795" y="6164643"/>
            <a:ext cx="60329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074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Subtitle and Text Change Colo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970C181-AA2A-4C53-A45B-112CC88A3A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2913" y="1513225"/>
            <a:ext cx="11306174" cy="38472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25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GB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487CB0C-DFBA-4F58-88B7-9C34A16AF4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2913" y="2363859"/>
            <a:ext cx="8713788" cy="3586091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Mastertextformat</a:t>
            </a:r>
            <a:r>
              <a:rPr lang="en-GB"/>
              <a:t> </a:t>
            </a:r>
            <a:r>
              <a:rPr lang="en-GB" err="1"/>
              <a:t>bearbeiten</a:t>
            </a:r>
            <a:endParaRPr lang="en-GB"/>
          </a:p>
          <a:p>
            <a:pPr lvl="1"/>
            <a:r>
              <a:rPr lang="en-GB" err="1"/>
              <a:t>Zweite</a:t>
            </a:r>
            <a:r>
              <a:rPr lang="en-GB"/>
              <a:t> Ebene</a:t>
            </a:r>
          </a:p>
          <a:p>
            <a:pPr lvl="2"/>
            <a:r>
              <a:rPr lang="en-GB" err="1"/>
              <a:t>Dritte</a:t>
            </a:r>
            <a:r>
              <a:rPr lang="en-GB"/>
              <a:t> Ebene</a:t>
            </a:r>
          </a:p>
        </p:txBody>
      </p:sp>
      <p:sp>
        <p:nvSpPr>
          <p:cNvPr id="40" name="Titel 1">
            <a:extLst>
              <a:ext uri="{FF2B5EF4-FFF2-40B4-BE49-F238E27FC236}">
                <a16:creationId xmlns:a16="http://schemas.microsoft.com/office/drawing/2014/main" id="{1BE5A4A4-7416-45A8-B884-6496B2BE2AF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11306175" cy="4985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05E91F-F7A4-409B-9423-13ECC6007807}"/>
              </a:ext>
            </a:extLst>
          </p:cNvPr>
          <p:cNvSpPr/>
          <p:nvPr userDrawn="1"/>
        </p:nvSpPr>
        <p:spPr>
          <a:xfrm>
            <a:off x="6096000" y="-276999"/>
            <a:ext cx="6096000" cy="27699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en-GB" sz="1200">
                <a:solidFill>
                  <a:srgbClr val="FF0000"/>
                </a:solidFill>
                <a:latin typeface="Arial" panose="020B0604020202020204" pitchFamily="34" charset="0"/>
              </a:rPr>
              <a:t>You can change the background </a:t>
            </a:r>
            <a:r>
              <a:rPr lang="en-GB" sz="1200" err="1">
                <a:solidFill>
                  <a:srgbClr val="FF0000"/>
                </a:solidFill>
                <a:latin typeface="Arial" panose="020B0604020202020204" pitchFamily="34" charset="0"/>
              </a:rPr>
              <a:t>color</a:t>
            </a:r>
            <a:endParaRPr lang="en-GB" sz="1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Datumsplatzhalter 3">
            <a:extLst>
              <a:ext uri="{FF2B5EF4-FFF2-40B4-BE49-F238E27FC236}">
                <a16:creationId xmlns:a16="http://schemas.microsoft.com/office/drawing/2014/main" id="{5042471E-08CA-465B-AE33-BFA7C62E561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433546" y="6164643"/>
            <a:ext cx="86374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12.04.2021</a:t>
            </a:r>
            <a:endParaRPr lang="en-GB"/>
          </a:p>
        </p:txBody>
      </p:sp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DA6C48FC-998B-403B-B044-72C5F8566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432645" y="6164643"/>
            <a:ext cx="614666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66D7E98-A223-4E70-885C-391DAEB6B0F1}"/>
              </a:ext>
            </a:extLst>
          </p:cNvPr>
          <p:cNvGrpSpPr/>
          <p:nvPr userDrawn="1"/>
        </p:nvGrpSpPr>
        <p:grpSpPr bwMode="gray">
          <a:xfrm>
            <a:off x="442912" y="6288176"/>
            <a:ext cx="759579" cy="108842"/>
            <a:chOff x="914082" y="1213130"/>
            <a:chExt cx="4692967" cy="672464"/>
          </a:xfrm>
          <a:solidFill>
            <a:schemeClr val="bg1"/>
          </a:solidFill>
        </p:grpSpPr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536FC731-5F09-4B4D-BE88-1B9F222D0565}"/>
                </a:ext>
              </a:extLst>
            </p:cNvPr>
            <p:cNvSpPr/>
            <p:nvPr/>
          </p:nvSpPr>
          <p:spPr bwMode="gray">
            <a:xfrm>
              <a:off x="1927542" y="1225513"/>
              <a:ext cx="546734" cy="647700"/>
            </a:xfrm>
            <a:custGeom>
              <a:avLst/>
              <a:gdLst>
                <a:gd name="connsiteX0" fmla="*/ 0 w 546734"/>
                <a:gd name="connsiteY0" fmla="*/ 143828 h 647700"/>
                <a:gd name="connsiteX1" fmla="*/ 195263 w 546734"/>
                <a:gd name="connsiteY1" fmla="*/ 143828 h 647700"/>
                <a:gd name="connsiteX2" fmla="*/ 195263 w 546734"/>
                <a:gd name="connsiteY2" fmla="*/ 647700 h 647700"/>
                <a:gd name="connsiteX3" fmla="*/ 355282 w 546734"/>
                <a:gd name="connsiteY3" fmla="*/ 647700 h 647700"/>
                <a:gd name="connsiteX4" fmla="*/ 355282 w 546734"/>
                <a:gd name="connsiteY4" fmla="*/ 143828 h 647700"/>
                <a:gd name="connsiteX5" fmla="*/ 546735 w 546734"/>
                <a:gd name="connsiteY5" fmla="*/ 143828 h 647700"/>
                <a:gd name="connsiteX6" fmla="*/ 546735 w 546734"/>
                <a:gd name="connsiteY6" fmla="*/ 0 h 647700"/>
                <a:gd name="connsiteX7" fmla="*/ 0 w 546734"/>
                <a:gd name="connsiteY7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734" h="647700">
                  <a:moveTo>
                    <a:pt x="0" y="143828"/>
                  </a:moveTo>
                  <a:lnTo>
                    <a:pt x="195263" y="143828"/>
                  </a:lnTo>
                  <a:lnTo>
                    <a:pt x="195263" y="647700"/>
                  </a:lnTo>
                  <a:lnTo>
                    <a:pt x="355282" y="647700"/>
                  </a:lnTo>
                  <a:lnTo>
                    <a:pt x="355282" y="143828"/>
                  </a:lnTo>
                  <a:lnTo>
                    <a:pt x="546735" y="143828"/>
                  </a:lnTo>
                  <a:lnTo>
                    <a:pt x="54673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F50D9D3F-8A6E-4763-A998-6E0432D80222}"/>
                </a:ext>
              </a:extLst>
            </p:cNvPr>
            <p:cNvSpPr/>
            <p:nvPr/>
          </p:nvSpPr>
          <p:spPr bwMode="gray">
            <a:xfrm>
              <a:off x="1697037" y="1224560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2 w 160972"/>
                <a:gd name="connsiteY1" fmla="*/ 0 h 647700"/>
                <a:gd name="connsiteX2" fmla="*/ 160972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2" y="0"/>
                  </a:lnTo>
                  <a:lnTo>
                    <a:pt x="160972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327CC331-32E1-4609-BC34-052581AEA10C}"/>
                </a:ext>
              </a:extLst>
            </p:cNvPr>
            <p:cNvSpPr/>
            <p:nvPr/>
          </p:nvSpPr>
          <p:spPr bwMode="gray">
            <a:xfrm>
              <a:off x="914082" y="1224560"/>
              <a:ext cx="723900" cy="651509"/>
            </a:xfrm>
            <a:custGeom>
              <a:avLst/>
              <a:gdLst>
                <a:gd name="connsiteX0" fmla="*/ 361950 w 723900"/>
                <a:gd name="connsiteY0" fmla="*/ 439103 h 651509"/>
                <a:gd name="connsiteX1" fmla="*/ 177165 w 723900"/>
                <a:gd name="connsiteY1" fmla="*/ 0 h 651509"/>
                <a:gd name="connsiteX2" fmla="*/ 0 w 723900"/>
                <a:gd name="connsiteY2" fmla="*/ 0 h 651509"/>
                <a:gd name="connsiteX3" fmla="*/ 280988 w 723900"/>
                <a:gd name="connsiteY3" fmla="*/ 651510 h 651509"/>
                <a:gd name="connsiteX4" fmla="*/ 443865 w 723900"/>
                <a:gd name="connsiteY4" fmla="*/ 651510 h 651509"/>
                <a:gd name="connsiteX5" fmla="*/ 723900 w 723900"/>
                <a:gd name="connsiteY5" fmla="*/ 0 h 651509"/>
                <a:gd name="connsiteX6" fmla="*/ 546735 w 723900"/>
                <a:gd name="connsiteY6" fmla="*/ 0 h 6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00" h="651509">
                  <a:moveTo>
                    <a:pt x="361950" y="439103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280988" y="651510"/>
                  </a:lnTo>
                  <a:lnTo>
                    <a:pt x="443865" y="651510"/>
                  </a:lnTo>
                  <a:lnTo>
                    <a:pt x="723900" y="0"/>
                  </a:lnTo>
                  <a:lnTo>
                    <a:pt x="5467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26F29E9-E0EE-4C5F-BC09-FE08150BF41C}"/>
                </a:ext>
              </a:extLst>
            </p:cNvPr>
            <p:cNvSpPr/>
            <p:nvPr/>
          </p:nvSpPr>
          <p:spPr bwMode="gray">
            <a:xfrm>
              <a:off x="4706937" y="1225513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3 w 160972"/>
                <a:gd name="connsiteY1" fmla="*/ 0 h 647700"/>
                <a:gd name="connsiteX2" fmla="*/ 160973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3" y="0"/>
                  </a:lnTo>
                  <a:lnTo>
                    <a:pt x="160973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3B6EB38-3E1F-4A7C-BCB6-4E19E217641D}"/>
                </a:ext>
              </a:extLst>
            </p:cNvPr>
            <p:cNvSpPr/>
            <p:nvPr/>
          </p:nvSpPr>
          <p:spPr bwMode="gray">
            <a:xfrm>
              <a:off x="3171507" y="1213130"/>
              <a:ext cx="685800" cy="672464"/>
            </a:xfrm>
            <a:custGeom>
              <a:avLst/>
              <a:gdLst>
                <a:gd name="connsiteX0" fmla="*/ 342900 w 685800"/>
                <a:gd name="connsiteY0" fmla="*/ 0 h 672464"/>
                <a:gd name="connsiteX1" fmla="*/ 0 w 685800"/>
                <a:gd name="connsiteY1" fmla="*/ 336232 h 672464"/>
                <a:gd name="connsiteX2" fmla="*/ 342900 w 685800"/>
                <a:gd name="connsiteY2" fmla="*/ 672465 h 672464"/>
                <a:gd name="connsiteX3" fmla="*/ 685800 w 685800"/>
                <a:gd name="connsiteY3" fmla="*/ 336232 h 672464"/>
                <a:gd name="connsiteX4" fmla="*/ 342900 w 685800"/>
                <a:gd name="connsiteY4" fmla="*/ 0 h 672464"/>
                <a:gd name="connsiteX5" fmla="*/ 342900 w 685800"/>
                <a:gd name="connsiteY5" fmla="*/ 521970 h 672464"/>
                <a:gd name="connsiteX6" fmla="*/ 162878 w 685800"/>
                <a:gd name="connsiteY6" fmla="*/ 336232 h 672464"/>
                <a:gd name="connsiteX7" fmla="*/ 342900 w 685800"/>
                <a:gd name="connsiteY7" fmla="*/ 150495 h 672464"/>
                <a:gd name="connsiteX8" fmla="*/ 522923 w 685800"/>
                <a:gd name="connsiteY8" fmla="*/ 336232 h 672464"/>
                <a:gd name="connsiteX9" fmla="*/ 342900 w 685800"/>
                <a:gd name="connsiteY9" fmla="*/ 521970 h 67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" h="672464">
                  <a:moveTo>
                    <a:pt x="342900" y="0"/>
                  </a:moveTo>
                  <a:cubicBezTo>
                    <a:pt x="147638" y="0"/>
                    <a:pt x="0" y="147638"/>
                    <a:pt x="0" y="336232"/>
                  </a:cubicBezTo>
                  <a:cubicBezTo>
                    <a:pt x="0" y="524827"/>
                    <a:pt x="147638" y="672465"/>
                    <a:pt x="342900" y="672465"/>
                  </a:cubicBezTo>
                  <a:cubicBezTo>
                    <a:pt x="538163" y="672465"/>
                    <a:pt x="685800" y="524827"/>
                    <a:pt x="685800" y="336232"/>
                  </a:cubicBezTo>
                  <a:cubicBezTo>
                    <a:pt x="685800" y="147638"/>
                    <a:pt x="538163" y="0"/>
                    <a:pt x="342900" y="0"/>
                  </a:cubicBezTo>
                  <a:close/>
                  <a:moveTo>
                    <a:pt x="342900" y="521970"/>
                  </a:moveTo>
                  <a:cubicBezTo>
                    <a:pt x="238125" y="521970"/>
                    <a:pt x="162878" y="438150"/>
                    <a:pt x="162878" y="336232"/>
                  </a:cubicBezTo>
                  <a:cubicBezTo>
                    <a:pt x="162878" y="234315"/>
                    <a:pt x="238125" y="150495"/>
                    <a:pt x="342900" y="150495"/>
                  </a:cubicBezTo>
                  <a:cubicBezTo>
                    <a:pt x="447675" y="150495"/>
                    <a:pt x="522923" y="234315"/>
                    <a:pt x="522923" y="336232"/>
                  </a:cubicBezTo>
                  <a:cubicBezTo>
                    <a:pt x="522923" y="438150"/>
                    <a:pt x="447675" y="521970"/>
                    <a:pt x="342900" y="52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AED79274-AE83-40DC-B46B-740EAA11078A}"/>
                </a:ext>
              </a:extLst>
            </p:cNvPr>
            <p:cNvSpPr/>
            <p:nvPr/>
          </p:nvSpPr>
          <p:spPr bwMode="gray">
            <a:xfrm>
              <a:off x="3963987" y="1225513"/>
              <a:ext cx="595312" cy="647700"/>
            </a:xfrm>
            <a:custGeom>
              <a:avLst/>
              <a:gdLst>
                <a:gd name="connsiteX0" fmla="*/ 435293 w 595312"/>
                <a:gd name="connsiteY0" fmla="*/ 364807 h 647700"/>
                <a:gd name="connsiteX1" fmla="*/ 122873 w 595312"/>
                <a:gd name="connsiteY1" fmla="*/ 0 h 647700"/>
                <a:gd name="connsiteX2" fmla="*/ 0 w 595312"/>
                <a:gd name="connsiteY2" fmla="*/ 0 h 647700"/>
                <a:gd name="connsiteX3" fmla="*/ 0 w 595312"/>
                <a:gd name="connsiteY3" fmla="*/ 647700 h 647700"/>
                <a:gd name="connsiteX4" fmla="*/ 160973 w 595312"/>
                <a:gd name="connsiteY4" fmla="*/ 647700 h 647700"/>
                <a:gd name="connsiteX5" fmla="*/ 160973 w 595312"/>
                <a:gd name="connsiteY5" fmla="*/ 292418 h 647700"/>
                <a:gd name="connsiteX6" fmla="*/ 471488 w 595312"/>
                <a:gd name="connsiteY6" fmla="*/ 647700 h 647700"/>
                <a:gd name="connsiteX7" fmla="*/ 595313 w 595312"/>
                <a:gd name="connsiteY7" fmla="*/ 647700 h 647700"/>
                <a:gd name="connsiteX8" fmla="*/ 595313 w 595312"/>
                <a:gd name="connsiteY8" fmla="*/ 0 h 647700"/>
                <a:gd name="connsiteX9" fmla="*/ 435293 w 595312"/>
                <a:gd name="connsiteY9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312" h="647700">
                  <a:moveTo>
                    <a:pt x="435293" y="364807"/>
                  </a:moveTo>
                  <a:lnTo>
                    <a:pt x="122873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292418"/>
                  </a:lnTo>
                  <a:lnTo>
                    <a:pt x="471488" y="647700"/>
                  </a:lnTo>
                  <a:lnTo>
                    <a:pt x="595313" y="647700"/>
                  </a:lnTo>
                  <a:lnTo>
                    <a:pt x="595313" y="0"/>
                  </a:lnTo>
                  <a:lnTo>
                    <a:pt x="4352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E8494B65-A716-4F83-ADAD-D2D62BE048FB}"/>
                </a:ext>
              </a:extLst>
            </p:cNvPr>
            <p:cNvSpPr/>
            <p:nvPr/>
          </p:nvSpPr>
          <p:spPr bwMode="gray">
            <a:xfrm>
              <a:off x="4979352" y="1215035"/>
              <a:ext cx="627697" cy="670559"/>
            </a:xfrm>
            <a:custGeom>
              <a:avLst/>
              <a:gdLst>
                <a:gd name="connsiteX0" fmla="*/ 338138 w 627697"/>
                <a:gd name="connsiteY0" fmla="*/ 146685 h 670559"/>
                <a:gd name="connsiteX1" fmla="*/ 492443 w 627697"/>
                <a:gd name="connsiteY1" fmla="*/ 232410 h 670559"/>
                <a:gd name="connsiteX2" fmla="*/ 627698 w 627697"/>
                <a:gd name="connsiteY2" fmla="*/ 155258 h 670559"/>
                <a:gd name="connsiteX3" fmla="*/ 340043 w 627697"/>
                <a:gd name="connsiteY3" fmla="*/ 0 h 670559"/>
                <a:gd name="connsiteX4" fmla="*/ 0 w 627697"/>
                <a:gd name="connsiteY4" fmla="*/ 335280 h 670559"/>
                <a:gd name="connsiteX5" fmla="*/ 340043 w 627697"/>
                <a:gd name="connsiteY5" fmla="*/ 670560 h 670559"/>
                <a:gd name="connsiteX6" fmla="*/ 621030 w 627697"/>
                <a:gd name="connsiteY6" fmla="*/ 527685 h 670559"/>
                <a:gd name="connsiteX7" fmla="*/ 494348 w 627697"/>
                <a:gd name="connsiteY7" fmla="*/ 438150 h 670559"/>
                <a:gd name="connsiteX8" fmla="*/ 338138 w 627697"/>
                <a:gd name="connsiteY8" fmla="*/ 522922 h 670559"/>
                <a:gd name="connsiteX9" fmla="*/ 160020 w 627697"/>
                <a:gd name="connsiteY9" fmla="*/ 335280 h 670559"/>
                <a:gd name="connsiteX10" fmla="*/ 338138 w 627697"/>
                <a:gd name="connsiteY10" fmla="*/ 146685 h 6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697" h="670559">
                  <a:moveTo>
                    <a:pt x="338138" y="146685"/>
                  </a:moveTo>
                  <a:cubicBezTo>
                    <a:pt x="404813" y="146685"/>
                    <a:pt x="458153" y="177165"/>
                    <a:pt x="492443" y="232410"/>
                  </a:cubicBezTo>
                  <a:lnTo>
                    <a:pt x="627698" y="155258"/>
                  </a:lnTo>
                  <a:cubicBezTo>
                    <a:pt x="572453" y="57150"/>
                    <a:pt x="463868" y="0"/>
                    <a:pt x="340043" y="0"/>
                  </a:cubicBezTo>
                  <a:cubicBezTo>
                    <a:pt x="140018" y="0"/>
                    <a:pt x="0" y="139065"/>
                    <a:pt x="0" y="335280"/>
                  </a:cubicBezTo>
                  <a:cubicBezTo>
                    <a:pt x="0" y="531495"/>
                    <a:pt x="140970" y="670560"/>
                    <a:pt x="340043" y="670560"/>
                  </a:cubicBezTo>
                  <a:cubicBezTo>
                    <a:pt x="463868" y="670560"/>
                    <a:pt x="561975" y="615315"/>
                    <a:pt x="621030" y="527685"/>
                  </a:cubicBezTo>
                  <a:lnTo>
                    <a:pt x="494348" y="438150"/>
                  </a:lnTo>
                  <a:cubicBezTo>
                    <a:pt x="457200" y="493395"/>
                    <a:pt x="403860" y="522922"/>
                    <a:pt x="338138" y="522922"/>
                  </a:cubicBezTo>
                  <a:cubicBezTo>
                    <a:pt x="242888" y="522922"/>
                    <a:pt x="160020" y="455295"/>
                    <a:pt x="160020" y="335280"/>
                  </a:cubicBezTo>
                  <a:cubicBezTo>
                    <a:pt x="160020" y="223838"/>
                    <a:pt x="236220" y="146685"/>
                    <a:pt x="338138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D0E395B0-02F8-4D0E-9332-3ABAFA007C4D}"/>
                </a:ext>
              </a:extLst>
            </p:cNvPr>
            <p:cNvSpPr/>
            <p:nvPr/>
          </p:nvSpPr>
          <p:spPr bwMode="gray">
            <a:xfrm>
              <a:off x="2542857" y="1225513"/>
              <a:ext cx="594360" cy="647700"/>
            </a:xfrm>
            <a:custGeom>
              <a:avLst/>
              <a:gdLst>
                <a:gd name="connsiteX0" fmla="*/ 551498 w 594360"/>
                <a:gd name="connsiteY0" fmla="*/ 227647 h 647700"/>
                <a:gd name="connsiteX1" fmla="*/ 282893 w 594360"/>
                <a:gd name="connsiteY1" fmla="*/ 0 h 647700"/>
                <a:gd name="connsiteX2" fmla="*/ 0 w 594360"/>
                <a:gd name="connsiteY2" fmla="*/ 0 h 647700"/>
                <a:gd name="connsiteX3" fmla="*/ 0 w 594360"/>
                <a:gd name="connsiteY3" fmla="*/ 647700 h 647700"/>
                <a:gd name="connsiteX4" fmla="*/ 160973 w 594360"/>
                <a:gd name="connsiteY4" fmla="*/ 647700 h 647700"/>
                <a:gd name="connsiteX5" fmla="*/ 160973 w 594360"/>
                <a:gd name="connsiteY5" fmla="*/ 460057 h 647700"/>
                <a:gd name="connsiteX6" fmla="*/ 282893 w 594360"/>
                <a:gd name="connsiteY6" fmla="*/ 460057 h 647700"/>
                <a:gd name="connsiteX7" fmla="*/ 283845 w 594360"/>
                <a:gd name="connsiteY7" fmla="*/ 460057 h 647700"/>
                <a:gd name="connsiteX8" fmla="*/ 406718 w 594360"/>
                <a:gd name="connsiteY8" fmla="*/ 647700 h 647700"/>
                <a:gd name="connsiteX9" fmla="*/ 594360 w 594360"/>
                <a:gd name="connsiteY9" fmla="*/ 647700 h 647700"/>
                <a:gd name="connsiteX10" fmla="*/ 441960 w 594360"/>
                <a:gd name="connsiteY10" fmla="*/ 421005 h 647700"/>
                <a:gd name="connsiteX11" fmla="*/ 551498 w 594360"/>
                <a:gd name="connsiteY11" fmla="*/ 227647 h 647700"/>
                <a:gd name="connsiteX12" fmla="*/ 280035 w 594360"/>
                <a:gd name="connsiteY12" fmla="*/ 315278 h 647700"/>
                <a:gd name="connsiteX13" fmla="*/ 160973 w 594360"/>
                <a:gd name="connsiteY13" fmla="*/ 315278 h 647700"/>
                <a:gd name="connsiteX14" fmla="*/ 160973 w 594360"/>
                <a:gd name="connsiteY14" fmla="*/ 141922 h 647700"/>
                <a:gd name="connsiteX15" fmla="*/ 280035 w 594360"/>
                <a:gd name="connsiteY15" fmla="*/ 141922 h 647700"/>
                <a:gd name="connsiteX16" fmla="*/ 390525 w 594360"/>
                <a:gd name="connsiteY16" fmla="*/ 227647 h 647700"/>
                <a:gd name="connsiteX17" fmla="*/ 280035 w 594360"/>
                <a:gd name="connsiteY17" fmla="*/ 315278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4360" h="647700">
                  <a:moveTo>
                    <a:pt x="551498" y="227647"/>
                  </a:moveTo>
                  <a:cubicBezTo>
                    <a:pt x="551498" y="87630"/>
                    <a:pt x="443865" y="0"/>
                    <a:pt x="282893" y="0"/>
                  </a:cubicBez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460057"/>
                  </a:lnTo>
                  <a:lnTo>
                    <a:pt x="282893" y="460057"/>
                  </a:lnTo>
                  <a:lnTo>
                    <a:pt x="283845" y="460057"/>
                  </a:lnTo>
                  <a:lnTo>
                    <a:pt x="406718" y="647700"/>
                  </a:lnTo>
                  <a:lnTo>
                    <a:pt x="594360" y="647700"/>
                  </a:lnTo>
                  <a:lnTo>
                    <a:pt x="441960" y="421005"/>
                  </a:lnTo>
                  <a:cubicBezTo>
                    <a:pt x="510540" y="381000"/>
                    <a:pt x="551498" y="312420"/>
                    <a:pt x="551498" y="227647"/>
                  </a:cubicBezTo>
                  <a:close/>
                  <a:moveTo>
                    <a:pt x="280035" y="315278"/>
                  </a:moveTo>
                  <a:lnTo>
                    <a:pt x="160973" y="315278"/>
                  </a:lnTo>
                  <a:lnTo>
                    <a:pt x="160973" y="141922"/>
                  </a:lnTo>
                  <a:lnTo>
                    <a:pt x="280035" y="141922"/>
                  </a:lnTo>
                  <a:cubicBezTo>
                    <a:pt x="341948" y="141922"/>
                    <a:pt x="390525" y="175260"/>
                    <a:pt x="390525" y="227647"/>
                  </a:cubicBezTo>
                  <a:cubicBezTo>
                    <a:pt x="390525" y="280988"/>
                    <a:pt x="341948" y="315278"/>
                    <a:pt x="280035" y="315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</p:grpSp>
      <p:sp>
        <p:nvSpPr>
          <p:cNvPr id="24" name="Foliennummernplatzhalter 5">
            <a:extLst>
              <a:ext uri="{FF2B5EF4-FFF2-40B4-BE49-F238E27FC236}">
                <a16:creationId xmlns:a16="http://schemas.microsoft.com/office/drawing/2014/main" id="{70B671BB-FBD2-40A4-9121-30429FD44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45795" y="6164643"/>
            <a:ext cx="60329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6038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D3C325-3572-4FCA-A6E0-2355F7376B7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0379"/>
            <a:ext cx="11306175" cy="49859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4D4867EE-F110-4BA2-9A97-BA332B9FAF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2913" y="2112368"/>
            <a:ext cx="11306175" cy="3621682"/>
          </a:xfrm>
        </p:spPr>
        <p:txBody>
          <a:bodyPr numCol="2" spcCol="360000"/>
          <a:lstStyle>
            <a:lvl1pPr marL="623888" indent="-62388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200000"/>
              <a:buFont typeface="+mj-lt"/>
              <a:buAutoNum type="arabicPeriod"/>
              <a:defRPr b="1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5pPr>
          </a:lstStyle>
          <a:p>
            <a:pPr lvl="0"/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D19BB1-2A81-4030-852B-E58BAE3D93E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263ADB6-0792-4190-B52F-F5904E7C1710}" type="datetime1">
              <a:rPr lang="de-DE" smtClean="0"/>
              <a:t>25.09.2023</a:t>
            </a:fld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A2B8E0-D1F3-4AAB-8407-329DC1A7BD0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EB1D863-08A6-426F-AC6F-C81CAEBE8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45795" y="6164643"/>
            <a:ext cx="60329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4381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612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4 Change Colo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8">
            <a:extLst>
              <a:ext uri="{FF2B5EF4-FFF2-40B4-BE49-F238E27FC236}">
                <a16:creationId xmlns:a16="http://schemas.microsoft.com/office/drawing/2014/main" id="{048FA95B-5311-4A9A-83D6-1824B20D5F5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3339144"/>
            <a:ext cx="9216589" cy="1107996"/>
          </a:xfrm>
        </p:spPr>
        <p:txBody>
          <a:bodyPr wrap="square" lIns="0" rIns="0" bIns="0" anchor="b">
            <a:spAutoFit/>
          </a:bodyPr>
          <a:lstStyle>
            <a:lvl1pPr>
              <a:defRPr sz="8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F0F81F41-96D0-4F1D-B5A8-CB58D903B4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2911" y="4609421"/>
            <a:ext cx="9216589" cy="417743"/>
          </a:xfrm>
        </p:spPr>
        <p:txBody>
          <a:bodyPr wrap="square">
            <a:spAutoFit/>
          </a:bodyPr>
          <a:lstStyle>
            <a:lvl1pPr>
              <a:defRPr sz="2500" b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173CD24-9655-43C3-A1A3-3D7BA00F517B}"/>
              </a:ext>
            </a:extLst>
          </p:cNvPr>
          <p:cNvSpPr/>
          <p:nvPr userDrawn="1"/>
        </p:nvSpPr>
        <p:spPr>
          <a:xfrm>
            <a:off x="6096000" y="-276999"/>
            <a:ext cx="6096000" cy="27699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en-GB" sz="1200">
                <a:solidFill>
                  <a:srgbClr val="FF0000"/>
                </a:solidFill>
                <a:latin typeface="Arial" panose="020B0604020202020204" pitchFamily="34" charset="0"/>
              </a:rPr>
              <a:t>You can change the background </a:t>
            </a:r>
            <a:r>
              <a:rPr lang="en-GB" sz="1200" err="1">
                <a:solidFill>
                  <a:srgbClr val="FF0000"/>
                </a:solidFill>
                <a:latin typeface="Arial" panose="020B0604020202020204" pitchFamily="34" charset="0"/>
              </a:rPr>
              <a:t>color</a:t>
            </a:r>
            <a:endParaRPr lang="en-GB" sz="1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1649691-C320-4538-A6B3-7566AC17883F}"/>
              </a:ext>
            </a:extLst>
          </p:cNvPr>
          <p:cNvGrpSpPr/>
          <p:nvPr userDrawn="1"/>
        </p:nvGrpSpPr>
        <p:grpSpPr bwMode="gray">
          <a:xfrm>
            <a:off x="9624014" y="6027421"/>
            <a:ext cx="2125074" cy="465584"/>
            <a:chOff x="9624014" y="6027421"/>
            <a:chExt cx="2125074" cy="465584"/>
          </a:xfrm>
          <a:solidFill>
            <a:schemeClr val="bg1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9E4D56D-97FB-4618-9183-B73E1A11E14C}"/>
                </a:ext>
              </a:extLst>
            </p:cNvPr>
            <p:cNvSpPr/>
            <p:nvPr userDrawn="1"/>
          </p:nvSpPr>
          <p:spPr bwMode="gray">
            <a:xfrm>
              <a:off x="10505276" y="6182294"/>
              <a:ext cx="184816" cy="218947"/>
            </a:xfrm>
            <a:custGeom>
              <a:avLst/>
              <a:gdLst>
                <a:gd name="connsiteX0" fmla="*/ 0 w 139967"/>
                <a:gd name="connsiteY0" fmla="*/ 36821 h 165815"/>
                <a:gd name="connsiteX1" fmla="*/ 49988 w 139967"/>
                <a:gd name="connsiteY1" fmla="*/ 36821 h 165815"/>
                <a:gd name="connsiteX2" fmla="*/ 49988 w 139967"/>
                <a:gd name="connsiteY2" fmla="*/ 165815 h 165815"/>
                <a:gd name="connsiteX3" fmla="*/ 90955 w 139967"/>
                <a:gd name="connsiteY3" fmla="*/ 165815 h 165815"/>
                <a:gd name="connsiteX4" fmla="*/ 90955 w 139967"/>
                <a:gd name="connsiteY4" fmla="*/ 36821 h 165815"/>
                <a:gd name="connsiteX5" fmla="*/ 139968 w 139967"/>
                <a:gd name="connsiteY5" fmla="*/ 36821 h 165815"/>
                <a:gd name="connsiteX6" fmla="*/ 139968 w 139967"/>
                <a:gd name="connsiteY6" fmla="*/ 0 h 165815"/>
                <a:gd name="connsiteX7" fmla="*/ 0 w 139967"/>
                <a:gd name="connsiteY7" fmla="*/ 0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967" h="165815">
                  <a:moveTo>
                    <a:pt x="0" y="36821"/>
                  </a:moveTo>
                  <a:lnTo>
                    <a:pt x="49988" y="36821"/>
                  </a:lnTo>
                  <a:lnTo>
                    <a:pt x="49988" y="165815"/>
                  </a:lnTo>
                  <a:lnTo>
                    <a:pt x="90955" y="165815"/>
                  </a:lnTo>
                  <a:lnTo>
                    <a:pt x="90955" y="36821"/>
                  </a:lnTo>
                  <a:lnTo>
                    <a:pt x="139968" y="36821"/>
                  </a:lnTo>
                  <a:lnTo>
                    <a:pt x="1399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4066547-282B-475B-A84D-2CF5C6E919CE}"/>
                </a:ext>
              </a:extLst>
            </p:cNvPr>
            <p:cNvSpPr/>
            <p:nvPr userDrawn="1"/>
          </p:nvSpPr>
          <p:spPr bwMode="gray">
            <a:xfrm>
              <a:off x="9624014" y="6027421"/>
              <a:ext cx="465584" cy="465584"/>
            </a:xfrm>
            <a:custGeom>
              <a:avLst/>
              <a:gdLst>
                <a:gd name="connsiteX0" fmla="*/ 176301 w 352601"/>
                <a:gd name="connsiteY0" fmla="*/ 0 h 352601"/>
                <a:gd name="connsiteX1" fmla="*/ 176301 w 352601"/>
                <a:gd name="connsiteY1" fmla="*/ 0 h 352601"/>
                <a:gd name="connsiteX2" fmla="*/ 0 w 352601"/>
                <a:gd name="connsiteY2" fmla="*/ 176301 h 352601"/>
                <a:gd name="connsiteX3" fmla="*/ 176301 w 352601"/>
                <a:gd name="connsiteY3" fmla="*/ 352601 h 352601"/>
                <a:gd name="connsiteX4" fmla="*/ 352601 w 352601"/>
                <a:gd name="connsiteY4" fmla="*/ 176301 h 352601"/>
                <a:gd name="connsiteX5" fmla="*/ 176301 w 352601"/>
                <a:gd name="connsiteY5" fmla="*/ 0 h 352601"/>
                <a:gd name="connsiteX6" fmla="*/ 176788 w 352601"/>
                <a:gd name="connsiteY6" fmla="*/ 92418 h 352601"/>
                <a:gd name="connsiteX7" fmla="*/ 211902 w 352601"/>
                <a:gd name="connsiteY7" fmla="*/ 127532 h 352601"/>
                <a:gd name="connsiteX8" fmla="*/ 176788 w 352601"/>
                <a:gd name="connsiteY8" fmla="*/ 162645 h 352601"/>
                <a:gd name="connsiteX9" fmla="*/ 141675 w 352601"/>
                <a:gd name="connsiteY9" fmla="*/ 127532 h 352601"/>
                <a:gd name="connsiteX10" fmla="*/ 176788 w 352601"/>
                <a:gd name="connsiteY10" fmla="*/ 92418 h 352601"/>
                <a:gd name="connsiteX11" fmla="*/ 201905 w 352601"/>
                <a:gd name="connsiteY11" fmla="*/ 283105 h 352601"/>
                <a:gd name="connsiteX12" fmla="*/ 150941 w 352601"/>
                <a:gd name="connsiteY12" fmla="*/ 283105 h 352601"/>
                <a:gd name="connsiteX13" fmla="*/ 53402 w 352601"/>
                <a:gd name="connsiteY13" fmla="*/ 130702 h 352601"/>
                <a:gd name="connsiteX14" fmla="*/ 98026 w 352601"/>
                <a:gd name="connsiteY14" fmla="*/ 113388 h 352601"/>
                <a:gd name="connsiteX15" fmla="*/ 176301 w 352601"/>
                <a:gd name="connsiteY15" fmla="*/ 223119 h 352601"/>
                <a:gd name="connsiteX16" fmla="*/ 254575 w 352601"/>
                <a:gd name="connsiteY16" fmla="*/ 113388 h 352601"/>
                <a:gd name="connsiteX17" fmla="*/ 299199 w 352601"/>
                <a:gd name="connsiteY17" fmla="*/ 130702 h 352601"/>
                <a:gd name="connsiteX18" fmla="*/ 201905 w 352601"/>
                <a:gd name="connsiteY18" fmla="*/ 283105 h 35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2601" h="352601">
                  <a:moveTo>
                    <a:pt x="176301" y="0"/>
                  </a:moveTo>
                  <a:lnTo>
                    <a:pt x="176301" y="0"/>
                  </a:lnTo>
                  <a:cubicBezTo>
                    <a:pt x="78762" y="0"/>
                    <a:pt x="0" y="79006"/>
                    <a:pt x="0" y="176301"/>
                  </a:cubicBezTo>
                  <a:cubicBezTo>
                    <a:pt x="0" y="273595"/>
                    <a:pt x="79006" y="352601"/>
                    <a:pt x="176301" y="352601"/>
                  </a:cubicBezTo>
                  <a:cubicBezTo>
                    <a:pt x="273595" y="352601"/>
                    <a:pt x="352601" y="273595"/>
                    <a:pt x="352601" y="176301"/>
                  </a:cubicBezTo>
                  <a:cubicBezTo>
                    <a:pt x="352358" y="79006"/>
                    <a:pt x="273595" y="244"/>
                    <a:pt x="176301" y="0"/>
                  </a:cubicBezTo>
                  <a:close/>
                  <a:moveTo>
                    <a:pt x="176788" y="92418"/>
                  </a:moveTo>
                  <a:cubicBezTo>
                    <a:pt x="196296" y="92418"/>
                    <a:pt x="211902" y="108024"/>
                    <a:pt x="211902" y="127532"/>
                  </a:cubicBezTo>
                  <a:cubicBezTo>
                    <a:pt x="211902" y="147039"/>
                    <a:pt x="196296" y="162645"/>
                    <a:pt x="176788" y="162645"/>
                  </a:cubicBezTo>
                  <a:cubicBezTo>
                    <a:pt x="157281" y="162645"/>
                    <a:pt x="141675" y="147039"/>
                    <a:pt x="141675" y="127532"/>
                  </a:cubicBezTo>
                  <a:cubicBezTo>
                    <a:pt x="141675" y="108268"/>
                    <a:pt x="157281" y="92418"/>
                    <a:pt x="176788" y="92418"/>
                  </a:cubicBezTo>
                  <a:close/>
                  <a:moveTo>
                    <a:pt x="201905" y="283105"/>
                  </a:moveTo>
                  <a:lnTo>
                    <a:pt x="150941" y="283105"/>
                  </a:lnTo>
                  <a:cubicBezTo>
                    <a:pt x="121435" y="188249"/>
                    <a:pt x="53402" y="130702"/>
                    <a:pt x="53402" y="130702"/>
                  </a:cubicBezTo>
                  <a:lnTo>
                    <a:pt x="98026" y="113388"/>
                  </a:lnTo>
                  <a:cubicBezTo>
                    <a:pt x="137529" y="149478"/>
                    <a:pt x="176057" y="222388"/>
                    <a:pt x="176301" y="223119"/>
                  </a:cubicBezTo>
                  <a:cubicBezTo>
                    <a:pt x="176545" y="222631"/>
                    <a:pt x="215072" y="149478"/>
                    <a:pt x="254575" y="113388"/>
                  </a:cubicBezTo>
                  <a:lnTo>
                    <a:pt x="299199" y="130702"/>
                  </a:lnTo>
                  <a:cubicBezTo>
                    <a:pt x="299443" y="130702"/>
                    <a:pt x="231410" y="188249"/>
                    <a:pt x="201905" y="283105"/>
                  </a:cubicBez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FC451DB8-CB21-4CF0-94BC-C8A557936450}"/>
                </a:ext>
              </a:extLst>
            </p:cNvPr>
            <p:cNvSpPr/>
            <p:nvPr userDrawn="1"/>
          </p:nvSpPr>
          <p:spPr bwMode="gray">
            <a:xfrm>
              <a:off x="10427356" y="6181972"/>
              <a:ext cx="54413" cy="218947"/>
            </a:xfrm>
            <a:custGeom>
              <a:avLst/>
              <a:gdLst>
                <a:gd name="connsiteX0" fmla="*/ 0 w 41209"/>
                <a:gd name="connsiteY0" fmla="*/ 0 h 165815"/>
                <a:gd name="connsiteX1" fmla="*/ 41210 w 41209"/>
                <a:gd name="connsiteY1" fmla="*/ 0 h 165815"/>
                <a:gd name="connsiteX2" fmla="*/ 41210 w 41209"/>
                <a:gd name="connsiteY2" fmla="*/ 165815 h 165815"/>
                <a:gd name="connsiteX3" fmla="*/ 0 w 41209"/>
                <a:gd name="connsiteY3" fmla="*/ 165815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09" h="165815">
                  <a:moveTo>
                    <a:pt x="0" y="0"/>
                  </a:moveTo>
                  <a:lnTo>
                    <a:pt x="41210" y="0"/>
                  </a:lnTo>
                  <a:lnTo>
                    <a:pt x="41210" y="165815"/>
                  </a:lnTo>
                  <a:lnTo>
                    <a:pt x="0" y="165815"/>
                  </a:ln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74467EAD-B1A7-42A1-AF37-CA3620BA488D}"/>
                </a:ext>
              </a:extLst>
            </p:cNvPr>
            <p:cNvSpPr/>
            <p:nvPr userDrawn="1"/>
          </p:nvSpPr>
          <p:spPr bwMode="gray">
            <a:xfrm>
              <a:off x="10162689" y="6181972"/>
              <a:ext cx="244705" cy="220234"/>
            </a:xfrm>
            <a:custGeom>
              <a:avLst/>
              <a:gdLst>
                <a:gd name="connsiteX0" fmla="*/ 92662 w 185323"/>
                <a:gd name="connsiteY0" fmla="*/ 112413 h 166790"/>
                <a:gd name="connsiteX1" fmla="*/ 45355 w 185323"/>
                <a:gd name="connsiteY1" fmla="*/ 0 h 166790"/>
                <a:gd name="connsiteX2" fmla="*/ 0 w 185323"/>
                <a:gd name="connsiteY2" fmla="*/ 0 h 166790"/>
                <a:gd name="connsiteX3" fmla="*/ 71935 w 185323"/>
                <a:gd name="connsiteY3" fmla="*/ 166791 h 166790"/>
                <a:gd name="connsiteX4" fmla="*/ 113632 w 185323"/>
                <a:gd name="connsiteY4" fmla="*/ 166791 h 166790"/>
                <a:gd name="connsiteX5" fmla="*/ 185323 w 185323"/>
                <a:gd name="connsiteY5" fmla="*/ 0 h 166790"/>
                <a:gd name="connsiteX6" fmla="*/ 139968 w 185323"/>
                <a:gd name="connsiteY6" fmla="*/ 0 h 166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323" h="166790">
                  <a:moveTo>
                    <a:pt x="92662" y="112413"/>
                  </a:moveTo>
                  <a:lnTo>
                    <a:pt x="45355" y="0"/>
                  </a:lnTo>
                  <a:lnTo>
                    <a:pt x="0" y="0"/>
                  </a:lnTo>
                  <a:lnTo>
                    <a:pt x="71935" y="166791"/>
                  </a:lnTo>
                  <a:lnTo>
                    <a:pt x="113632" y="166791"/>
                  </a:lnTo>
                  <a:lnTo>
                    <a:pt x="185323" y="0"/>
                  </a:lnTo>
                  <a:lnTo>
                    <a:pt x="139968" y="0"/>
                  </a:ln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ECEAFFBB-AFCC-4714-A11A-E87F969A4450}"/>
                </a:ext>
              </a:extLst>
            </p:cNvPr>
            <p:cNvSpPr/>
            <p:nvPr userDrawn="1"/>
          </p:nvSpPr>
          <p:spPr bwMode="gray">
            <a:xfrm>
              <a:off x="11444817" y="6182294"/>
              <a:ext cx="54413" cy="218947"/>
            </a:xfrm>
            <a:custGeom>
              <a:avLst/>
              <a:gdLst>
                <a:gd name="connsiteX0" fmla="*/ 0 w 41209"/>
                <a:gd name="connsiteY0" fmla="*/ 0 h 165815"/>
                <a:gd name="connsiteX1" fmla="*/ 41210 w 41209"/>
                <a:gd name="connsiteY1" fmla="*/ 0 h 165815"/>
                <a:gd name="connsiteX2" fmla="*/ 41210 w 41209"/>
                <a:gd name="connsiteY2" fmla="*/ 165815 h 165815"/>
                <a:gd name="connsiteX3" fmla="*/ 0 w 41209"/>
                <a:gd name="connsiteY3" fmla="*/ 165815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09" h="165815">
                  <a:moveTo>
                    <a:pt x="0" y="0"/>
                  </a:moveTo>
                  <a:lnTo>
                    <a:pt x="41210" y="0"/>
                  </a:lnTo>
                  <a:lnTo>
                    <a:pt x="41210" y="165815"/>
                  </a:lnTo>
                  <a:lnTo>
                    <a:pt x="0" y="165815"/>
                  </a:ln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25271AC-86AD-4D88-9E8B-5EC49A4FDEFC}"/>
                </a:ext>
              </a:extLst>
            </p:cNvPr>
            <p:cNvSpPr/>
            <p:nvPr userDrawn="1"/>
          </p:nvSpPr>
          <p:spPr bwMode="gray">
            <a:xfrm>
              <a:off x="10925783" y="6178108"/>
              <a:ext cx="231826" cy="227318"/>
            </a:xfrm>
            <a:custGeom>
              <a:avLst/>
              <a:gdLst>
                <a:gd name="connsiteX0" fmla="*/ 87785 w 175569"/>
                <a:gd name="connsiteY0" fmla="*/ 0 h 172155"/>
                <a:gd name="connsiteX1" fmla="*/ 0 w 175569"/>
                <a:gd name="connsiteY1" fmla="*/ 86078 h 172155"/>
                <a:gd name="connsiteX2" fmla="*/ 87785 w 175569"/>
                <a:gd name="connsiteY2" fmla="*/ 172155 h 172155"/>
                <a:gd name="connsiteX3" fmla="*/ 175569 w 175569"/>
                <a:gd name="connsiteY3" fmla="*/ 86078 h 172155"/>
                <a:gd name="connsiteX4" fmla="*/ 87785 w 175569"/>
                <a:gd name="connsiteY4" fmla="*/ 0 h 172155"/>
                <a:gd name="connsiteX5" fmla="*/ 87785 w 175569"/>
                <a:gd name="connsiteY5" fmla="*/ 133628 h 172155"/>
                <a:gd name="connsiteX6" fmla="*/ 41698 w 175569"/>
                <a:gd name="connsiteY6" fmla="*/ 86078 h 172155"/>
                <a:gd name="connsiteX7" fmla="*/ 87785 w 175569"/>
                <a:gd name="connsiteY7" fmla="*/ 38528 h 172155"/>
                <a:gd name="connsiteX8" fmla="*/ 133872 w 175569"/>
                <a:gd name="connsiteY8" fmla="*/ 86078 h 172155"/>
                <a:gd name="connsiteX9" fmla="*/ 87785 w 175569"/>
                <a:gd name="connsiteY9" fmla="*/ 133628 h 172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569" h="172155">
                  <a:moveTo>
                    <a:pt x="87785" y="0"/>
                  </a:moveTo>
                  <a:cubicBezTo>
                    <a:pt x="37796" y="0"/>
                    <a:pt x="0" y="37796"/>
                    <a:pt x="0" y="86078"/>
                  </a:cubicBezTo>
                  <a:cubicBezTo>
                    <a:pt x="0" y="134359"/>
                    <a:pt x="37796" y="172155"/>
                    <a:pt x="87785" y="172155"/>
                  </a:cubicBezTo>
                  <a:cubicBezTo>
                    <a:pt x="137773" y="172155"/>
                    <a:pt x="175569" y="134359"/>
                    <a:pt x="175569" y="86078"/>
                  </a:cubicBezTo>
                  <a:cubicBezTo>
                    <a:pt x="175569" y="37796"/>
                    <a:pt x="137773" y="0"/>
                    <a:pt x="87785" y="0"/>
                  </a:cubicBezTo>
                  <a:close/>
                  <a:moveTo>
                    <a:pt x="87785" y="133628"/>
                  </a:moveTo>
                  <a:cubicBezTo>
                    <a:pt x="60962" y="133628"/>
                    <a:pt x="41698" y="112169"/>
                    <a:pt x="41698" y="86078"/>
                  </a:cubicBezTo>
                  <a:cubicBezTo>
                    <a:pt x="41698" y="59986"/>
                    <a:pt x="60962" y="38528"/>
                    <a:pt x="87785" y="38528"/>
                  </a:cubicBezTo>
                  <a:cubicBezTo>
                    <a:pt x="114608" y="38528"/>
                    <a:pt x="133872" y="59986"/>
                    <a:pt x="133872" y="86078"/>
                  </a:cubicBezTo>
                  <a:cubicBezTo>
                    <a:pt x="133872" y="112169"/>
                    <a:pt x="114608" y="133628"/>
                    <a:pt x="87785" y="133628"/>
                  </a:cubicBez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A5237EAE-BFDF-423E-BE9F-0D184E6715B7}"/>
                </a:ext>
              </a:extLst>
            </p:cNvPr>
            <p:cNvSpPr/>
            <p:nvPr userDrawn="1"/>
          </p:nvSpPr>
          <p:spPr bwMode="gray">
            <a:xfrm>
              <a:off x="11193671" y="6182294"/>
              <a:ext cx="201237" cy="218947"/>
            </a:xfrm>
            <a:custGeom>
              <a:avLst/>
              <a:gdLst>
                <a:gd name="connsiteX0" fmla="*/ 111438 w 152403"/>
                <a:gd name="connsiteY0" fmla="*/ 93393 h 165815"/>
                <a:gd name="connsiteX1" fmla="*/ 31456 w 152403"/>
                <a:gd name="connsiteY1" fmla="*/ 0 h 165815"/>
                <a:gd name="connsiteX2" fmla="*/ 0 w 152403"/>
                <a:gd name="connsiteY2" fmla="*/ 0 h 165815"/>
                <a:gd name="connsiteX3" fmla="*/ 0 w 152403"/>
                <a:gd name="connsiteY3" fmla="*/ 165815 h 165815"/>
                <a:gd name="connsiteX4" fmla="*/ 41210 w 152403"/>
                <a:gd name="connsiteY4" fmla="*/ 165815 h 165815"/>
                <a:gd name="connsiteX5" fmla="*/ 41210 w 152403"/>
                <a:gd name="connsiteY5" fmla="*/ 74861 h 165815"/>
                <a:gd name="connsiteX6" fmla="*/ 120704 w 152403"/>
                <a:gd name="connsiteY6" fmla="*/ 165815 h 165815"/>
                <a:gd name="connsiteX7" fmla="*/ 152404 w 152403"/>
                <a:gd name="connsiteY7" fmla="*/ 165815 h 165815"/>
                <a:gd name="connsiteX8" fmla="*/ 152404 w 152403"/>
                <a:gd name="connsiteY8" fmla="*/ 0 h 165815"/>
                <a:gd name="connsiteX9" fmla="*/ 111438 w 152403"/>
                <a:gd name="connsiteY9" fmla="*/ 0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3" h="165815">
                  <a:moveTo>
                    <a:pt x="111438" y="93393"/>
                  </a:moveTo>
                  <a:lnTo>
                    <a:pt x="31456" y="0"/>
                  </a:lnTo>
                  <a:lnTo>
                    <a:pt x="0" y="0"/>
                  </a:lnTo>
                  <a:lnTo>
                    <a:pt x="0" y="165815"/>
                  </a:lnTo>
                  <a:lnTo>
                    <a:pt x="41210" y="165815"/>
                  </a:lnTo>
                  <a:lnTo>
                    <a:pt x="41210" y="74861"/>
                  </a:lnTo>
                  <a:lnTo>
                    <a:pt x="120704" y="165815"/>
                  </a:lnTo>
                  <a:lnTo>
                    <a:pt x="152404" y="165815"/>
                  </a:lnTo>
                  <a:lnTo>
                    <a:pt x="152404" y="0"/>
                  </a:lnTo>
                  <a:lnTo>
                    <a:pt x="111438" y="0"/>
                  </a:ln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A3828736-6766-4801-9CFD-5EE0D779218F}"/>
                </a:ext>
              </a:extLst>
            </p:cNvPr>
            <p:cNvSpPr/>
            <p:nvPr userDrawn="1"/>
          </p:nvSpPr>
          <p:spPr bwMode="gray">
            <a:xfrm>
              <a:off x="11536903" y="6178751"/>
              <a:ext cx="212185" cy="226674"/>
            </a:xfrm>
            <a:custGeom>
              <a:avLst/>
              <a:gdLst>
                <a:gd name="connsiteX0" fmla="*/ 86565 w 160694"/>
                <a:gd name="connsiteY0" fmla="*/ 37552 h 171667"/>
                <a:gd name="connsiteX1" fmla="*/ 126068 w 160694"/>
                <a:gd name="connsiteY1" fmla="*/ 59498 h 171667"/>
                <a:gd name="connsiteX2" fmla="*/ 160695 w 160694"/>
                <a:gd name="connsiteY2" fmla="*/ 39747 h 171667"/>
                <a:gd name="connsiteX3" fmla="*/ 87053 w 160694"/>
                <a:gd name="connsiteY3" fmla="*/ 0 h 171667"/>
                <a:gd name="connsiteX4" fmla="*/ 0 w 160694"/>
                <a:gd name="connsiteY4" fmla="*/ 85834 h 171667"/>
                <a:gd name="connsiteX5" fmla="*/ 87053 w 160694"/>
                <a:gd name="connsiteY5" fmla="*/ 171668 h 171667"/>
                <a:gd name="connsiteX6" fmla="*/ 158988 w 160694"/>
                <a:gd name="connsiteY6" fmla="*/ 135091 h 171667"/>
                <a:gd name="connsiteX7" fmla="*/ 126556 w 160694"/>
                <a:gd name="connsiteY7" fmla="*/ 112169 h 171667"/>
                <a:gd name="connsiteX8" fmla="*/ 86565 w 160694"/>
                <a:gd name="connsiteY8" fmla="*/ 133871 h 171667"/>
                <a:gd name="connsiteX9" fmla="*/ 40966 w 160694"/>
                <a:gd name="connsiteY9" fmla="*/ 85834 h 171667"/>
                <a:gd name="connsiteX10" fmla="*/ 86565 w 160694"/>
                <a:gd name="connsiteY10" fmla="*/ 37552 h 17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694" h="171667">
                  <a:moveTo>
                    <a:pt x="86565" y="37552"/>
                  </a:moveTo>
                  <a:cubicBezTo>
                    <a:pt x="103635" y="37552"/>
                    <a:pt x="117290" y="45355"/>
                    <a:pt x="126068" y="59498"/>
                  </a:cubicBezTo>
                  <a:lnTo>
                    <a:pt x="160695" y="39747"/>
                  </a:lnTo>
                  <a:cubicBezTo>
                    <a:pt x="146552" y="14631"/>
                    <a:pt x="118753" y="0"/>
                    <a:pt x="87053" y="0"/>
                  </a:cubicBezTo>
                  <a:cubicBezTo>
                    <a:pt x="35845" y="0"/>
                    <a:pt x="0" y="35602"/>
                    <a:pt x="0" y="85834"/>
                  </a:cubicBezTo>
                  <a:cubicBezTo>
                    <a:pt x="0" y="136066"/>
                    <a:pt x="36089" y="171668"/>
                    <a:pt x="87053" y="171668"/>
                  </a:cubicBezTo>
                  <a:cubicBezTo>
                    <a:pt x="118753" y="171668"/>
                    <a:pt x="143869" y="157525"/>
                    <a:pt x="158988" y="135091"/>
                  </a:cubicBezTo>
                  <a:lnTo>
                    <a:pt x="126556" y="112169"/>
                  </a:lnTo>
                  <a:cubicBezTo>
                    <a:pt x="117046" y="126312"/>
                    <a:pt x="103391" y="133871"/>
                    <a:pt x="86565" y="133871"/>
                  </a:cubicBezTo>
                  <a:cubicBezTo>
                    <a:pt x="62181" y="133871"/>
                    <a:pt x="40966" y="116558"/>
                    <a:pt x="40966" y="85834"/>
                  </a:cubicBezTo>
                  <a:cubicBezTo>
                    <a:pt x="40966" y="57304"/>
                    <a:pt x="60474" y="37552"/>
                    <a:pt x="86565" y="37552"/>
                  </a:cubicBez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1A34712-9312-4530-B125-CEF4E559387A}"/>
                </a:ext>
              </a:extLst>
            </p:cNvPr>
            <p:cNvSpPr/>
            <p:nvPr userDrawn="1"/>
          </p:nvSpPr>
          <p:spPr bwMode="gray">
            <a:xfrm>
              <a:off x="10713276" y="6182294"/>
              <a:ext cx="200916" cy="218947"/>
            </a:xfrm>
            <a:custGeom>
              <a:avLst/>
              <a:gdLst>
                <a:gd name="connsiteX0" fmla="*/ 141187 w 152160"/>
                <a:gd name="connsiteY0" fmla="*/ 58279 h 165815"/>
                <a:gd name="connsiteX1" fmla="*/ 72422 w 152160"/>
                <a:gd name="connsiteY1" fmla="*/ 0 h 165815"/>
                <a:gd name="connsiteX2" fmla="*/ 0 w 152160"/>
                <a:gd name="connsiteY2" fmla="*/ 0 h 165815"/>
                <a:gd name="connsiteX3" fmla="*/ 0 w 152160"/>
                <a:gd name="connsiteY3" fmla="*/ 165815 h 165815"/>
                <a:gd name="connsiteX4" fmla="*/ 41210 w 152160"/>
                <a:gd name="connsiteY4" fmla="*/ 165815 h 165815"/>
                <a:gd name="connsiteX5" fmla="*/ 41210 w 152160"/>
                <a:gd name="connsiteY5" fmla="*/ 117778 h 165815"/>
                <a:gd name="connsiteX6" fmla="*/ 72422 w 152160"/>
                <a:gd name="connsiteY6" fmla="*/ 117778 h 165815"/>
                <a:gd name="connsiteX7" fmla="*/ 72666 w 152160"/>
                <a:gd name="connsiteY7" fmla="*/ 117778 h 165815"/>
                <a:gd name="connsiteX8" fmla="*/ 104122 w 152160"/>
                <a:gd name="connsiteY8" fmla="*/ 165815 h 165815"/>
                <a:gd name="connsiteX9" fmla="*/ 152160 w 152160"/>
                <a:gd name="connsiteY9" fmla="*/ 165815 h 165815"/>
                <a:gd name="connsiteX10" fmla="*/ 113145 w 152160"/>
                <a:gd name="connsiteY10" fmla="*/ 107780 h 165815"/>
                <a:gd name="connsiteX11" fmla="*/ 141187 w 152160"/>
                <a:gd name="connsiteY11" fmla="*/ 58279 h 165815"/>
                <a:gd name="connsiteX12" fmla="*/ 71691 w 152160"/>
                <a:gd name="connsiteY12" fmla="*/ 80713 h 165815"/>
                <a:gd name="connsiteX13" fmla="*/ 41210 w 152160"/>
                <a:gd name="connsiteY13" fmla="*/ 80713 h 165815"/>
                <a:gd name="connsiteX14" fmla="*/ 41210 w 152160"/>
                <a:gd name="connsiteY14" fmla="*/ 36333 h 165815"/>
                <a:gd name="connsiteX15" fmla="*/ 71691 w 152160"/>
                <a:gd name="connsiteY15" fmla="*/ 36333 h 165815"/>
                <a:gd name="connsiteX16" fmla="*/ 99977 w 152160"/>
                <a:gd name="connsiteY16" fmla="*/ 58279 h 165815"/>
                <a:gd name="connsiteX17" fmla="*/ 71691 w 152160"/>
                <a:gd name="connsiteY17" fmla="*/ 80713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160" h="165815">
                  <a:moveTo>
                    <a:pt x="141187" y="58279"/>
                  </a:moveTo>
                  <a:cubicBezTo>
                    <a:pt x="141187" y="22434"/>
                    <a:pt x="113632" y="0"/>
                    <a:pt x="72422" y="0"/>
                  </a:cubicBezTo>
                  <a:lnTo>
                    <a:pt x="0" y="0"/>
                  </a:lnTo>
                  <a:lnTo>
                    <a:pt x="0" y="165815"/>
                  </a:lnTo>
                  <a:lnTo>
                    <a:pt x="41210" y="165815"/>
                  </a:lnTo>
                  <a:lnTo>
                    <a:pt x="41210" y="117778"/>
                  </a:lnTo>
                  <a:lnTo>
                    <a:pt x="72422" y="117778"/>
                  </a:lnTo>
                  <a:lnTo>
                    <a:pt x="72666" y="117778"/>
                  </a:lnTo>
                  <a:lnTo>
                    <a:pt x="104122" y="165815"/>
                  </a:lnTo>
                  <a:lnTo>
                    <a:pt x="152160" y="165815"/>
                  </a:lnTo>
                  <a:lnTo>
                    <a:pt x="113145" y="107780"/>
                  </a:lnTo>
                  <a:cubicBezTo>
                    <a:pt x="130702" y="97538"/>
                    <a:pt x="141187" y="79981"/>
                    <a:pt x="141187" y="58279"/>
                  </a:cubicBezTo>
                  <a:close/>
                  <a:moveTo>
                    <a:pt x="71691" y="80713"/>
                  </a:moveTo>
                  <a:lnTo>
                    <a:pt x="41210" y="80713"/>
                  </a:lnTo>
                  <a:lnTo>
                    <a:pt x="41210" y="36333"/>
                  </a:lnTo>
                  <a:lnTo>
                    <a:pt x="71691" y="36333"/>
                  </a:lnTo>
                  <a:cubicBezTo>
                    <a:pt x="87541" y="36333"/>
                    <a:pt x="99977" y="44868"/>
                    <a:pt x="99977" y="58279"/>
                  </a:cubicBezTo>
                  <a:cubicBezTo>
                    <a:pt x="99977" y="71935"/>
                    <a:pt x="87541" y="80713"/>
                    <a:pt x="71691" y="80713"/>
                  </a:cubicBez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7D0BCB-0790-4769-B982-99244AAA711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12.04.2021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4D740B0-0F2F-457B-8D61-D501315E2E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PowerPoint Master - Arial - V 2.0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1728CE-CC19-4273-8487-F738E1711C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8DC308C3-C2DB-48DD-9CBE-94DCE7EFE8DD}" type="slidenum">
              <a:rPr lang="de-DE" smtClean="0"/>
              <a:pPr algn="l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99016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7EA647E-51FD-48F3-9C56-1F6518E6740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11306175" cy="5575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3E0603D-D024-4DA0-AF91-484A6BFDD33F}"/>
              </a:ext>
            </a:extLst>
          </p:cNvPr>
          <p:cNvGrpSpPr/>
          <p:nvPr userDrawn="1"/>
        </p:nvGrpSpPr>
        <p:grpSpPr bwMode="gray">
          <a:xfrm>
            <a:off x="9624014" y="6027421"/>
            <a:ext cx="2125074" cy="465584"/>
            <a:chOff x="9624014" y="6027421"/>
            <a:chExt cx="2125074" cy="465584"/>
          </a:xfrm>
          <a:solidFill>
            <a:schemeClr val="bg1"/>
          </a:solidFill>
        </p:grpSpPr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68355689-DB98-43B6-9B7E-4DAD2592BD88}"/>
                </a:ext>
              </a:extLst>
            </p:cNvPr>
            <p:cNvSpPr/>
            <p:nvPr userDrawn="1"/>
          </p:nvSpPr>
          <p:spPr bwMode="gray">
            <a:xfrm>
              <a:off x="10505276" y="6182294"/>
              <a:ext cx="184816" cy="218947"/>
            </a:xfrm>
            <a:custGeom>
              <a:avLst/>
              <a:gdLst>
                <a:gd name="connsiteX0" fmla="*/ 0 w 139967"/>
                <a:gd name="connsiteY0" fmla="*/ 36821 h 165815"/>
                <a:gd name="connsiteX1" fmla="*/ 49988 w 139967"/>
                <a:gd name="connsiteY1" fmla="*/ 36821 h 165815"/>
                <a:gd name="connsiteX2" fmla="*/ 49988 w 139967"/>
                <a:gd name="connsiteY2" fmla="*/ 165815 h 165815"/>
                <a:gd name="connsiteX3" fmla="*/ 90955 w 139967"/>
                <a:gd name="connsiteY3" fmla="*/ 165815 h 165815"/>
                <a:gd name="connsiteX4" fmla="*/ 90955 w 139967"/>
                <a:gd name="connsiteY4" fmla="*/ 36821 h 165815"/>
                <a:gd name="connsiteX5" fmla="*/ 139968 w 139967"/>
                <a:gd name="connsiteY5" fmla="*/ 36821 h 165815"/>
                <a:gd name="connsiteX6" fmla="*/ 139968 w 139967"/>
                <a:gd name="connsiteY6" fmla="*/ 0 h 165815"/>
                <a:gd name="connsiteX7" fmla="*/ 0 w 139967"/>
                <a:gd name="connsiteY7" fmla="*/ 0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967" h="165815">
                  <a:moveTo>
                    <a:pt x="0" y="36821"/>
                  </a:moveTo>
                  <a:lnTo>
                    <a:pt x="49988" y="36821"/>
                  </a:lnTo>
                  <a:lnTo>
                    <a:pt x="49988" y="165815"/>
                  </a:lnTo>
                  <a:lnTo>
                    <a:pt x="90955" y="165815"/>
                  </a:lnTo>
                  <a:lnTo>
                    <a:pt x="90955" y="36821"/>
                  </a:lnTo>
                  <a:lnTo>
                    <a:pt x="139968" y="36821"/>
                  </a:lnTo>
                  <a:lnTo>
                    <a:pt x="1399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64CBD770-F8FB-49AE-AABD-A4A27314DDED}"/>
                </a:ext>
              </a:extLst>
            </p:cNvPr>
            <p:cNvSpPr/>
            <p:nvPr userDrawn="1"/>
          </p:nvSpPr>
          <p:spPr bwMode="gray">
            <a:xfrm>
              <a:off x="9624014" y="6027421"/>
              <a:ext cx="465584" cy="465584"/>
            </a:xfrm>
            <a:custGeom>
              <a:avLst/>
              <a:gdLst>
                <a:gd name="connsiteX0" fmla="*/ 176301 w 352601"/>
                <a:gd name="connsiteY0" fmla="*/ 0 h 352601"/>
                <a:gd name="connsiteX1" fmla="*/ 176301 w 352601"/>
                <a:gd name="connsiteY1" fmla="*/ 0 h 352601"/>
                <a:gd name="connsiteX2" fmla="*/ 0 w 352601"/>
                <a:gd name="connsiteY2" fmla="*/ 176301 h 352601"/>
                <a:gd name="connsiteX3" fmla="*/ 176301 w 352601"/>
                <a:gd name="connsiteY3" fmla="*/ 352601 h 352601"/>
                <a:gd name="connsiteX4" fmla="*/ 352601 w 352601"/>
                <a:gd name="connsiteY4" fmla="*/ 176301 h 352601"/>
                <a:gd name="connsiteX5" fmla="*/ 176301 w 352601"/>
                <a:gd name="connsiteY5" fmla="*/ 0 h 352601"/>
                <a:gd name="connsiteX6" fmla="*/ 176788 w 352601"/>
                <a:gd name="connsiteY6" fmla="*/ 92418 h 352601"/>
                <a:gd name="connsiteX7" fmla="*/ 211902 w 352601"/>
                <a:gd name="connsiteY7" fmla="*/ 127532 h 352601"/>
                <a:gd name="connsiteX8" fmla="*/ 176788 w 352601"/>
                <a:gd name="connsiteY8" fmla="*/ 162645 h 352601"/>
                <a:gd name="connsiteX9" fmla="*/ 141675 w 352601"/>
                <a:gd name="connsiteY9" fmla="*/ 127532 h 352601"/>
                <a:gd name="connsiteX10" fmla="*/ 176788 w 352601"/>
                <a:gd name="connsiteY10" fmla="*/ 92418 h 352601"/>
                <a:gd name="connsiteX11" fmla="*/ 201905 w 352601"/>
                <a:gd name="connsiteY11" fmla="*/ 283105 h 352601"/>
                <a:gd name="connsiteX12" fmla="*/ 150941 w 352601"/>
                <a:gd name="connsiteY12" fmla="*/ 283105 h 352601"/>
                <a:gd name="connsiteX13" fmla="*/ 53402 w 352601"/>
                <a:gd name="connsiteY13" fmla="*/ 130702 h 352601"/>
                <a:gd name="connsiteX14" fmla="*/ 98026 w 352601"/>
                <a:gd name="connsiteY14" fmla="*/ 113388 h 352601"/>
                <a:gd name="connsiteX15" fmla="*/ 176301 w 352601"/>
                <a:gd name="connsiteY15" fmla="*/ 223119 h 352601"/>
                <a:gd name="connsiteX16" fmla="*/ 254575 w 352601"/>
                <a:gd name="connsiteY16" fmla="*/ 113388 h 352601"/>
                <a:gd name="connsiteX17" fmla="*/ 299199 w 352601"/>
                <a:gd name="connsiteY17" fmla="*/ 130702 h 352601"/>
                <a:gd name="connsiteX18" fmla="*/ 201905 w 352601"/>
                <a:gd name="connsiteY18" fmla="*/ 283105 h 35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2601" h="352601">
                  <a:moveTo>
                    <a:pt x="176301" y="0"/>
                  </a:moveTo>
                  <a:lnTo>
                    <a:pt x="176301" y="0"/>
                  </a:lnTo>
                  <a:cubicBezTo>
                    <a:pt x="78762" y="0"/>
                    <a:pt x="0" y="79006"/>
                    <a:pt x="0" y="176301"/>
                  </a:cubicBezTo>
                  <a:cubicBezTo>
                    <a:pt x="0" y="273595"/>
                    <a:pt x="79006" y="352601"/>
                    <a:pt x="176301" y="352601"/>
                  </a:cubicBezTo>
                  <a:cubicBezTo>
                    <a:pt x="273595" y="352601"/>
                    <a:pt x="352601" y="273595"/>
                    <a:pt x="352601" y="176301"/>
                  </a:cubicBezTo>
                  <a:cubicBezTo>
                    <a:pt x="352358" y="79006"/>
                    <a:pt x="273595" y="244"/>
                    <a:pt x="176301" y="0"/>
                  </a:cubicBezTo>
                  <a:close/>
                  <a:moveTo>
                    <a:pt x="176788" y="92418"/>
                  </a:moveTo>
                  <a:cubicBezTo>
                    <a:pt x="196296" y="92418"/>
                    <a:pt x="211902" y="108024"/>
                    <a:pt x="211902" y="127532"/>
                  </a:cubicBezTo>
                  <a:cubicBezTo>
                    <a:pt x="211902" y="147039"/>
                    <a:pt x="196296" y="162645"/>
                    <a:pt x="176788" y="162645"/>
                  </a:cubicBezTo>
                  <a:cubicBezTo>
                    <a:pt x="157281" y="162645"/>
                    <a:pt x="141675" y="147039"/>
                    <a:pt x="141675" y="127532"/>
                  </a:cubicBezTo>
                  <a:cubicBezTo>
                    <a:pt x="141675" y="108268"/>
                    <a:pt x="157281" y="92418"/>
                    <a:pt x="176788" y="92418"/>
                  </a:cubicBezTo>
                  <a:close/>
                  <a:moveTo>
                    <a:pt x="201905" y="283105"/>
                  </a:moveTo>
                  <a:lnTo>
                    <a:pt x="150941" y="283105"/>
                  </a:lnTo>
                  <a:cubicBezTo>
                    <a:pt x="121435" y="188249"/>
                    <a:pt x="53402" y="130702"/>
                    <a:pt x="53402" y="130702"/>
                  </a:cubicBezTo>
                  <a:lnTo>
                    <a:pt x="98026" y="113388"/>
                  </a:lnTo>
                  <a:cubicBezTo>
                    <a:pt x="137529" y="149478"/>
                    <a:pt x="176057" y="222388"/>
                    <a:pt x="176301" y="223119"/>
                  </a:cubicBezTo>
                  <a:cubicBezTo>
                    <a:pt x="176545" y="222631"/>
                    <a:pt x="215072" y="149478"/>
                    <a:pt x="254575" y="113388"/>
                  </a:cubicBezTo>
                  <a:lnTo>
                    <a:pt x="299199" y="130702"/>
                  </a:lnTo>
                  <a:cubicBezTo>
                    <a:pt x="299443" y="130702"/>
                    <a:pt x="231410" y="188249"/>
                    <a:pt x="201905" y="283105"/>
                  </a:cubicBez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DA8BE869-DE49-456F-AC13-AAE0A0659D67}"/>
                </a:ext>
              </a:extLst>
            </p:cNvPr>
            <p:cNvSpPr/>
            <p:nvPr userDrawn="1"/>
          </p:nvSpPr>
          <p:spPr bwMode="gray">
            <a:xfrm>
              <a:off x="10427356" y="6181972"/>
              <a:ext cx="54413" cy="218947"/>
            </a:xfrm>
            <a:custGeom>
              <a:avLst/>
              <a:gdLst>
                <a:gd name="connsiteX0" fmla="*/ 0 w 41209"/>
                <a:gd name="connsiteY0" fmla="*/ 0 h 165815"/>
                <a:gd name="connsiteX1" fmla="*/ 41210 w 41209"/>
                <a:gd name="connsiteY1" fmla="*/ 0 h 165815"/>
                <a:gd name="connsiteX2" fmla="*/ 41210 w 41209"/>
                <a:gd name="connsiteY2" fmla="*/ 165815 h 165815"/>
                <a:gd name="connsiteX3" fmla="*/ 0 w 41209"/>
                <a:gd name="connsiteY3" fmla="*/ 165815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09" h="165815">
                  <a:moveTo>
                    <a:pt x="0" y="0"/>
                  </a:moveTo>
                  <a:lnTo>
                    <a:pt x="41210" y="0"/>
                  </a:lnTo>
                  <a:lnTo>
                    <a:pt x="41210" y="165815"/>
                  </a:lnTo>
                  <a:lnTo>
                    <a:pt x="0" y="165815"/>
                  </a:ln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7DC96924-4C2E-4DC2-BFFE-A14A9760B830}"/>
                </a:ext>
              </a:extLst>
            </p:cNvPr>
            <p:cNvSpPr/>
            <p:nvPr userDrawn="1"/>
          </p:nvSpPr>
          <p:spPr bwMode="gray">
            <a:xfrm>
              <a:off x="10162689" y="6181972"/>
              <a:ext cx="244705" cy="220234"/>
            </a:xfrm>
            <a:custGeom>
              <a:avLst/>
              <a:gdLst>
                <a:gd name="connsiteX0" fmla="*/ 92662 w 185323"/>
                <a:gd name="connsiteY0" fmla="*/ 112413 h 166790"/>
                <a:gd name="connsiteX1" fmla="*/ 45355 w 185323"/>
                <a:gd name="connsiteY1" fmla="*/ 0 h 166790"/>
                <a:gd name="connsiteX2" fmla="*/ 0 w 185323"/>
                <a:gd name="connsiteY2" fmla="*/ 0 h 166790"/>
                <a:gd name="connsiteX3" fmla="*/ 71935 w 185323"/>
                <a:gd name="connsiteY3" fmla="*/ 166791 h 166790"/>
                <a:gd name="connsiteX4" fmla="*/ 113632 w 185323"/>
                <a:gd name="connsiteY4" fmla="*/ 166791 h 166790"/>
                <a:gd name="connsiteX5" fmla="*/ 185323 w 185323"/>
                <a:gd name="connsiteY5" fmla="*/ 0 h 166790"/>
                <a:gd name="connsiteX6" fmla="*/ 139968 w 185323"/>
                <a:gd name="connsiteY6" fmla="*/ 0 h 166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323" h="166790">
                  <a:moveTo>
                    <a:pt x="92662" y="112413"/>
                  </a:moveTo>
                  <a:lnTo>
                    <a:pt x="45355" y="0"/>
                  </a:lnTo>
                  <a:lnTo>
                    <a:pt x="0" y="0"/>
                  </a:lnTo>
                  <a:lnTo>
                    <a:pt x="71935" y="166791"/>
                  </a:lnTo>
                  <a:lnTo>
                    <a:pt x="113632" y="166791"/>
                  </a:lnTo>
                  <a:lnTo>
                    <a:pt x="185323" y="0"/>
                  </a:lnTo>
                  <a:lnTo>
                    <a:pt x="139968" y="0"/>
                  </a:ln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DCD6B7AF-0A2F-4C3F-B6FB-16295FC49952}"/>
                </a:ext>
              </a:extLst>
            </p:cNvPr>
            <p:cNvSpPr/>
            <p:nvPr userDrawn="1"/>
          </p:nvSpPr>
          <p:spPr bwMode="gray">
            <a:xfrm>
              <a:off x="11444817" y="6182294"/>
              <a:ext cx="54413" cy="218947"/>
            </a:xfrm>
            <a:custGeom>
              <a:avLst/>
              <a:gdLst>
                <a:gd name="connsiteX0" fmla="*/ 0 w 41209"/>
                <a:gd name="connsiteY0" fmla="*/ 0 h 165815"/>
                <a:gd name="connsiteX1" fmla="*/ 41210 w 41209"/>
                <a:gd name="connsiteY1" fmla="*/ 0 h 165815"/>
                <a:gd name="connsiteX2" fmla="*/ 41210 w 41209"/>
                <a:gd name="connsiteY2" fmla="*/ 165815 h 165815"/>
                <a:gd name="connsiteX3" fmla="*/ 0 w 41209"/>
                <a:gd name="connsiteY3" fmla="*/ 165815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09" h="165815">
                  <a:moveTo>
                    <a:pt x="0" y="0"/>
                  </a:moveTo>
                  <a:lnTo>
                    <a:pt x="41210" y="0"/>
                  </a:lnTo>
                  <a:lnTo>
                    <a:pt x="41210" y="165815"/>
                  </a:lnTo>
                  <a:lnTo>
                    <a:pt x="0" y="165815"/>
                  </a:ln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7E7BDA43-051F-42A4-9C1A-F928BCC12CA2}"/>
                </a:ext>
              </a:extLst>
            </p:cNvPr>
            <p:cNvSpPr/>
            <p:nvPr userDrawn="1"/>
          </p:nvSpPr>
          <p:spPr bwMode="gray">
            <a:xfrm>
              <a:off x="10925783" y="6178108"/>
              <a:ext cx="231826" cy="227318"/>
            </a:xfrm>
            <a:custGeom>
              <a:avLst/>
              <a:gdLst>
                <a:gd name="connsiteX0" fmla="*/ 87785 w 175569"/>
                <a:gd name="connsiteY0" fmla="*/ 0 h 172155"/>
                <a:gd name="connsiteX1" fmla="*/ 0 w 175569"/>
                <a:gd name="connsiteY1" fmla="*/ 86078 h 172155"/>
                <a:gd name="connsiteX2" fmla="*/ 87785 w 175569"/>
                <a:gd name="connsiteY2" fmla="*/ 172155 h 172155"/>
                <a:gd name="connsiteX3" fmla="*/ 175569 w 175569"/>
                <a:gd name="connsiteY3" fmla="*/ 86078 h 172155"/>
                <a:gd name="connsiteX4" fmla="*/ 87785 w 175569"/>
                <a:gd name="connsiteY4" fmla="*/ 0 h 172155"/>
                <a:gd name="connsiteX5" fmla="*/ 87785 w 175569"/>
                <a:gd name="connsiteY5" fmla="*/ 133628 h 172155"/>
                <a:gd name="connsiteX6" fmla="*/ 41698 w 175569"/>
                <a:gd name="connsiteY6" fmla="*/ 86078 h 172155"/>
                <a:gd name="connsiteX7" fmla="*/ 87785 w 175569"/>
                <a:gd name="connsiteY7" fmla="*/ 38528 h 172155"/>
                <a:gd name="connsiteX8" fmla="*/ 133872 w 175569"/>
                <a:gd name="connsiteY8" fmla="*/ 86078 h 172155"/>
                <a:gd name="connsiteX9" fmla="*/ 87785 w 175569"/>
                <a:gd name="connsiteY9" fmla="*/ 133628 h 172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569" h="172155">
                  <a:moveTo>
                    <a:pt x="87785" y="0"/>
                  </a:moveTo>
                  <a:cubicBezTo>
                    <a:pt x="37796" y="0"/>
                    <a:pt x="0" y="37796"/>
                    <a:pt x="0" y="86078"/>
                  </a:cubicBezTo>
                  <a:cubicBezTo>
                    <a:pt x="0" y="134359"/>
                    <a:pt x="37796" y="172155"/>
                    <a:pt x="87785" y="172155"/>
                  </a:cubicBezTo>
                  <a:cubicBezTo>
                    <a:pt x="137773" y="172155"/>
                    <a:pt x="175569" y="134359"/>
                    <a:pt x="175569" y="86078"/>
                  </a:cubicBezTo>
                  <a:cubicBezTo>
                    <a:pt x="175569" y="37796"/>
                    <a:pt x="137773" y="0"/>
                    <a:pt x="87785" y="0"/>
                  </a:cubicBezTo>
                  <a:close/>
                  <a:moveTo>
                    <a:pt x="87785" y="133628"/>
                  </a:moveTo>
                  <a:cubicBezTo>
                    <a:pt x="60962" y="133628"/>
                    <a:pt x="41698" y="112169"/>
                    <a:pt x="41698" y="86078"/>
                  </a:cubicBezTo>
                  <a:cubicBezTo>
                    <a:pt x="41698" y="59986"/>
                    <a:pt x="60962" y="38528"/>
                    <a:pt x="87785" y="38528"/>
                  </a:cubicBezTo>
                  <a:cubicBezTo>
                    <a:pt x="114608" y="38528"/>
                    <a:pt x="133872" y="59986"/>
                    <a:pt x="133872" y="86078"/>
                  </a:cubicBezTo>
                  <a:cubicBezTo>
                    <a:pt x="133872" y="112169"/>
                    <a:pt x="114608" y="133628"/>
                    <a:pt x="87785" y="133628"/>
                  </a:cubicBez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8194AA69-49C2-4A58-A773-440D5D339BA5}"/>
                </a:ext>
              </a:extLst>
            </p:cNvPr>
            <p:cNvSpPr/>
            <p:nvPr userDrawn="1"/>
          </p:nvSpPr>
          <p:spPr bwMode="gray">
            <a:xfrm>
              <a:off x="11193671" y="6182294"/>
              <a:ext cx="201237" cy="218947"/>
            </a:xfrm>
            <a:custGeom>
              <a:avLst/>
              <a:gdLst>
                <a:gd name="connsiteX0" fmla="*/ 111438 w 152403"/>
                <a:gd name="connsiteY0" fmla="*/ 93393 h 165815"/>
                <a:gd name="connsiteX1" fmla="*/ 31456 w 152403"/>
                <a:gd name="connsiteY1" fmla="*/ 0 h 165815"/>
                <a:gd name="connsiteX2" fmla="*/ 0 w 152403"/>
                <a:gd name="connsiteY2" fmla="*/ 0 h 165815"/>
                <a:gd name="connsiteX3" fmla="*/ 0 w 152403"/>
                <a:gd name="connsiteY3" fmla="*/ 165815 h 165815"/>
                <a:gd name="connsiteX4" fmla="*/ 41210 w 152403"/>
                <a:gd name="connsiteY4" fmla="*/ 165815 h 165815"/>
                <a:gd name="connsiteX5" fmla="*/ 41210 w 152403"/>
                <a:gd name="connsiteY5" fmla="*/ 74861 h 165815"/>
                <a:gd name="connsiteX6" fmla="*/ 120704 w 152403"/>
                <a:gd name="connsiteY6" fmla="*/ 165815 h 165815"/>
                <a:gd name="connsiteX7" fmla="*/ 152404 w 152403"/>
                <a:gd name="connsiteY7" fmla="*/ 165815 h 165815"/>
                <a:gd name="connsiteX8" fmla="*/ 152404 w 152403"/>
                <a:gd name="connsiteY8" fmla="*/ 0 h 165815"/>
                <a:gd name="connsiteX9" fmla="*/ 111438 w 152403"/>
                <a:gd name="connsiteY9" fmla="*/ 0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3" h="165815">
                  <a:moveTo>
                    <a:pt x="111438" y="93393"/>
                  </a:moveTo>
                  <a:lnTo>
                    <a:pt x="31456" y="0"/>
                  </a:lnTo>
                  <a:lnTo>
                    <a:pt x="0" y="0"/>
                  </a:lnTo>
                  <a:lnTo>
                    <a:pt x="0" y="165815"/>
                  </a:lnTo>
                  <a:lnTo>
                    <a:pt x="41210" y="165815"/>
                  </a:lnTo>
                  <a:lnTo>
                    <a:pt x="41210" y="74861"/>
                  </a:lnTo>
                  <a:lnTo>
                    <a:pt x="120704" y="165815"/>
                  </a:lnTo>
                  <a:lnTo>
                    <a:pt x="152404" y="165815"/>
                  </a:lnTo>
                  <a:lnTo>
                    <a:pt x="152404" y="0"/>
                  </a:lnTo>
                  <a:lnTo>
                    <a:pt x="111438" y="0"/>
                  </a:ln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84BC2F7B-C73A-468B-9D01-20F379CD0BFA}"/>
                </a:ext>
              </a:extLst>
            </p:cNvPr>
            <p:cNvSpPr/>
            <p:nvPr userDrawn="1"/>
          </p:nvSpPr>
          <p:spPr bwMode="gray">
            <a:xfrm>
              <a:off x="11536903" y="6178751"/>
              <a:ext cx="212185" cy="226674"/>
            </a:xfrm>
            <a:custGeom>
              <a:avLst/>
              <a:gdLst>
                <a:gd name="connsiteX0" fmla="*/ 86565 w 160694"/>
                <a:gd name="connsiteY0" fmla="*/ 37552 h 171667"/>
                <a:gd name="connsiteX1" fmla="*/ 126068 w 160694"/>
                <a:gd name="connsiteY1" fmla="*/ 59498 h 171667"/>
                <a:gd name="connsiteX2" fmla="*/ 160695 w 160694"/>
                <a:gd name="connsiteY2" fmla="*/ 39747 h 171667"/>
                <a:gd name="connsiteX3" fmla="*/ 87053 w 160694"/>
                <a:gd name="connsiteY3" fmla="*/ 0 h 171667"/>
                <a:gd name="connsiteX4" fmla="*/ 0 w 160694"/>
                <a:gd name="connsiteY4" fmla="*/ 85834 h 171667"/>
                <a:gd name="connsiteX5" fmla="*/ 87053 w 160694"/>
                <a:gd name="connsiteY5" fmla="*/ 171668 h 171667"/>
                <a:gd name="connsiteX6" fmla="*/ 158988 w 160694"/>
                <a:gd name="connsiteY6" fmla="*/ 135091 h 171667"/>
                <a:gd name="connsiteX7" fmla="*/ 126556 w 160694"/>
                <a:gd name="connsiteY7" fmla="*/ 112169 h 171667"/>
                <a:gd name="connsiteX8" fmla="*/ 86565 w 160694"/>
                <a:gd name="connsiteY8" fmla="*/ 133871 h 171667"/>
                <a:gd name="connsiteX9" fmla="*/ 40966 w 160694"/>
                <a:gd name="connsiteY9" fmla="*/ 85834 h 171667"/>
                <a:gd name="connsiteX10" fmla="*/ 86565 w 160694"/>
                <a:gd name="connsiteY10" fmla="*/ 37552 h 17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694" h="171667">
                  <a:moveTo>
                    <a:pt x="86565" y="37552"/>
                  </a:moveTo>
                  <a:cubicBezTo>
                    <a:pt x="103635" y="37552"/>
                    <a:pt x="117290" y="45355"/>
                    <a:pt x="126068" y="59498"/>
                  </a:cubicBezTo>
                  <a:lnTo>
                    <a:pt x="160695" y="39747"/>
                  </a:lnTo>
                  <a:cubicBezTo>
                    <a:pt x="146552" y="14631"/>
                    <a:pt x="118753" y="0"/>
                    <a:pt x="87053" y="0"/>
                  </a:cubicBezTo>
                  <a:cubicBezTo>
                    <a:pt x="35845" y="0"/>
                    <a:pt x="0" y="35602"/>
                    <a:pt x="0" y="85834"/>
                  </a:cubicBezTo>
                  <a:cubicBezTo>
                    <a:pt x="0" y="136066"/>
                    <a:pt x="36089" y="171668"/>
                    <a:pt x="87053" y="171668"/>
                  </a:cubicBezTo>
                  <a:cubicBezTo>
                    <a:pt x="118753" y="171668"/>
                    <a:pt x="143869" y="157525"/>
                    <a:pt x="158988" y="135091"/>
                  </a:cubicBezTo>
                  <a:lnTo>
                    <a:pt x="126556" y="112169"/>
                  </a:lnTo>
                  <a:cubicBezTo>
                    <a:pt x="117046" y="126312"/>
                    <a:pt x="103391" y="133871"/>
                    <a:pt x="86565" y="133871"/>
                  </a:cubicBezTo>
                  <a:cubicBezTo>
                    <a:pt x="62181" y="133871"/>
                    <a:pt x="40966" y="116558"/>
                    <a:pt x="40966" y="85834"/>
                  </a:cubicBezTo>
                  <a:cubicBezTo>
                    <a:pt x="40966" y="57304"/>
                    <a:pt x="60474" y="37552"/>
                    <a:pt x="86565" y="37552"/>
                  </a:cubicBez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E03B8944-799B-4840-8D09-7D2D424C64CA}"/>
                </a:ext>
              </a:extLst>
            </p:cNvPr>
            <p:cNvSpPr/>
            <p:nvPr userDrawn="1"/>
          </p:nvSpPr>
          <p:spPr bwMode="gray">
            <a:xfrm>
              <a:off x="10713276" y="6182294"/>
              <a:ext cx="200916" cy="218947"/>
            </a:xfrm>
            <a:custGeom>
              <a:avLst/>
              <a:gdLst>
                <a:gd name="connsiteX0" fmla="*/ 141187 w 152160"/>
                <a:gd name="connsiteY0" fmla="*/ 58279 h 165815"/>
                <a:gd name="connsiteX1" fmla="*/ 72422 w 152160"/>
                <a:gd name="connsiteY1" fmla="*/ 0 h 165815"/>
                <a:gd name="connsiteX2" fmla="*/ 0 w 152160"/>
                <a:gd name="connsiteY2" fmla="*/ 0 h 165815"/>
                <a:gd name="connsiteX3" fmla="*/ 0 w 152160"/>
                <a:gd name="connsiteY3" fmla="*/ 165815 h 165815"/>
                <a:gd name="connsiteX4" fmla="*/ 41210 w 152160"/>
                <a:gd name="connsiteY4" fmla="*/ 165815 h 165815"/>
                <a:gd name="connsiteX5" fmla="*/ 41210 w 152160"/>
                <a:gd name="connsiteY5" fmla="*/ 117778 h 165815"/>
                <a:gd name="connsiteX6" fmla="*/ 72422 w 152160"/>
                <a:gd name="connsiteY6" fmla="*/ 117778 h 165815"/>
                <a:gd name="connsiteX7" fmla="*/ 72666 w 152160"/>
                <a:gd name="connsiteY7" fmla="*/ 117778 h 165815"/>
                <a:gd name="connsiteX8" fmla="*/ 104122 w 152160"/>
                <a:gd name="connsiteY8" fmla="*/ 165815 h 165815"/>
                <a:gd name="connsiteX9" fmla="*/ 152160 w 152160"/>
                <a:gd name="connsiteY9" fmla="*/ 165815 h 165815"/>
                <a:gd name="connsiteX10" fmla="*/ 113145 w 152160"/>
                <a:gd name="connsiteY10" fmla="*/ 107780 h 165815"/>
                <a:gd name="connsiteX11" fmla="*/ 141187 w 152160"/>
                <a:gd name="connsiteY11" fmla="*/ 58279 h 165815"/>
                <a:gd name="connsiteX12" fmla="*/ 71691 w 152160"/>
                <a:gd name="connsiteY12" fmla="*/ 80713 h 165815"/>
                <a:gd name="connsiteX13" fmla="*/ 41210 w 152160"/>
                <a:gd name="connsiteY13" fmla="*/ 80713 h 165815"/>
                <a:gd name="connsiteX14" fmla="*/ 41210 w 152160"/>
                <a:gd name="connsiteY14" fmla="*/ 36333 h 165815"/>
                <a:gd name="connsiteX15" fmla="*/ 71691 w 152160"/>
                <a:gd name="connsiteY15" fmla="*/ 36333 h 165815"/>
                <a:gd name="connsiteX16" fmla="*/ 99977 w 152160"/>
                <a:gd name="connsiteY16" fmla="*/ 58279 h 165815"/>
                <a:gd name="connsiteX17" fmla="*/ 71691 w 152160"/>
                <a:gd name="connsiteY17" fmla="*/ 80713 h 16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160" h="165815">
                  <a:moveTo>
                    <a:pt x="141187" y="58279"/>
                  </a:moveTo>
                  <a:cubicBezTo>
                    <a:pt x="141187" y="22434"/>
                    <a:pt x="113632" y="0"/>
                    <a:pt x="72422" y="0"/>
                  </a:cubicBezTo>
                  <a:lnTo>
                    <a:pt x="0" y="0"/>
                  </a:lnTo>
                  <a:lnTo>
                    <a:pt x="0" y="165815"/>
                  </a:lnTo>
                  <a:lnTo>
                    <a:pt x="41210" y="165815"/>
                  </a:lnTo>
                  <a:lnTo>
                    <a:pt x="41210" y="117778"/>
                  </a:lnTo>
                  <a:lnTo>
                    <a:pt x="72422" y="117778"/>
                  </a:lnTo>
                  <a:lnTo>
                    <a:pt x="72666" y="117778"/>
                  </a:lnTo>
                  <a:lnTo>
                    <a:pt x="104122" y="165815"/>
                  </a:lnTo>
                  <a:lnTo>
                    <a:pt x="152160" y="165815"/>
                  </a:lnTo>
                  <a:lnTo>
                    <a:pt x="113145" y="107780"/>
                  </a:lnTo>
                  <a:cubicBezTo>
                    <a:pt x="130702" y="97538"/>
                    <a:pt x="141187" y="79981"/>
                    <a:pt x="141187" y="58279"/>
                  </a:cubicBezTo>
                  <a:close/>
                  <a:moveTo>
                    <a:pt x="71691" y="80713"/>
                  </a:moveTo>
                  <a:lnTo>
                    <a:pt x="41210" y="80713"/>
                  </a:lnTo>
                  <a:lnTo>
                    <a:pt x="41210" y="36333"/>
                  </a:lnTo>
                  <a:lnTo>
                    <a:pt x="71691" y="36333"/>
                  </a:lnTo>
                  <a:cubicBezTo>
                    <a:pt x="87541" y="36333"/>
                    <a:pt x="99977" y="44868"/>
                    <a:pt x="99977" y="58279"/>
                  </a:cubicBezTo>
                  <a:cubicBezTo>
                    <a:pt x="99977" y="71935"/>
                    <a:pt x="87541" y="80713"/>
                    <a:pt x="71691" y="80713"/>
                  </a:cubicBezTo>
                  <a:close/>
                </a:path>
              </a:pathLst>
            </a:custGeom>
            <a:grpFill/>
            <a:ln w="24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</p:grp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067D43-02D9-4632-9A4B-221D30FB8B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96000" y="1936750"/>
            <a:ext cx="5653088" cy="4013200"/>
          </a:xfrm>
        </p:spPr>
        <p:txBody>
          <a:bodyPr>
            <a:noAutofit/>
          </a:bodyPr>
          <a:lstStyle>
            <a:lvl1pPr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Mastertextformat</a:t>
            </a:r>
            <a:r>
              <a:rPr lang="en-GB"/>
              <a:t> </a:t>
            </a:r>
            <a:r>
              <a:rPr lang="en-GB" err="1"/>
              <a:t>bearbeiten</a:t>
            </a:r>
            <a:endParaRPr lang="en-GB"/>
          </a:p>
          <a:p>
            <a:pPr lvl="1"/>
            <a:r>
              <a:rPr lang="en-GB" err="1"/>
              <a:t>Zweite</a:t>
            </a:r>
            <a:r>
              <a:rPr lang="en-GB"/>
              <a:t> Ebene</a:t>
            </a:r>
          </a:p>
          <a:p>
            <a:pPr lvl="2"/>
            <a:r>
              <a:rPr lang="en-GB" err="1"/>
              <a:t>Dritte</a:t>
            </a:r>
            <a:r>
              <a:rPr lang="en-GB"/>
              <a:t> Ebene</a:t>
            </a:r>
          </a:p>
        </p:txBody>
      </p:sp>
      <p:sp>
        <p:nvSpPr>
          <p:cNvPr id="41" name="Textplatzhalter 40">
            <a:extLst>
              <a:ext uri="{FF2B5EF4-FFF2-40B4-BE49-F238E27FC236}">
                <a16:creationId xmlns:a16="http://schemas.microsoft.com/office/drawing/2014/main" id="{0FB69F0E-36F7-4BD5-A842-F8F8AFE566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442913" y="1936750"/>
            <a:ext cx="5303837" cy="40132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 err="1"/>
              <a:t>Mastertextformat</a:t>
            </a:r>
            <a:r>
              <a:rPr lang="en-GB"/>
              <a:t> </a:t>
            </a:r>
            <a:r>
              <a:rPr lang="en-GB" err="1"/>
              <a:t>bearbeiten</a:t>
            </a:r>
            <a:endParaRPr lang="en-GB"/>
          </a:p>
          <a:p>
            <a:pPr lvl="1"/>
            <a:r>
              <a:rPr lang="en-GB" err="1"/>
              <a:t>Zweite</a:t>
            </a:r>
            <a:r>
              <a:rPr lang="en-GB"/>
              <a:t> Ebene</a:t>
            </a:r>
          </a:p>
          <a:p>
            <a:pPr lvl="2"/>
            <a:r>
              <a:rPr lang="en-GB" err="1"/>
              <a:t>Dritte</a:t>
            </a:r>
            <a:r>
              <a:rPr lang="en-GB"/>
              <a:t> Ebene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5D2AE7A-4436-4E97-8806-ED69A05F965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17.03.2021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0675372-5C1F-4298-AF54-5C1496EA643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editable footer</a:t>
            </a:r>
          </a:p>
        </p:txBody>
      </p:sp>
      <p:sp>
        <p:nvSpPr>
          <p:cNvPr id="18" name="Foliennummernplatzhalter 1">
            <a:extLst>
              <a:ext uri="{FF2B5EF4-FFF2-40B4-BE49-F238E27FC236}">
                <a16:creationId xmlns:a16="http://schemas.microsoft.com/office/drawing/2014/main" id="{E75C7F2F-0575-4C91-9FEF-35D87DC97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146280" y="6811973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de-DE" smtClean="0"/>
            </a:lvl1pPr>
          </a:lstStyle>
          <a:p>
            <a:fld id="{8DC308C3-C2DB-48DD-9CBE-94DCE7EFE8D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6303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/ Pictur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7DEEECC-4FCB-47BF-B60F-C3E23A8E5D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89694" y="0"/>
            <a:ext cx="6102306" cy="6858000"/>
          </a:xfrm>
          <a:solidFill>
            <a:schemeClr val="accent4"/>
          </a:solidFill>
        </p:spPr>
        <p:txBody>
          <a:bodyPr tIns="216000" rIns="180000"/>
          <a:lstStyle>
            <a:lvl1pPr marL="0" indent="0" algn="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GB"/>
              <a:t>To insert a photo, please click on the small icon. </a:t>
            </a:r>
          </a:p>
          <a:p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D3C325-3572-4FCA-A6E0-2355F7376B7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5426547" cy="484748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487CB0C-DFBA-4F58-88B7-9C34A16AF4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2913" y="2471351"/>
            <a:ext cx="5426546" cy="347859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Mastertextformat</a:t>
            </a:r>
            <a:r>
              <a:rPr lang="en-GB"/>
              <a:t> </a:t>
            </a:r>
            <a:r>
              <a:rPr lang="en-GB" err="1"/>
              <a:t>bearbeiten</a:t>
            </a:r>
            <a:endParaRPr lang="en-GB"/>
          </a:p>
          <a:p>
            <a:pPr lvl="1"/>
            <a:r>
              <a:rPr lang="en-GB" err="1"/>
              <a:t>Zweite</a:t>
            </a:r>
            <a:r>
              <a:rPr lang="en-GB"/>
              <a:t> Ebene</a:t>
            </a:r>
          </a:p>
          <a:p>
            <a:pPr lvl="2"/>
            <a:r>
              <a:rPr lang="en-GB" err="1"/>
              <a:t>Dritte</a:t>
            </a:r>
            <a:r>
              <a:rPr lang="en-GB"/>
              <a:t> Ebene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7573EA5-1B53-4188-B98E-03F3C10C50EF}"/>
              </a:ext>
            </a:extLst>
          </p:cNvPr>
          <p:cNvSpPr/>
          <p:nvPr userDrawn="1"/>
        </p:nvSpPr>
        <p:spPr>
          <a:xfrm>
            <a:off x="-6306" y="-276999"/>
            <a:ext cx="6096000" cy="27699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l"/>
            <a:r>
              <a:rPr lang="en-GB" sz="1200">
                <a:solidFill>
                  <a:srgbClr val="FF0000"/>
                </a:solidFill>
                <a:latin typeface="Arial" panose="020B0604020202020204" pitchFamily="34" charset="0"/>
              </a:rPr>
              <a:t>You can change the background </a:t>
            </a:r>
            <a:r>
              <a:rPr lang="en-GB" sz="1200" err="1">
                <a:solidFill>
                  <a:srgbClr val="FF0000"/>
                </a:solidFill>
                <a:latin typeface="Arial" panose="020B0604020202020204" pitchFamily="34" charset="0"/>
              </a:rPr>
              <a:t>color</a:t>
            </a:r>
            <a:endParaRPr lang="en-GB" sz="1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0B094B-6C26-462E-9A76-A1B18C1012B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6EF6E0B2-2605-450E-9508-CC19079DA7BF}" type="datetime1">
              <a:rPr lang="de-DE" smtClean="0"/>
              <a:t>25.09.2023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0DB61C-8964-47DB-90CE-B906565AB4F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EA8B-8343-4588-B3C4-334C3A31D34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8325A93-8FAD-4F29-AF48-E7C306B8A5BC}"/>
              </a:ext>
            </a:extLst>
          </p:cNvPr>
          <p:cNvGrpSpPr/>
          <p:nvPr userDrawn="1"/>
        </p:nvGrpSpPr>
        <p:grpSpPr bwMode="gray">
          <a:xfrm>
            <a:off x="442912" y="6288176"/>
            <a:ext cx="759579" cy="108842"/>
            <a:chOff x="914082" y="1213130"/>
            <a:chExt cx="4692967" cy="672464"/>
          </a:xfrm>
          <a:solidFill>
            <a:schemeClr val="bg1"/>
          </a:solidFill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90408B89-91A2-4132-881F-D9C61717FF15}"/>
                </a:ext>
              </a:extLst>
            </p:cNvPr>
            <p:cNvSpPr/>
            <p:nvPr/>
          </p:nvSpPr>
          <p:spPr bwMode="gray">
            <a:xfrm>
              <a:off x="1927542" y="1225513"/>
              <a:ext cx="546734" cy="647700"/>
            </a:xfrm>
            <a:custGeom>
              <a:avLst/>
              <a:gdLst>
                <a:gd name="connsiteX0" fmla="*/ 0 w 546734"/>
                <a:gd name="connsiteY0" fmla="*/ 143828 h 647700"/>
                <a:gd name="connsiteX1" fmla="*/ 195263 w 546734"/>
                <a:gd name="connsiteY1" fmla="*/ 143828 h 647700"/>
                <a:gd name="connsiteX2" fmla="*/ 195263 w 546734"/>
                <a:gd name="connsiteY2" fmla="*/ 647700 h 647700"/>
                <a:gd name="connsiteX3" fmla="*/ 355282 w 546734"/>
                <a:gd name="connsiteY3" fmla="*/ 647700 h 647700"/>
                <a:gd name="connsiteX4" fmla="*/ 355282 w 546734"/>
                <a:gd name="connsiteY4" fmla="*/ 143828 h 647700"/>
                <a:gd name="connsiteX5" fmla="*/ 546735 w 546734"/>
                <a:gd name="connsiteY5" fmla="*/ 143828 h 647700"/>
                <a:gd name="connsiteX6" fmla="*/ 546735 w 546734"/>
                <a:gd name="connsiteY6" fmla="*/ 0 h 647700"/>
                <a:gd name="connsiteX7" fmla="*/ 0 w 546734"/>
                <a:gd name="connsiteY7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734" h="647700">
                  <a:moveTo>
                    <a:pt x="0" y="143828"/>
                  </a:moveTo>
                  <a:lnTo>
                    <a:pt x="195263" y="143828"/>
                  </a:lnTo>
                  <a:lnTo>
                    <a:pt x="195263" y="647700"/>
                  </a:lnTo>
                  <a:lnTo>
                    <a:pt x="355282" y="647700"/>
                  </a:lnTo>
                  <a:lnTo>
                    <a:pt x="355282" y="143828"/>
                  </a:lnTo>
                  <a:lnTo>
                    <a:pt x="546735" y="143828"/>
                  </a:lnTo>
                  <a:lnTo>
                    <a:pt x="54673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AD49898F-60C1-4463-8BEB-7E3C08C42DD7}"/>
                </a:ext>
              </a:extLst>
            </p:cNvPr>
            <p:cNvSpPr/>
            <p:nvPr/>
          </p:nvSpPr>
          <p:spPr bwMode="gray">
            <a:xfrm>
              <a:off x="1697037" y="1224560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2 w 160972"/>
                <a:gd name="connsiteY1" fmla="*/ 0 h 647700"/>
                <a:gd name="connsiteX2" fmla="*/ 160972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2" y="0"/>
                  </a:lnTo>
                  <a:lnTo>
                    <a:pt x="160972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CC291DCE-EBF2-4F16-9F40-8CFBFA07C721}"/>
                </a:ext>
              </a:extLst>
            </p:cNvPr>
            <p:cNvSpPr/>
            <p:nvPr/>
          </p:nvSpPr>
          <p:spPr bwMode="gray">
            <a:xfrm>
              <a:off x="914082" y="1224560"/>
              <a:ext cx="723900" cy="651509"/>
            </a:xfrm>
            <a:custGeom>
              <a:avLst/>
              <a:gdLst>
                <a:gd name="connsiteX0" fmla="*/ 361950 w 723900"/>
                <a:gd name="connsiteY0" fmla="*/ 439103 h 651509"/>
                <a:gd name="connsiteX1" fmla="*/ 177165 w 723900"/>
                <a:gd name="connsiteY1" fmla="*/ 0 h 651509"/>
                <a:gd name="connsiteX2" fmla="*/ 0 w 723900"/>
                <a:gd name="connsiteY2" fmla="*/ 0 h 651509"/>
                <a:gd name="connsiteX3" fmla="*/ 280988 w 723900"/>
                <a:gd name="connsiteY3" fmla="*/ 651510 h 651509"/>
                <a:gd name="connsiteX4" fmla="*/ 443865 w 723900"/>
                <a:gd name="connsiteY4" fmla="*/ 651510 h 651509"/>
                <a:gd name="connsiteX5" fmla="*/ 723900 w 723900"/>
                <a:gd name="connsiteY5" fmla="*/ 0 h 651509"/>
                <a:gd name="connsiteX6" fmla="*/ 546735 w 723900"/>
                <a:gd name="connsiteY6" fmla="*/ 0 h 6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00" h="651509">
                  <a:moveTo>
                    <a:pt x="361950" y="439103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280988" y="651510"/>
                  </a:lnTo>
                  <a:lnTo>
                    <a:pt x="443865" y="651510"/>
                  </a:lnTo>
                  <a:lnTo>
                    <a:pt x="723900" y="0"/>
                  </a:lnTo>
                  <a:lnTo>
                    <a:pt x="5467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AFA3B25B-CD98-40DD-B658-5323AE23C3A9}"/>
                </a:ext>
              </a:extLst>
            </p:cNvPr>
            <p:cNvSpPr/>
            <p:nvPr/>
          </p:nvSpPr>
          <p:spPr bwMode="gray">
            <a:xfrm>
              <a:off x="4706937" y="1225513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3 w 160972"/>
                <a:gd name="connsiteY1" fmla="*/ 0 h 647700"/>
                <a:gd name="connsiteX2" fmla="*/ 160973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3" y="0"/>
                  </a:lnTo>
                  <a:lnTo>
                    <a:pt x="160973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32019E0A-09B1-4455-A85C-195155C9F844}"/>
                </a:ext>
              </a:extLst>
            </p:cNvPr>
            <p:cNvSpPr/>
            <p:nvPr/>
          </p:nvSpPr>
          <p:spPr bwMode="gray">
            <a:xfrm>
              <a:off x="3171507" y="1213130"/>
              <a:ext cx="685800" cy="672464"/>
            </a:xfrm>
            <a:custGeom>
              <a:avLst/>
              <a:gdLst>
                <a:gd name="connsiteX0" fmla="*/ 342900 w 685800"/>
                <a:gd name="connsiteY0" fmla="*/ 0 h 672464"/>
                <a:gd name="connsiteX1" fmla="*/ 0 w 685800"/>
                <a:gd name="connsiteY1" fmla="*/ 336232 h 672464"/>
                <a:gd name="connsiteX2" fmla="*/ 342900 w 685800"/>
                <a:gd name="connsiteY2" fmla="*/ 672465 h 672464"/>
                <a:gd name="connsiteX3" fmla="*/ 685800 w 685800"/>
                <a:gd name="connsiteY3" fmla="*/ 336232 h 672464"/>
                <a:gd name="connsiteX4" fmla="*/ 342900 w 685800"/>
                <a:gd name="connsiteY4" fmla="*/ 0 h 672464"/>
                <a:gd name="connsiteX5" fmla="*/ 342900 w 685800"/>
                <a:gd name="connsiteY5" fmla="*/ 521970 h 672464"/>
                <a:gd name="connsiteX6" fmla="*/ 162878 w 685800"/>
                <a:gd name="connsiteY6" fmla="*/ 336232 h 672464"/>
                <a:gd name="connsiteX7" fmla="*/ 342900 w 685800"/>
                <a:gd name="connsiteY7" fmla="*/ 150495 h 672464"/>
                <a:gd name="connsiteX8" fmla="*/ 522923 w 685800"/>
                <a:gd name="connsiteY8" fmla="*/ 336232 h 672464"/>
                <a:gd name="connsiteX9" fmla="*/ 342900 w 685800"/>
                <a:gd name="connsiteY9" fmla="*/ 521970 h 67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" h="672464">
                  <a:moveTo>
                    <a:pt x="342900" y="0"/>
                  </a:moveTo>
                  <a:cubicBezTo>
                    <a:pt x="147638" y="0"/>
                    <a:pt x="0" y="147638"/>
                    <a:pt x="0" y="336232"/>
                  </a:cubicBezTo>
                  <a:cubicBezTo>
                    <a:pt x="0" y="524827"/>
                    <a:pt x="147638" y="672465"/>
                    <a:pt x="342900" y="672465"/>
                  </a:cubicBezTo>
                  <a:cubicBezTo>
                    <a:pt x="538163" y="672465"/>
                    <a:pt x="685800" y="524827"/>
                    <a:pt x="685800" y="336232"/>
                  </a:cubicBezTo>
                  <a:cubicBezTo>
                    <a:pt x="685800" y="147638"/>
                    <a:pt x="538163" y="0"/>
                    <a:pt x="342900" y="0"/>
                  </a:cubicBezTo>
                  <a:close/>
                  <a:moveTo>
                    <a:pt x="342900" y="521970"/>
                  </a:moveTo>
                  <a:cubicBezTo>
                    <a:pt x="238125" y="521970"/>
                    <a:pt x="162878" y="438150"/>
                    <a:pt x="162878" y="336232"/>
                  </a:cubicBezTo>
                  <a:cubicBezTo>
                    <a:pt x="162878" y="234315"/>
                    <a:pt x="238125" y="150495"/>
                    <a:pt x="342900" y="150495"/>
                  </a:cubicBezTo>
                  <a:cubicBezTo>
                    <a:pt x="447675" y="150495"/>
                    <a:pt x="522923" y="234315"/>
                    <a:pt x="522923" y="336232"/>
                  </a:cubicBezTo>
                  <a:cubicBezTo>
                    <a:pt x="522923" y="438150"/>
                    <a:pt x="447675" y="521970"/>
                    <a:pt x="342900" y="52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D1A31106-344B-4C64-A4BD-0031DE58BE1B}"/>
                </a:ext>
              </a:extLst>
            </p:cNvPr>
            <p:cNvSpPr/>
            <p:nvPr/>
          </p:nvSpPr>
          <p:spPr bwMode="gray">
            <a:xfrm>
              <a:off x="3963987" y="1225513"/>
              <a:ext cx="595312" cy="647700"/>
            </a:xfrm>
            <a:custGeom>
              <a:avLst/>
              <a:gdLst>
                <a:gd name="connsiteX0" fmla="*/ 435293 w 595312"/>
                <a:gd name="connsiteY0" fmla="*/ 364807 h 647700"/>
                <a:gd name="connsiteX1" fmla="*/ 122873 w 595312"/>
                <a:gd name="connsiteY1" fmla="*/ 0 h 647700"/>
                <a:gd name="connsiteX2" fmla="*/ 0 w 595312"/>
                <a:gd name="connsiteY2" fmla="*/ 0 h 647700"/>
                <a:gd name="connsiteX3" fmla="*/ 0 w 595312"/>
                <a:gd name="connsiteY3" fmla="*/ 647700 h 647700"/>
                <a:gd name="connsiteX4" fmla="*/ 160973 w 595312"/>
                <a:gd name="connsiteY4" fmla="*/ 647700 h 647700"/>
                <a:gd name="connsiteX5" fmla="*/ 160973 w 595312"/>
                <a:gd name="connsiteY5" fmla="*/ 292418 h 647700"/>
                <a:gd name="connsiteX6" fmla="*/ 471488 w 595312"/>
                <a:gd name="connsiteY6" fmla="*/ 647700 h 647700"/>
                <a:gd name="connsiteX7" fmla="*/ 595313 w 595312"/>
                <a:gd name="connsiteY7" fmla="*/ 647700 h 647700"/>
                <a:gd name="connsiteX8" fmla="*/ 595313 w 595312"/>
                <a:gd name="connsiteY8" fmla="*/ 0 h 647700"/>
                <a:gd name="connsiteX9" fmla="*/ 435293 w 595312"/>
                <a:gd name="connsiteY9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312" h="647700">
                  <a:moveTo>
                    <a:pt x="435293" y="364807"/>
                  </a:moveTo>
                  <a:lnTo>
                    <a:pt x="122873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292418"/>
                  </a:lnTo>
                  <a:lnTo>
                    <a:pt x="471488" y="647700"/>
                  </a:lnTo>
                  <a:lnTo>
                    <a:pt x="595313" y="647700"/>
                  </a:lnTo>
                  <a:lnTo>
                    <a:pt x="595313" y="0"/>
                  </a:lnTo>
                  <a:lnTo>
                    <a:pt x="4352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5804886D-8C15-4128-8037-B4941A0AAB1D}"/>
                </a:ext>
              </a:extLst>
            </p:cNvPr>
            <p:cNvSpPr/>
            <p:nvPr/>
          </p:nvSpPr>
          <p:spPr bwMode="gray">
            <a:xfrm>
              <a:off x="4979352" y="1215035"/>
              <a:ext cx="627697" cy="670559"/>
            </a:xfrm>
            <a:custGeom>
              <a:avLst/>
              <a:gdLst>
                <a:gd name="connsiteX0" fmla="*/ 338138 w 627697"/>
                <a:gd name="connsiteY0" fmla="*/ 146685 h 670559"/>
                <a:gd name="connsiteX1" fmla="*/ 492443 w 627697"/>
                <a:gd name="connsiteY1" fmla="*/ 232410 h 670559"/>
                <a:gd name="connsiteX2" fmla="*/ 627698 w 627697"/>
                <a:gd name="connsiteY2" fmla="*/ 155258 h 670559"/>
                <a:gd name="connsiteX3" fmla="*/ 340043 w 627697"/>
                <a:gd name="connsiteY3" fmla="*/ 0 h 670559"/>
                <a:gd name="connsiteX4" fmla="*/ 0 w 627697"/>
                <a:gd name="connsiteY4" fmla="*/ 335280 h 670559"/>
                <a:gd name="connsiteX5" fmla="*/ 340043 w 627697"/>
                <a:gd name="connsiteY5" fmla="*/ 670560 h 670559"/>
                <a:gd name="connsiteX6" fmla="*/ 621030 w 627697"/>
                <a:gd name="connsiteY6" fmla="*/ 527685 h 670559"/>
                <a:gd name="connsiteX7" fmla="*/ 494348 w 627697"/>
                <a:gd name="connsiteY7" fmla="*/ 438150 h 670559"/>
                <a:gd name="connsiteX8" fmla="*/ 338138 w 627697"/>
                <a:gd name="connsiteY8" fmla="*/ 522922 h 670559"/>
                <a:gd name="connsiteX9" fmla="*/ 160020 w 627697"/>
                <a:gd name="connsiteY9" fmla="*/ 335280 h 670559"/>
                <a:gd name="connsiteX10" fmla="*/ 338138 w 627697"/>
                <a:gd name="connsiteY10" fmla="*/ 146685 h 6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697" h="670559">
                  <a:moveTo>
                    <a:pt x="338138" y="146685"/>
                  </a:moveTo>
                  <a:cubicBezTo>
                    <a:pt x="404813" y="146685"/>
                    <a:pt x="458153" y="177165"/>
                    <a:pt x="492443" y="232410"/>
                  </a:cubicBezTo>
                  <a:lnTo>
                    <a:pt x="627698" y="155258"/>
                  </a:lnTo>
                  <a:cubicBezTo>
                    <a:pt x="572453" y="57150"/>
                    <a:pt x="463868" y="0"/>
                    <a:pt x="340043" y="0"/>
                  </a:cubicBezTo>
                  <a:cubicBezTo>
                    <a:pt x="140018" y="0"/>
                    <a:pt x="0" y="139065"/>
                    <a:pt x="0" y="335280"/>
                  </a:cubicBezTo>
                  <a:cubicBezTo>
                    <a:pt x="0" y="531495"/>
                    <a:pt x="140970" y="670560"/>
                    <a:pt x="340043" y="670560"/>
                  </a:cubicBezTo>
                  <a:cubicBezTo>
                    <a:pt x="463868" y="670560"/>
                    <a:pt x="561975" y="615315"/>
                    <a:pt x="621030" y="527685"/>
                  </a:cubicBezTo>
                  <a:lnTo>
                    <a:pt x="494348" y="438150"/>
                  </a:lnTo>
                  <a:cubicBezTo>
                    <a:pt x="457200" y="493395"/>
                    <a:pt x="403860" y="522922"/>
                    <a:pt x="338138" y="522922"/>
                  </a:cubicBezTo>
                  <a:cubicBezTo>
                    <a:pt x="242888" y="522922"/>
                    <a:pt x="160020" y="455295"/>
                    <a:pt x="160020" y="335280"/>
                  </a:cubicBezTo>
                  <a:cubicBezTo>
                    <a:pt x="160020" y="223838"/>
                    <a:pt x="236220" y="146685"/>
                    <a:pt x="338138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55D85D40-B135-45CE-B3C8-BBF8A58FF083}"/>
                </a:ext>
              </a:extLst>
            </p:cNvPr>
            <p:cNvSpPr/>
            <p:nvPr/>
          </p:nvSpPr>
          <p:spPr bwMode="gray">
            <a:xfrm>
              <a:off x="2542857" y="1225513"/>
              <a:ext cx="594360" cy="647700"/>
            </a:xfrm>
            <a:custGeom>
              <a:avLst/>
              <a:gdLst>
                <a:gd name="connsiteX0" fmla="*/ 551498 w 594360"/>
                <a:gd name="connsiteY0" fmla="*/ 227647 h 647700"/>
                <a:gd name="connsiteX1" fmla="*/ 282893 w 594360"/>
                <a:gd name="connsiteY1" fmla="*/ 0 h 647700"/>
                <a:gd name="connsiteX2" fmla="*/ 0 w 594360"/>
                <a:gd name="connsiteY2" fmla="*/ 0 h 647700"/>
                <a:gd name="connsiteX3" fmla="*/ 0 w 594360"/>
                <a:gd name="connsiteY3" fmla="*/ 647700 h 647700"/>
                <a:gd name="connsiteX4" fmla="*/ 160973 w 594360"/>
                <a:gd name="connsiteY4" fmla="*/ 647700 h 647700"/>
                <a:gd name="connsiteX5" fmla="*/ 160973 w 594360"/>
                <a:gd name="connsiteY5" fmla="*/ 460057 h 647700"/>
                <a:gd name="connsiteX6" fmla="*/ 282893 w 594360"/>
                <a:gd name="connsiteY6" fmla="*/ 460057 h 647700"/>
                <a:gd name="connsiteX7" fmla="*/ 283845 w 594360"/>
                <a:gd name="connsiteY7" fmla="*/ 460057 h 647700"/>
                <a:gd name="connsiteX8" fmla="*/ 406718 w 594360"/>
                <a:gd name="connsiteY8" fmla="*/ 647700 h 647700"/>
                <a:gd name="connsiteX9" fmla="*/ 594360 w 594360"/>
                <a:gd name="connsiteY9" fmla="*/ 647700 h 647700"/>
                <a:gd name="connsiteX10" fmla="*/ 441960 w 594360"/>
                <a:gd name="connsiteY10" fmla="*/ 421005 h 647700"/>
                <a:gd name="connsiteX11" fmla="*/ 551498 w 594360"/>
                <a:gd name="connsiteY11" fmla="*/ 227647 h 647700"/>
                <a:gd name="connsiteX12" fmla="*/ 280035 w 594360"/>
                <a:gd name="connsiteY12" fmla="*/ 315278 h 647700"/>
                <a:gd name="connsiteX13" fmla="*/ 160973 w 594360"/>
                <a:gd name="connsiteY13" fmla="*/ 315278 h 647700"/>
                <a:gd name="connsiteX14" fmla="*/ 160973 w 594360"/>
                <a:gd name="connsiteY14" fmla="*/ 141922 h 647700"/>
                <a:gd name="connsiteX15" fmla="*/ 280035 w 594360"/>
                <a:gd name="connsiteY15" fmla="*/ 141922 h 647700"/>
                <a:gd name="connsiteX16" fmla="*/ 390525 w 594360"/>
                <a:gd name="connsiteY16" fmla="*/ 227647 h 647700"/>
                <a:gd name="connsiteX17" fmla="*/ 280035 w 594360"/>
                <a:gd name="connsiteY17" fmla="*/ 315278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4360" h="647700">
                  <a:moveTo>
                    <a:pt x="551498" y="227647"/>
                  </a:moveTo>
                  <a:cubicBezTo>
                    <a:pt x="551498" y="87630"/>
                    <a:pt x="443865" y="0"/>
                    <a:pt x="282893" y="0"/>
                  </a:cubicBez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460057"/>
                  </a:lnTo>
                  <a:lnTo>
                    <a:pt x="282893" y="460057"/>
                  </a:lnTo>
                  <a:lnTo>
                    <a:pt x="283845" y="460057"/>
                  </a:lnTo>
                  <a:lnTo>
                    <a:pt x="406718" y="647700"/>
                  </a:lnTo>
                  <a:lnTo>
                    <a:pt x="594360" y="647700"/>
                  </a:lnTo>
                  <a:lnTo>
                    <a:pt x="441960" y="421005"/>
                  </a:lnTo>
                  <a:cubicBezTo>
                    <a:pt x="510540" y="381000"/>
                    <a:pt x="551498" y="312420"/>
                    <a:pt x="551498" y="227647"/>
                  </a:cubicBezTo>
                  <a:close/>
                  <a:moveTo>
                    <a:pt x="280035" y="315278"/>
                  </a:moveTo>
                  <a:lnTo>
                    <a:pt x="160973" y="315278"/>
                  </a:lnTo>
                  <a:lnTo>
                    <a:pt x="160973" y="141922"/>
                  </a:lnTo>
                  <a:lnTo>
                    <a:pt x="280035" y="141922"/>
                  </a:lnTo>
                  <a:cubicBezTo>
                    <a:pt x="341948" y="141922"/>
                    <a:pt x="390525" y="175260"/>
                    <a:pt x="390525" y="227647"/>
                  </a:cubicBezTo>
                  <a:cubicBezTo>
                    <a:pt x="390525" y="280988"/>
                    <a:pt x="341948" y="315278"/>
                    <a:pt x="280035" y="315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4670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, Subtitle and Text Change Colo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970C181-AA2A-4C53-A45B-112CC88A3A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2913" y="1513225"/>
            <a:ext cx="11306174" cy="38472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25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GB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487CB0C-DFBA-4F58-88B7-9C34A16AF4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2913" y="2363859"/>
            <a:ext cx="8713788" cy="3586091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Mastertextformat</a:t>
            </a:r>
            <a:r>
              <a:rPr lang="en-GB"/>
              <a:t> </a:t>
            </a:r>
            <a:r>
              <a:rPr lang="en-GB" err="1"/>
              <a:t>bearbeiten</a:t>
            </a:r>
            <a:endParaRPr lang="en-GB"/>
          </a:p>
          <a:p>
            <a:pPr lvl="1"/>
            <a:r>
              <a:rPr lang="en-GB" err="1"/>
              <a:t>Zweite</a:t>
            </a:r>
            <a:r>
              <a:rPr lang="en-GB"/>
              <a:t> Ebene</a:t>
            </a:r>
          </a:p>
          <a:p>
            <a:pPr lvl="2"/>
            <a:r>
              <a:rPr lang="en-GB" err="1"/>
              <a:t>Dritte</a:t>
            </a:r>
            <a:r>
              <a:rPr lang="en-GB"/>
              <a:t> Ebene</a:t>
            </a:r>
          </a:p>
        </p:txBody>
      </p:sp>
      <p:sp>
        <p:nvSpPr>
          <p:cNvPr id="40" name="Titel 1">
            <a:extLst>
              <a:ext uri="{FF2B5EF4-FFF2-40B4-BE49-F238E27FC236}">
                <a16:creationId xmlns:a16="http://schemas.microsoft.com/office/drawing/2014/main" id="{1BE5A4A4-7416-45A8-B884-6496B2BE2AF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11306175" cy="4985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05E91F-F7A4-409B-9423-13ECC6007807}"/>
              </a:ext>
            </a:extLst>
          </p:cNvPr>
          <p:cNvSpPr/>
          <p:nvPr userDrawn="1"/>
        </p:nvSpPr>
        <p:spPr>
          <a:xfrm>
            <a:off x="6096000" y="-276999"/>
            <a:ext cx="6096000" cy="27699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en-GB" sz="1200">
                <a:solidFill>
                  <a:srgbClr val="FF0000"/>
                </a:solidFill>
                <a:latin typeface="Arial" panose="020B0604020202020204" pitchFamily="34" charset="0"/>
              </a:rPr>
              <a:t>You can change the background </a:t>
            </a:r>
            <a:r>
              <a:rPr lang="en-GB" sz="1200" err="1">
                <a:solidFill>
                  <a:srgbClr val="FF0000"/>
                </a:solidFill>
                <a:latin typeface="Arial" panose="020B0604020202020204" pitchFamily="34" charset="0"/>
              </a:rPr>
              <a:t>color</a:t>
            </a:r>
            <a:endParaRPr lang="en-GB" sz="1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Datumsplatzhalter 3">
            <a:extLst>
              <a:ext uri="{FF2B5EF4-FFF2-40B4-BE49-F238E27FC236}">
                <a16:creationId xmlns:a16="http://schemas.microsoft.com/office/drawing/2014/main" id="{5042471E-08CA-465B-AE33-BFA7C62E561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433546" y="6164643"/>
            <a:ext cx="86374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fld id="{F390C40F-40DF-455F-81E7-0EC6BBF3657F}" type="datetime1">
              <a:rPr lang="de-DE" smtClean="0"/>
              <a:t>25.09.2023</a:t>
            </a:fld>
            <a:endParaRPr lang="en-GB"/>
          </a:p>
        </p:txBody>
      </p:sp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DA6C48FC-998B-403B-B044-72C5F8566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432645" y="6164643"/>
            <a:ext cx="614666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66D7E98-A223-4E70-885C-391DAEB6B0F1}"/>
              </a:ext>
            </a:extLst>
          </p:cNvPr>
          <p:cNvGrpSpPr/>
          <p:nvPr userDrawn="1"/>
        </p:nvGrpSpPr>
        <p:grpSpPr bwMode="gray">
          <a:xfrm>
            <a:off x="442912" y="6288176"/>
            <a:ext cx="759579" cy="108842"/>
            <a:chOff x="914082" y="1213130"/>
            <a:chExt cx="4692967" cy="672464"/>
          </a:xfrm>
          <a:solidFill>
            <a:schemeClr val="bg1"/>
          </a:solidFill>
        </p:grpSpPr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536FC731-5F09-4B4D-BE88-1B9F222D0565}"/>
                </a:ext>
              </a:extLst>
            </p:cNvPr>
            <p:cNvSpPr/>
            <p:nvPr/>
          </p:nvSpPr>
          <p:spPr bwMode="gray">
            <a:xfrm>
              <a:off x="1927542" y="1225513"/>
              <a:ext cx="546734" cy="647700"/>
            </a:xfrm>
            <a:custGeom>
              <a:avLst/>
              <a:gdLst>
                <a:gd name="connsiteX0" fmla="*/ 0 w 546734"/>
                <a:gd name="connsiteY0" fmla="*/ 143828 h 647700"/>
                <a:gd name="connsiteX1" fmla="*/ 195263 w 546734"/>
                <a:gd name="connsiteY1" fmla="*/ 143828 h 647700"/>
                <a:gd name="connsiteX2" fmla="*/ 195263 w 546734"/>
                <a:gd name="connsiteY2" fmla="*/ 647700 h 647700"/>
                <a:gd name="connsiteX3" fmla="*/ 355282 w 546734"/>
                <a:gd name="connsiteY3" fmla="*/ 647700 h 647700"/>
                <a:gd name="connsiteX4" fmla="*/ 355282 w 546734"/>
                <a:gd name="connsiteY4" fmla="*/ 143828 h 647700"/>
                <a:gd name="connsiteX5" fmla="*/ 546735 w 546734"/>
                <a:gd name="connsiteY5" fmla="*/ 143828 h 647700"/>
                <a:gd name="connsiteX6" fmla="*/ 546735 w 546734"/>
                <a:gd name="connsiteY6" fmla="*/ 0 h 647700"/>
                <a:gd name="connsiteX7" fmla="*/ 0 w 546734"/>
                <a:gd name="connsiteY7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734" h="647700">
                  <a:moveTo>
                    <a:pt x="0" y="143828"/>
                  </a:moveTo>
                  <a:lnTo>
                    <a:pt x="195263" y="143828"/>
                  </a:lnTo>
                  <a:lnTo>
                    <a:pt x="195263" y="647700"/>
                  </a:lnTo>
                  <a:lnTo>
                    <a:pt x="355282" y="647700"/>
                  </a:lnTo>
                  <a:lnTo>
                    <a:pt x="355282" y="143828"/>
                  </a:lnTo>
                  <a:lnTo>
                    <a:pt x="546735" y="143828"/>
                  </a:lnTo>
                  <a:lnTo>
                    <a:pt x="54673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F50D9D3F-8A6E-4763-A998-6E0432D80222}"/>
                </a:ext>
              </a:extLst>
            </p:cNvPr>
            <p:cNvSpPr/>
            <p:nvPr/>
          </p:nvSpPr>
          <p:spPr bwMode="gray">
            <a:xfrm>
              <a:off x="1697037" y="1224560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2 w 160972"/>
                <a:gd name="connsiteY1" fmla="*/ 0 h 647700"/>
                <a:gd name="connsiteX2" fmla="*/ 160972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2" y="0"/>
                  </a:lnTo>
                  <a:lnTo>
                    <a:pt x="160972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327CC331-32E1-4609-BC34-052581AEA10C}"/>
                </a:ext>
              </a:extLst>
            </p:cNvPr>
            <p:cNvSpPr/>
            <p:nvPr/>
          </p:nvSpPr>
          <p:spPr bwMode="gray">
            <a:xfrm>
              <a:off x="914082" y="1224560"/>
              <a:ext cx="723900" cy="651509"/>
            </a:xfrm>
            <a:custGeom>
              <a:avLst/>
              <a:gdLst>
                <a:gd name="connsiteX0" fmla="*/ 361950 w 723900"/>
                <a:gd name="connsiteY0" fmla="*/ 439103 h 651509"/>
                <a:gd name="connsiteX1" fmla="*/ 177165 w 723900"/>
                <a:gd name="connsiteY1" fmla="*/ 0 h 651509"/>
                <a:gd name="connsiteX2" fmla="*/ 0 w 723900"/>
                <a:gd name="connsiteY2" fmla="*/ 0 h 651509"/>
                <a:gd name="connsiteX3" fmla="*/ 280988 w 723900"/>
                <a:gd name="connsiteY3" fmla="*/ 651510 h 651509"/>
                <a:gd name="connsiteX4" fmla="*/ 443865 w 723900"/>
                <a:gd name="connsiteY4" fmla="*/ 651510 h 651509"/>
                <a:gd name="connsiteX5" fmla="*/ 723900 w 723900"/>
                <a:gd name="connsiteY5" fmla="*/ 0 h 651509"/>
                <a:gd name="connsiteX6" fmla="*/ 546735 w 723900"/>
                <a:gd name="connsiteY6" fmla="*/ 0 h 6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00" h="651509">
                  <a:moveTo>
                    <a:pt x="361950" y="439103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280988" y="651510"/>
                  </a:lnTo>
                  <a:lnTo>
                    <a:pt x="443865" y="651510"/>
                  </a:lnTo>
                  <a:lnTo>
                    <a:pt x="723900" y="0"/>
                  </a:lnTo>
                  <a:lnTo>
                    <a:pt x="5467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26F29E9-E0EE-4C5F-BC09-FE08150BF41C}"/>
                </a:ext>
              </a:extLst>
            </p:cNvPr>
            <p:cNvSpPr/>
            <p:nvPr/>
          </p:nvSpPr>
          <p:spPr bwMode="gray">
            <a:xfrm>
              <a:off x="4706937" y="1225513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3 w 160972"/>
                <a:gd name="connsiteY1" fmla="*/ 0 h 647700"/>
                <a:gd name="connsiteX2" fmla="*/ 160973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3" y="0"/>
                  </a:lnTo>
                  <a:lnTo>
                    <a:pt x="160973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3B6EB38-3E1F-4A7C-BCB6-4E19E217641D}"/>
                </a:ext>
              </a:extLst>
            </p:cNvPr>
            <p:cNvSpPr/>
            <p:nvPr/>
          </p:nvSpPr>
          <p:spPr bwMode="gray">
            <a:xfrm>
              <a:off x="3171507" y="1213130"/>
              <a:ext cx="685800" cy="672464"/>
            </a:xfrm>
            <a:custGeom>
              <a:avLst/>
              <a:gdLst>
                <a:gd name="connsiteX0" fmla="*/ 342900 w 685800"/>
                <a:gd name="connsiteY0" fmla="*/ 0 h 672464"/>
                <a:gd name="connsiteX1" fmla="*/ 0 w 685800"/>
                <a:gd name="connsiteY1" fmla="*/ 336232 h 672464"/>
                <a:gd name="connsiteX2" fmla="*/ 342900 w 685800"/>
                <a:gd name="connsiteY2" fmla="*/ 672465 h 672464"/>
                <a:gd name="connsiteX3" fmla="*/ 685800 w 685800"/>
                <a:gd name="connsiteY3" fmla="*/ 336232 h 672464"/>
                <a:gd name="connsiteX4" fmla="*/ 342900 w 685800"/>
                <a:gd name="connsiteY4" fmla="*/ 0 h 672464"/>
                <a:gd name="connsiteX5" fmla="*/ 342900 w 685800"/>
                <a:gd name="connsiteY5" fmla="*/ 521970 h 672464"/>
                <a:gd name="connsiteX6" fmla="*/ 162878 w 685800"/>
                <a:gd name="connsiteY6" fmla="*/ 336232 h 672464"/>
                <a:gd name="connsiteX7" fmla="*/ 342900 w 685800"/>
                <a:gd name="connsiteY7" fmla="*/ 150495 h 672464"/>
                <a:gd name="connsiteX8" fmla="*/ 522923 w 685800"/>
                <a:gd name="connsiteY8" fmla="*/ 336232 h 672464"/>
                <a:gd name="connsiteX9" fmla="*/ 342900 w 685800"/>
                <a:gd name="connsiteY9" fmla="*/ 521970 h 67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" h="672464">
                  <a:moveTo>
                    <a:pt x="342900" y="0"/>
                  </a:moveTo>
                  <a:cubicBezTo>
                    <a:pt x="147638" y="0"/>
                    <a:pt x="0" y="147638"/>
                    <a:pt x="0" y="336232"/>
                  </a:cubicBezTo>
                  <a:cubicBezTo>
                    <a:pt x="0" y="524827"/>
                    <a:pt x="147638" y="672465"/>
                    <a:pt x="342900" y="672465"/>
                  </a:cubicBezTo>
                  <a:cubicBezTo>
                    <a:pt x="538163" y="672465"/>
                    <a:pt x="685800" y="524827"/>
                    <a:pt x="685800" y="336232"/>
                  </a:cubicBezTo>
                  <a:cubicBezTo>
                    <a:pt x="685800" y="147638"/>
                    <a:pt x="538163" y="0"/>
                    <a:pt x="342900" y="0"/>
                  </a:cubicBezTo>
                  <a:close/>
                  <a:moveTo>
                    <a:pt x="342900" y="521970"/>
                  </a:moveTo>
                  <a:cubicBezTo>
                    <a:pt x="238125" y="521970"/>
                    <a:pt x="162878" y="438150"/>
                    <a:pt x="162878" y="336232"/>
                  </a:cubicBezTo>
                  <a:cubicBezTo>
                    <a:pt x="162878" y="234315"/>
                    <a:pt x="238125" y="150495"/>
                    <a:pt x="342900" y="150495"/>
                  </a:cubicBezTo>
                  <a:cubicBezTo>
                    <a:pt x="447675" y="150495"/>
                    <a:pt x="522923" y="234315"/>
                    <a:pt x="522923" y="336232"/>
                  </a:cubicBezTo>
                  <a:cubicBezTo>
                    <a:pt x="522923" y="438150"/>
                    <a:pt x="447675" y="521970"/>
                    <a:pt x="342900" y="52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AED79274-AE83-40DC-B46B-740EAA11078A}"/>
                </a:ext>
              </a:extLst>
            </p:cNvPr>
            <p:cNvSpPr/>
            <p:nvPr/>
          </p:nvSpPr>
          <p:spPr bwMode="gray">
            <a:xfrm>
              <a:off x="3963987" y="1225513"/>
              <a:ext cx="595312" cy="647700"/>
            </a:xfrm>
            <a:custGeom>
              <a:avLst/>
              <a:gdLst>
                <a:gd name="connsiteX0" fmla="*/ 435293 w 595312"/>
                <a:gd name="connsiteY0" fmla="*/ 364807 h 647700"/>
                <a:gd name="connsiteX1" fmla="*/ 122873 w 595312"/>
                <a:gd name="connsiteY1" fmla="*/ 0 h 647700"/>
                <a:gd name="connsiteX2" fmla="*/ 0 w 595312"/>
                <a:gd name="connsiteY2" fmla="*/ 0 h 647700"/>
                <a:gd name="connsiteX3" fmla="*/ 0 w 595312"/>
                <a:gd name="connsiteY3" fmla="*/ 647700 h 647700"/>
                <a:gd name="connsiteX4" fmla="*/ 160973 w 595312"/>
                <a:gd name="connsiteY4" fmla="*/ 647700 h 647700"/>
                <a:gd name="connsiteX5" fmla="*/ 160973 w 595312"/>
                <a:gd name="connsiteY5" fmla="*/ 292418 h 647700"/>
                <a:gd name="connsiteX6" fmla="*/ 471488 w 595312"/>
                <a:gd name="connsiteY6" fmla="*/ 647700 h 647700"/>
                <a:gd name="connsiteX7" fmla="*/ 595313 w 595312"/>
                <a:gd name="connsiteY7" fmla="*/ 647700 h 647700"/>
                <a:gd name="connsiteX8" fmla="*/ 595313 w 595312"/>
                <a:gd name="connsiteY8" fmla="*/ 0 h 647700"/>
                <a:gd name="connsiteX9" fmla="*/ 435293 w 595312"/>
                <a:gd name="connsiteY9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312" h="647700">
                  <a:moveTo>
                    <a:pt x="435293" y="364807"/>
                  </a:moveTo>
                  <a:lnTo>
                    <a:pt x="122873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292418"/>
                  </a:lnTo>
                  <a:lnTo>
                    <a:pt x="471488" y="647700"/>
                  </a:lnTo>
                  <a:lnTo>
                    <a:pt x="595313" y="647700"/>
                  </a:lnTo>
                  <a:lnTo>
                    <a:pt x="595313" y="0"/>
                  </a:lnTo>
                  <a:lnTo>
                    <a:pt x="4352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E8494B65-A716-4F83-ADAD-D2D62BE048FB}"/>
                </a:ext>
              </a:extLst>
            </p:cNvPr>
            <p:cNvSpPr/>
            <p:nvPr/>
          </p:nvSpPr>
          <p:spPr bwMode="gray">
            <a:xfrm>
              <a:off x="4979352" y="1215035"/>
              <a:ext cx="627697" cy="670559"/>
            </a:xfrm>
            <a:custGeom>
              <a:avLst/>
              <a:gdLst>
                <a:gd name="connsiteX0" fmla="*/ 338138 w 627697"/>
                <a:gd name="connsiteY0" fmla="*/ 146685 h 670559"/>
                <a:gd name="connsiteX1" fmla="*/ 492443 w 627697"/>
                <a:gd name="connsiteY1" fmla="*/ 232410 h 670559"/>
                <a:gd name="connsiteX2" fmla="*/ 627698 w 627697"/>
                <a:gd name="connsiteY2" fmla="*/ 155258 h 670559"/>
                <a:gd name="connsiteX3" fmla="*/ 340043 w 627697"/>
                <a:gd name="connsiteY3" fmla="*/ 0 h 670559"/>
                <a:gd name="connsiteX4" fmla="*/ 0 w 627697"/>
                <a:gd name="connsiteY4" fmla="*/ 335280 h 670559"/>
                <a:gd name="connsiteX5" fmla="*/ 340043 w 627697"/>
                <a:gd name="connsiteY5" fmla="*/ 670560 h 670559"/>
                <a:gd name="connsiteX6" fmla="*/ 621030 w 627697"/>
                <a:gd name="connsiteY6" fmla="*/ 527685 h 670559"/>
                <a:gd name="connsiteX7" fmla="*/ 494348 w 627697"/>
                <a:gd name="connsiteY7" fmla="*/ 438150 h 670559"/>
                <a:gd name="connsiteX8" fmla="*/ 338138 w 627697"/>
                <a:gd name="connsiteY8" fmla="*/ 522922 h 670559"/>
                <a:gd name="connsiteX9" fmla="*/ 160020 w 627697"/>
                <a:gd name="connsiteY9" fmla="*/ 335280 h 670559"/>
                <a:gd name="connsiteX10" fmla="*/ 338138 w 627697"/>
                <a:gd name="connsiteY10" fmla="*/ 146685 h 6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697" h="670559">
                  <a:moveTo>
                    <a:pt x="338138" y="146685"/>
                  </a:moveTo>
                  <a:cubicBezTo>
                    <a:pt x="404813" y="146685"/>
                    <a:pt x="458153" y="177165"/>
                    <a:pt x="492443" y="232410"/>
                  </a:cubicBezTo>
                  <a:lnTo>
                    <a:pt x="627698" y="155258"/>
                  </a:lnTo>
                  <a:cubicBezTo>
                    <a:pt x="572453" y="57150"/>
                    <a:pt x="463868" y="0"/>
                    <a:pt x="340043" y="0"/>
                  </a:cubicBezTo>
                  <a:cubicBezTo>
                    <a:pt x="140018" y="0"/>
                    <a:pt x="0" y="139065"/>
                    <a:pt x="0" y="335280"/>
                  </a:cubicBezTo>
                  <a:cubicBezTo>
                    <a:pt x="0" y="531495"/>
                    <a:pt x="140970" y="670560"/>
                    <a:pt x="340043" y="670560"/>
                  </a:cubicBezTo>
                  <a:cubicBezTo>
                    <a:pt x="463868" y="670560"/>
                    <a:pt x="561975" y="615315"/>
                    <a:pt x="621030" y="527685"/>
                  </a:cubicBezTo>
                  <a:lnTo>
                    <a:pt x="494348" y="438150"/>
                  </a:lnTo>
                  <a:cubicBezTo>
                    <a:pt x="457200" y="493395"/>
                    <a:pt x="403860" y="522922"/>
                    <a:pt x="338138" y="522922"/>
                  </a:cubicBezTo>
                  <a:cubicBezTo>
                    <a:pt x="242888" y="522922"/>
                    <a:pt x="160020" y="455295"/>
                    <a:pt x="160020" y="335280"/>
                  </a:cubicBezTo>
                  <a:cubicBezTo>
                    <a:pt x="160020" y="223838"/>
                    <a:pt x="236220" y="146685"/>
                    <a:pt x="338138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D0E395B0-02F8-4D0E-9332-3ABAFA007C4D}"/>
                </a:ext>
              </a:extLst>
            </p:cNvPr>
            <p:cNvSpPr/>
            <p:nvPr/>
          </p:nvSpPr>
          <p:spPr bwMode="gray">
            <a:xfrm>
              <a:off x="2542857" y="1225513"/>
              <a:ext cx="594360" cy="647700"/>
            </a:xfrm>
            <a:custGeom>
              <a:avLst/>
              <a:gdLst>
                <a:gd name="connsiteX0" fmla="*/ 551498 w 594360"/>
                <a:gd name="connsiteY0" fmla="*/ 227647 h 647700"/>
                <a:gd name="connsiteX1" fmla="*/ 282893 w 594360"/>
                <a:gd name="connsiteY1" fmla="*/ 0 h 647700"/>
                <a:gd name="connsiteX2" fmla="*/ 0 w 594360"/>
                <a:gd name="connsiteY2" fmla="*/ 0 h 647700"/>
                <a:gd name="connsiteX3" fmla="*/ 0 w 594360"/>
                <a:gd name="connsiteY3" fmla="*/ 647700 h 647700"/>
                <a:gd name="connsiteX4" fmla="*/ 160973 w 594360"/>
                <a:gd name="connsiteY4" fmla="*/ 647700 h 647700"/>
                <a:gd name="connsiteX5" fmla="*/ 160973 w 594360"/>
                <a:gd name="connsiteY5" fmla="*/ 460057 h 647700"/>
                <a:gd name="connsiteX6" fmla="*/ 282893 w 594360"/>
                <a:gd name="connsiteY6" fmla="*/ 460057 h 647700"/>
                <a:gd name="connsiteX7" fmla="*/ 283845 w 594360"/>
                <a:gd name="connsiteY7" fmla="*/ 460057 h 647700"/>
                <a:gd name="connsiteX8" fmla="*/ 406718 w 594360"/>
                <a:gd name="connsiteY8" fmla="*/ 647700 h 647700"/>
                <a:gd name="connsiteX9" fmla="*/ 594360 w 594360"/>
                <a:gd name="connsiteY9" fmla="*/ 647700 h 647700"/>
                <a:gd name="connsiteX10" fmla="*/ 441960 w 594360"/>
                <a:gd name="connsiteY10" fmla="*/ 421005 h 647700"/>
                <a:gd name="connsiteX11" fmla="*/ 551498 w 594360"/>
                <a:gd name="connsiteY11" fmla="*/ 227647 h 647700"/>
                <a:gd name="connsiteX12" fmla="*/ 280035 w 594360"/>
                <a:gd name="connsiteY12" fmla="*/ 315278 h 647700"/>
                <a:gd name="connsiteX13" fmla="*/ 160973 w 594360"/>
                <a:gd name="connsiteY13" fmla="*/ 315278 h 647700"/>
                <a:gd name="connsiteX14" fmla="*/ 160973 w 594360"/>
                <a:gd name="connsiteY14" fmla="*/ 141922 h 647700"/>
                <a:gd name="connsiteX15" fmla="*/ 280035 w 594360"/>
                <a:gd name="connsiteY15" fmla="*/ 141922 h 647700"/>
                <a:gd name="connsiteX16" fmla="*/ 390525 w 594360"/>
                <a:gd name="connsiteY16" fmla="*/ 227647 h 647700"/>
                <a:gd name="connsiteX17" fmla="*/ 280035 w 594360"/>
                <a:gd name="connsiteY17" fmla="*/ 315278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4360" h="647700">
                  <a:moveTo>
                    <a:pt x="551498" y="227647"/>
                  </a:moveTo>
                  <a:cubicBezTo>
                    <a:pt x="551498" y="87630"/>
                    <a:pt x="443865" y="0"/>
                    <a:pt x="282893" y="0"/>
                  </a:cubicBez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460057"/>
                  </a:lnTo>
                  <a:lnTo>
                    <a:pt x="282893" y="460057"/>
                  </a:lnTo>
                  <a:lnTo>
                    <a:pt x="283845" y="460057"/>
                  </a:lnTo>
                  <a:lnTo>
                    <a:pt x="406718" y="647700"/>
                  </a:lnTo>
                  <a:lnTo>
                    <a:pt x="594360" y="647700"/>
                  </a:lnTo>
                  <a:lnTo>
                    <a:pt x="441960" y="421005"/>
                  </a:lnTo>
                  <a:cubicBezTo>
                    <a:pt x="510540" y="381000"/>
                    <a:pt x="551498" y="312420"/>
                    <a:pt x="551498" y="227647"/>
                  </a:cubicBezTo>
                  <a:close/>
                  <a:moveTo>
                    <a:pt x="280035" y="315278"/>
                  </a:moveTo>
                  <a:lnTo>
                    <a:pt x="160973" y="315278"/>
                  </a:lnTo>
                  <a:lnTo>
                    <a:pt x="160973" y="141922"/>
                  </a:lnTo>
                  <a:lnTo>
                    <a:pt x="280035" y="141922"/>
                  </a:lnTo>
                  <a:cubicBezTo>
                    <a:pt x="341948" y="141922"/>
                    <a:pt x="390525" y="175260"/>
                    <a:pt x="390525" y="227647"/>
                  </a:cubicBezTo>
                  <a:cubicBezTo>
                    <a:pt x="390525" y="280988"/>
                    <a:pt x="341948" y="315278"/>
                    <a:pt x="280035" y="315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</p:grpSp>
      <p:sp>
        <p:nvSpPr>
          <p:cNvPr id="24" name="Foliennummernplatzhalter 5">
            <a:extLst>
              <a:ext uri="{FF2B5EF4-FFF2-40B4-BE49-F238E27FC236}">
                <a16:creationId xmlns:a16="http://schemas.microsoft.com/office/drawing/2014/main" id="{70B671BB-FBD2-40A4-9121-30429FD44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45795" y="6164643"/>
            <a:ext cx="60329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391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D3C325-3572-4FCA-A6E0-2355F7376B7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11306175" cy="49859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487CB0C-DFBA-4F58-88B7-9C34A16AF4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2913" y="1927047"/>
            <a:ext cx="8713788" cy="4022903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F60851-C623-43D6-8B10-9FA8BDE34B9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54B636C-CA85-4E46-B385-73EC40F10A1F}" type="datetime1">
              <a:rPr lang="de-DE" smtClean="0"/>
              <a:t>25.09.2023</a:t>
            </a:fld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9A56BCF-8297-4056-A28F-CE680A3B665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67EE7F9-827A-4CE1-9AED-D5E78ED98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45795" y="6164643"/>
            <a:ext cx="60329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5775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970C181-AA2A-4C53-A45B-112CC88A3A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2913" y="1513225"/>
            <a:ext cx="11306174" cy="38472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2500" b="0"/>
            </a:lvl1pPr>
          </a:lstStyle>
          <a:p>
            <a:pPr lvl="0"/>
            <a:endParaRPr lang="en-GB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487CB0C-DFBA-4F58-88B7-9C34A16AF4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2913" y="2363859"/>
            <a:ext cx="8713788" cy="3586091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0774EC7-66AA-4705-8A3E-57D78888011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11306175" cy="49859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8C1869-015C-40D0-9EA5-667C9059617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BE6A81C-33D0-45AE-94A1-434ECC2DAC82}" type="datetime1">
              <a:rPr lang="de-DE" smtClean="0"/>
              <a:t>25.09.2023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663031-FC0A-4A37-9A0E-DEC9FB6D5DC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9D5EF6E8-00FA-4AB6-B228-1CF43AE90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45795" y="6164643"/>
            <a:ext cx="60329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2621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oolsToo_Slide" descr="ToolsToo_Slide">
            <a:extLst>
              <a:ext uri="{FF2B5EF4-FFF2-40B4-BE49-F238E27FC236}">
                <a16:creationId xmlns:a16="http://schemas.microsoft.com/office/drawing/2014/main" id="{B9C0390E-B6EE-49B9-9A2F-1FD0C9BE971D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6" name="Titelplatzhalter 1">
            <a:extLst>
              <a:ext uri="{FF2B5EF4-FFF2-40B4-BE49-F238E27FC236}">
                <a16:creationId xmlns:a16="http://schemas.microsoft.com/office/drawing/2014/main" id="{E944E180-244D-4125-B54D-B110718A8D5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619069"/>
            <a:ext cx="11306175" cy="11079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endParaRPr lang="en-GB" dirty="0"/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23484B35-99DD-4C23-B8E4-1E6507187687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42913" y="2363859"/>
            <a:ext cx="11306175" cy="36214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</p:txBody>
      </p:sp>
      <p:sp>
        <p:nvSpPr>
          <p:cNvPr id="19" name="Foliennummernplatzhalter 1">
            <a:extLst>
              <a:ext uri="{FF2B5EF4-FFF2-40B4-BE49-F238E27FC236}">
                <a16:creationId xmlns:a16="http://schemas.microsoft.com/office/drawing/2014/main" id="{98B2C2BE-DC40-4527-8954-AF12046DE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146280" y="6811973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de-DE" sz="100" b="0" smtClean="0">
                <a:solidFill>
                  <a:srgbClr val="EDEFF0">
                    <a:alpha val="0"/>
                  </a:srgbClr>
                </a:solidFill>
                <a:latin typeface="+mn-lt"/>
              </a:defRPr>
            </a:lvl1pPr>
          </a:lstStyle>
          <a:p>
            <a:fld id="{8DC308C3-C2DB-48DD-9CBE-94DCE7EFE8D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F0595CE1-0B9D-4C01-8BF8-60837FEA0742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762" y="6807211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de-DE" sz="100" smtClean="0">
                <a:solidFill>
                  <a:srgbClr val="EDEFF0">
                    <a:alpha val="0"/>
                  </a:srgbClr>
                </a:solidFill>
                <a:latin typeface="+mn-lt"/>
              </a:defRPr>
            </a:lvl1pPr>
          </a:lstStyle>
          <a:p>
            <a:fld id="{901F6459-A6F2-4D84-AA7A-C375E591C9F2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30" name="Fußzeilenplatzhalter 4">
            <a:extLst>
              <a:ext uri="{FF2B5EF4-FFF2-40B4-BE49-F238E27FC236}">
                <a16:creationId xmlns:a16="http://schemas.microsoft.com/office/drawing/2014/main" id="{7F3A4754-13B1-4BEF-BA1E-B6A5A711C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72567" y="6807212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de-DE" sz="100" b="0" smtClean="0">
                <a:solidFill>
                  <a:srgbClr val="EDEFF0">
                    <a:alpha val="0"/>
                  </a:srgbClr>
                </a:solidFill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423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9" r:id="rId3"/>
    <p:sldLayoutId id="2147483670" r:id="rId4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7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69925" indent="-212725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SzPct val="90000"/>
        <a:buFont typeface="Wingdings 2" panose="05020102010507070707" pitchFamily="18" charset="2"/>
        <a:buChar char=""/>
        <a:defRPr sz="17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Wingdings 3" panose="05040102010807070707" pitchFamily="18" charset="2"/>
        <a:buChar char=""/>
        <a:defRPr sz="17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4" pos="740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239CBAF-BFA6-4022-A85B-C04462174CF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0379"/>
            <a:ext cx="11306175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8BCE98-2514-4868-BCBC-86E2D3F43A57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42913" y="2363858"/>
            <a:ext cx="11306175" cy="35860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CABFEC-3A61-4C66-AC3C-75D9D2530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45795" y="6164643"/>
            <a:ext cx="60329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C53D065B-2976-4FD9-A217-A9BC38172324}"/>
              </a:ext>
            </a:extLst>
          </p:cNvPr>
          <p:cNvSpPr/>
          <p:nvPr userDrawn="1"/>
        </p:nvSpPr>
        <p:spPr>
          <a:xfrm>
            <a:off x="5938745" y="-296049"/>
            <a:ext cx="31451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accent3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32" name="Datumsplatzhalter 3">
            <a:extLst>
              <a:ext uri="{FF2B5EF4-FFF2-40B4-BE49-F238E27FC236}">
                <a16:creationId xmlns:a16="http://schemas.microsoft.com/office/drawing/2014/main" id="{0CF0F7F5-4F9B-4BD9-97FE-1A65BBDF2E3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433546" y="6164643"/>
            <a:ext cx="86374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fld id="{706F81B6-3280-48B9-8FBA-9FBD8DE40966}" type="datetime1">
              <a:rPr lang="de-DE" smtClean="0"/>
              <a:t>25.09.2023</a:t>
            </a:fld>
            <a:endParaRPr lang="en-GB" dirty="0"/>
          </a:p>
        </p:txBody>
      </p:sp>
      <p:sp>
        <p:nvSpPr>
          <p:cNvPr id="33" name="Fußzeilenplatzhalter 4">
            <a:extLst>
              <a:ext uri="{FF2B5EF4-FFF2-40B4-BE49-F238E27FC236}">
                <a16:creationId xmlns:a16="http://schemas.microsoft.com/office/drawing/2014/main" id="{5FD03D27-FCFB-42A5-8A73-A84F4E82A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432645" y="6164643"/>
            <a:ext cx="614666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 dirty="0"/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9F90ABF9-4A3D-4D38-B120-E19AC0690C47}"/>
              </a:ext>
            </a:extLst>
          </p:cNvPr>
          <p:cNvGrpSpPr/>
          <p:nvPr userDrawn="1"/>
        </p:nvGrpSpPr>
        <p:grpSpPr bwMode="gray">
          <a:xfrm>
            <a:off x="442912" y="6288176"/>
            <a:ext cx="759579" cy="108842"/>
            <a:chOff x="914082" y="1213130"/>
            <a:chExt cx="4692967" cy="672464"/>
          </a:xfrm>
          <a:solidFill>
            <a:schemeClr val="tx1"/>
          </a:solidFill>
        </p:grpSpPr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E336E308-1A21-444D-8517-A2C92F24B229}"/>
                </a:ext>
              </a:extLst>
            </p:cNvPr>
            <p:cNvSpPr/>
            <p:nvPr/>
          </p:nvSpPr>
          <p:spPr bwMode="gray">
            <a:xfrm>
              <a:off x="1927542" y="1225513"/>
              <a:ext cx="546734" cy="647700"/>
            </a:xfrm>
            <a:custGeom>
              <a:avLst/>
              <a:gdLst>
                <a:gd name="connsiteX0" fmla="*/ 0 w 546734"/>
                <a:gd name="connsiteY0" fmla="*/ 143828 h 647700"/>
                <a:gd name="connsiteX1" fmla="*/ 195263 w 546734"/>
                <a:gd name="connsiteY1" fmla="*/ 143828 h 647700"/>
                <a:gd name="connsiteX2" fmla="*/ 195263 w 546734"/>
                <a:gd name="connsiteY2" fmla="*/ 647700 h 647700"/>
                <a:gd name="connsiteX3" fmla="*/ 355282 w 546734"/>
                <a:gd name="connsiteY3" fmla="*/ 647700 h 647700"/>
                <a:gd name="connsiteX4" fmla="*/ 355282 w 546734"/>
                <a:gd name="connsiteY4" fmla="*/ 143828 h 647700"/>
                <a:gd name="connsiteX5" fmla="*/ 546735 w 546734"/>
                <a:gd name="connsiteY5" fmla="*/ 143828 h 647700"/>
                <a:gd name="connsiteX6" fmla="*/ 546735 w 546734"/>
                <a:gd name="connsiteY6" fmla="*/ 0 h 647700"/>
                <a:gd name="connsiteX7" fmla="*/ 0 w 546734"/>
                <a:gd name="connsiteY7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734" h="647700">
                  <a:moveTo>
                    <a:pt x="0" y="143828"/>
                  </a:moveTo>
                  <a:lnTo>
                    <a:pt x="195263" y="143828"/>
                  </a:lnTo>
                  <a:lnTo>
                    <a:pt x="195263" y="647700"/>
                  </a:lnTo>
                  <a:lnTo>
                    <a:pt x="355282" y="647700"/>
                  </a:lnTo>
                  <a:lnTo>
                    <a:pt x="355282" y="143828"/>
                  </a:lnTo>
                  <a:lnTo>
                    <a:pt x="546735" y="143828"/>
                  </a:lnTo>
                  <a:lnTo>
                    <a:pt x="54673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8A244004-F96E-4F6A-8A8A-111ACA5C18FC}"/>
                </a:ext>
              </a:extLst>
            </p:cNvPr>
            <p:cNvSpPr/>
            <p:nvPr/>
          </p:nvSpPr>
          <p:spPr bwMode="gray">
            <a:xfrm>
              <a:off x="1697037" y="1224560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2 w 160972"/>
                <a:gd name="connsiteY1" fmla="*/ 0 h 647700"/>
                <a:gd name="connsiteX2" fmla="*/ 160972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2" y="0"/>
                  </a:lnTo>
                  <a:lnTo>
                    <a:pt x="160972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14CCCA96-7737-4B0E-8DC8-0433EB748559}"/>
                </a:ext>
              </a:extLst>
            </p:cNvPr>
            <p:cNvSpPr/>
            <p:nvPr/>
          </p:nvSpPr>
          <p:spPr bwMode="gray">
            <a:xfrm>
              <a:off x="914082" y="1224560"/>
              <a:ext cx="723900" cy="651509"/>
            </a:xfrm>
            <a:custGeom>
              <a:avLst/>
              <a:gdLst>
                <a:gd name="connsiteX0" fmla="*/ 361950 w 723900"/>
                <a:gd name="connsiteY0" fmla="*/ 439103 h 651509"/>
                <a:gd name="connsiteX1" fmla="*/ 177165 w 723900"/>
                <a:gd name="connsiteY1" fmla="*/ 0 h 651509"/>
                <a:gd name="connsiteX2" fmla="*/ 0 w 723900"/>
                <a:gd name="connsiteY2" fmla="*/ 0 h 651509"/>
                <a:gd name="connsiteX3" fmla="*/ 280988 w 723900"/>
                <a:gd name="connsiteY3" fmla="*/ 651510 h 651509"/>
                <a:gd name="connsiteX4" fmla="*/ 443865 w 723900"/>
                <a:gd name="connsiteY4" fmla="*/ 651510 h 651509"/>
                <a:gd name="connsiteX5" fmla="*/ 723900 w 723900"/>
                <a:gd name="connsiteY5" fmla="*/ 0 h 651509"/>
                <a:gd name="connsiteX6" fmla="*/ 546735 w 723900"/>
                <a:gd name="connsiteY6" fmla="*/ 0 h 6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00" h="651509">
                  <a:moveTo>
                    <a:pt x="361950" y="439103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280988" y="651510"/>
                  </a:lnTo>
                  <a:lnTo>
                    <a:pt x="443865" y="651510"/>
                  </a:lnTo>
                  <a:lnTo>
                    <a:pt x="723900" y="0"/>
                  </a:lnTo>
                  <a:lnTo>
                    <a:pt x="5467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E1641DC7-20BE-42E2-82AF-DFEF887EB307}"/>
                </a:ext>
              </a:extLst>
            </p:cNvPr>
            <p:cNvSpPr/>
            <p:nvPr/>
          </p:nvSpPr>
          <p:spPr bwMode="gray">
            <a:xfrm>
              <a:off x="4706937" y="1225513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3 w 160972"/>
                <a:gd name="connsiteY1" fmla="*/ 0 h 647700"/>
                <a:gd name="connsiteX2" fmla="*/ 160973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3" y="0"/>
                  </a:lnTo>
                  <a:lnTo>
                    <a:pt x="160973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A202D65B-3D05-40FB-A1D2-F7D4150F053E}"/>
                </a:ext>
              </a:extLst>
            </p:cNvPr>
            <p:cNvSpPr/>
            <p:nvPr/>
          </p:nvSpPr>
          <p:spPr bwMode="gray">
            <a:xfrm>
              <a:off x="3171507" y="1213130"/>
              <a:ext cx="685800" cy="672464"/>
            </a:xfrm>
            <a:custGeom>
              <a:avLst/>
              <a:gdLst>
                <a:gd name="connsiteX0" fmla="*/ 342900 w 685800"/>
                <a:gd name="connsiteY0" fmla="*/ 0 h 672464"/>
                <a:gd name="connsiteX1" fmla="*/ 0 w 685800"/>
                <a:gd name="connsiteY1" fmla="*/ 336232 h 672464"/>
                <a:gd name="connsiteX2" fmla="*/ 342900 w 685800"/>
                <a:gd name="connsiteY2" fmla="*/ 672465 h 672464"/>
                <a:gd name="connsiteX3" fmla="*/ 685800 w 685800"/>
                <a:gd name="connsiteY3" fmla="*/ 336232 h 672464"/>
                <a:gd name="connsiteX4" fmla="*/ 342900 w 685800"/>
                <a:gd name="connsiteY4" fmla="*/ 0 h 672464"/>
                <a:gd name="connsiteX5" fmla="*/ 342900 w 685800"/>
                <a:gd name="connsiteY5" fmla="*/ 521970 h 672464"/>
                <a:gd name="connsiteX6" fmla="*/ 162878 w 685800"/>
                <a:gd name="connsiteY6" fmla="*/ 336232 h 672464"/>
                <a:gd name="connsiteX7" fmla="*/ 342900 w 685800"/>
                <a:gd name="connsiteY7" fmla="*/ 150495 h 672464"/>
                <a:gd name="connsiteX8" fmla="*/ 522923 w 685800"/>
                <a:gd name="connsiteY8" fmla="*/ 336232 h 672464"/>
                <a:gd name="connsiteX9" fmla="*/ 342900 w 685800"/>
                <a:gd name="connsiteY9" fmla="*/ 521970 h 67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" h="672464">
                  <a:moveTo>
                    <a:pt x="342900" y="0"/>
                  </a:moveTo>
                  <a:cubicBezTo>
                    <a:pt x="147638" y="0"/>
                    <a:pt x="0" y="147638"/>
                    <a:pt x="0" y="336232"/>
                  </a:cubicBezTo>
                  <a:cubicBezTo>
                    <a:pt x="0" y="524827"/>
                    <a:pt x="147638" y="672465"/>
                    <a:pt x="342900" y="672465"/>
                  </a:cubicBezTo>
                  <a:cubicBezTo>
                    <a:pt x="538163" y="672465"/>
                    <a:pt x="685800" y="524827"/>
                    <a:pt x="685800" y="336232"/>
                  </a:cubicBezTo>
                  <a:cubicBezTo>
                    <a:pt x="685800" y="147638"/>
                    <a:pt x="538163" y="0"/>
                    <a:pt x="342900" y="0"/>
                  </a:cubicBezTo>
                  <a:close/>
                  <a:moveTo>
                    <a:pt x="342900" y="521970"/>
                  </a:moveTo>
                  <a:cubicBezTo>
                    <a:pt x="238125" y="521970"/>
                    <a:pt x="162878" y="438150"/>
                    <a:pt x="162878" y="336232"/>
                  </a:cubicBezTo>
                  <a:cubicBezTo>
                    <a:pt x="162878" y="234315"/>
                    <a:pt x="238125" y="150495"/>
                    <a:pt x="342900" y="150495"/>
                  </a:cubicBezTo>
                  <a:cubicBezTo>
                    <a:pt x="447675" y="150495"/>
                    <a:pt x="522923" y="234315"/>
                    <a:pt x="522923" y="336232"/>
                  </a:cubicBezTo>
                  <a:cubicBezTo>
                    <a:pt x="522923" y="438150"/>
                    <a:pt x="447675" y="521970"/>
                    <a:pt x="342900" y="52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93EB3238-5C07-4D2C-AF40-C5D374635A82}"/>
                </a:ext>
              </a:extLst>
            </p:cNvPr>
            <p:cNvSpPr/>
            <p:nvPr/>
          </p:nvSpPr>
          <p:spPr bwMode="gray">
            <a:xfrm>
              <a:off x="3963987" y="1225513"/>
              <a:ext cx="595312" cy="647700"/>
            </a:xfrm>
            <a:custGeom>
              <a:avLst/>
              <a:gdLst>
                <a:gd name="connsiteX0" fmla="*/ 435293 w 595312"/>
                <a:gd name="connsiteY0" fmla="*/ 364807 h 647700"/>
                <a:gd name="connsiteX1" fmla="*/ 122873 w 595312"/>
                <a:gd name="connsiteY1" fmla="*/ 0 h 647700"/>
                <a:gd name="connsiteX2" fmla="*/ 0 w 595312"/>
                <a:gd name="connsiteY2" fmla="*/ 0 h 647700"/>
                <a:gd name="connsiteX3" fmla="*/ 0 w 595312"/>
                <a:gd name="connsiteY3" fmla="*/ 647700 h 647700"/>
                <a:gd name="connsiteX4" fmla="*/ 160973 w 595312"/>
                <a:gd name="connsiteY4" fmla="*/ 647700 h 647700"/>
                <a:gd name="connsiteX5" fmla="*/ 160973 w 595312"/>
                <a:gd name="connsiteY5" fmla="*/ 292418 h 647700"/>
                <a:gd name="connsiteX6" fmla="*/ 471488 w 595312"/>
                <a:gd name="connsiteY6" fmla="*/ 647700 h 647700"/>
                <a:gd name="connsiteX7" fmla="*/ 595313 w 595312"/>
                <a:gd name="connsiteY7" fmla="*/ 647700 h 647700"/>
                <a:gd name="connsiteX8" fmla="*/ 595313 w 595312"/>
                <a:gd name="connsiteY8" fmla="*/ 0 h 647700"/>
                <a:gd name="connsiteX9" fmla="*/ 435293 w 595312"/>
                <a:gd name="connsiteY9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312" h="647700">
                  <a:moveTo>
                    <a:pt x="435293" y="364807"/>
                  </a:moveTo>
                  <a:lnTo>
                    <a:pt x="122873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292418"/>
                  </a:lnTo>
                  <a:lnTo>
                    <a:pt x="471488" y="647700"/>
                  </a:lnTo>
                  <a:lnTo>
                    <a:pt x="595313" y="647700"/>
                  </a:lnTo>
                  <a:lnTo>
                    <a:pt x="595313" y="0"/>
                  </a:lnTo>
                  <a:lnTo>
                    <a:pt x="4352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3113D00C-719E-444B-83AB-5F509BBA3CA2}"/>
                </a:ext>
              </a:extLst>
            </p:cNvPr>
            <p:cNvSpPr/>
            <p:nvPr/>
          </p:nvSpPr>
          <p:spPr bwMode="gray">
            <a:xfrm>
              <a:off x="4979352" y="1215035"/>
              <a:ext cx="627697" cy="670559"/>
            </a:xfrm>
            <a:custGeom>
              <a:avLst/>
              <a:gdLst>
                <a:gd name="connsiteX0" fmla="*/ 338138 w 627697"/>
                <a:gd name="connsiteY0" fmla="*/ 146685 h 670559"/>
                <a:gd name="connsiteX1" fmla="*/ 492443 w 627697"/>
                <a:gd name="connsiteY1" fmla="*/ 232410 h 670559"/>
                <a:gd name="connsiteX2" fmla="*/ 627698 w 627697"/>
                <a:gd name="connsiteY2" fmla="*/ 155258 h 670559"/>
                <a:gd name="connsiteX3" fmla="*/ 340043 w 627697"/>
                <a:gd name="connsiteY3" fmla="*/ 0 h 670559"/>
                <a:gd name="connsiteX4" fmla="*/ 0 w 627697"/>
                <a:gd name="connsiteY4" fmla="*/ 335280 h 670559"/>
                <a:gd name="connsiteX5" fmla="*/ 340043 w 627697"/>
                <a:gd name="connsiteY5" fmla="*/ 670560 h 670559"/>
                <a:gd name="connsiteX6" fmla="*/ 621030 w 627697"/>
                <a:gd name="connsiteY6" fmla="*/ 527685 h 670559"/>
                <a:gd name="connsiteX7" fmla="*/ 494348 w 627697"/>
                <a:gd name="connsiteY7" fmla="*/ 438150 h 670559"/>
                <a:gd name="connsiteX8" fmla="*/ 338138 w 627697"/>
                <a:gd name="connsiteY8" fmla="*/ 522922 h 670559"/>
                <a:gd name="connsiteX9" fmla="*/ 160020 w 627697"/>
                <a:gd name="connsiteY9" fmla="*/ 335280 h 670559"/>
                <a:gd name="connsiteX10" fmla="*/ 338138 w 627697"/>
                <a:gd name="connsiteY10" fmla="*/ 146685 h 6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697" h="670559">
                  <a:moveTo>
                    <a:pt x="338138" y="146685"/>
                  </a:moveTo>
                  <a:cubicBezTo>
                    <a:pt x="404813" y="146685"/>
                    <a:pt x="458153" y="177165"/>
                    <a:pt x="492443" y="232410"/>
                  </a:cubicBezTo>
                  <a:lnTo>
                    <a:pt x="627698" y="155258"/>
                  </a:lnTo>
                  <a:cubicBezTo>
                    <a:pt x="572453" y="57150"/>
                    <a:pt x="463868" y="0"/>
                    <a:pt x="340043" y="0"/>
                  </a:cubicBezTo>
                  <a:cubicBezTo>
                    <a:pt x="140018" y="0"/>
                    <a:pt x="0" y="139065"/>
                    <a:pt x="0" y="335280"/>
                  </a:cubicBezTo>
                  <a:cubicBezTo>
                    <a:pt x="0" y="531495"/>
                    <a:pt x="140970" y="670560"/>
                    <a:pt x="340043" y="670560"/>
                  </a:cubicBezTo>
                  <a:cubicBezTo>
                    <a:pt x="463868" y="670560"/>
                    <a:pt x="561975" y="615315"/>
                    <a:pt x="621030" y="527685"/>
                  </a:cubicBezTo>
                  <a:lnTo>
                    <a:pt x="494348" y="438150"/>
                  </a:lnTo>
                  <a:cubicBezTo>
                    <a:pt x="457200" y="493395"/>
                    <a:pt x="403860" y="522922"/>
                    <a:pt x="338138" y="522922"/>
                  </a:cubicBezTo>
                  <a:cubicBezTo>
                    <a:pt x="242888" y="522922"/>
                    <a:pt x="160020" y="455295"/>
                    <a:pt x="160020" y="335280"/>
                  </a:cubicBezTo>
                  <a:cubicBezTo>
                    <a:pt x="160020" y="223838"/>
                    <a:pt x="236220" y="146685"/>
                    <a:pt x="338138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688C0007-AA83-4BCC-B3A5-9358317C3E16}"/>
                </a:ext>
              </a:extLst>
            </p:cNvPr>
            <p:cNvSpPr/>
            <p:nvPr/>
          </p:nvSpPr>
          <p:spPr bwMode="gray">
            <a:xfrm>
              <a:off x="2542857" y="1225513"/>
              <a:ext cx="594360" cy="647700"/>
            </a:xfrm>
            <a:custGeom>
              <a:avLst/>
              <a:gdLst>
                <a:gd name="connsiteX0" fmla="*/ 551498 w 594360"/>
                <a:gd name="connsiteY0" fmla="*/ 227647 h 647700"/>
                <a:gd name="connsiteX1" fmla="*/ 282893 w 594360"/>
                <a:gd name="connsiteY1" fmla="*/ 0 h 647700"/>
                <a:gd name="connsiteX2" fmla="*/ 0 w 594360"/>
                <a:gd name="connsiteY2" fmla="*/ 0 h 647700"/>
                <a:gd name="connsiteX3" fmla="*/ 0 w 594360"/>
                <a:gd name="connsiteY3" fmla="*/ 647700 h 647700"/>
                <a:gd name="connsiteX4" fmla="*/ 160973 w 594360"/>
                <a:gd name="connsiteY4" fmla="*/ 647700 h 647700"/>
                <a:gd name="connsiteX5" fmla="*/ 160973 w 594360"/>
                <a:gd name="connsiteY5" fmla="*/ 460057 h 647700"/>
                <a:gd name="connsiteX6" fmla="*/ 282893 w 594360"/>
                <a:gd name="connsiteY6" fmla="*/ 460057 h 647700"/>
                <a:gd name="connsiteX7" fmla="*/ 283845 w 594360"/>
                <a:gd name="connsiteY7" fmla="*/ 460057 h 647700"/>
                <a:gd name="connsiteX8" fmla="*/ 406718 w 594360"/>
                <a:gd name="connsiteY8" fmla="*/ 647700 h 647700"/>
                <a:gd name="connsiteX9" fmla="*/ 594360 w 594360"/>
                <a:gd name="connsiteY9" fmla="*/ 647700 h 647700"/>
                <a:gd name="connsiteX10" fmla="*/ 441960 w 594360"/>
                <a:gd name="connsiteY10" fmla="*/ 421005 h 647700"/>
                <a:gd name="connsiteX11" fmla="*/ 551498 w 594360"/>
                <a:gd name="connsiteY11" fmla="*/ 227647 h 647700"/>
                <a:gd name="connsiteX12" fmla="*/ 280035 w 594360"/>
                <a:gd name="connsiteY12" fmla="*/ 315278 h 647700"/>
                <a:gd name="connsiteX13" fmla="*/ 160973 w 594360"/>
                <a:gd name="connsiteY13" fmla="*/ 315278 h 647700"/>
                <a:gd name="connsiteX14" fmla="*/ 160973 w 594360"/>
                <a:gd name="connsiteY14" fmla="*/ 141922 h 647700"/>
                <a:gd name="connsiteX15" fmla="*/ 280035 w 594360"/>
                <a:gd name="connsiteY15" fmla="*/ 141922 h 647700"/>
                <a:gd name="connsiteX16" fmla="*/ 390525 w 594360"/>
                <a:gd name="connsiteY16" fmla="*/ 227647 h 647700"/>
                <a:gd name="connsiteX17" fmla="*/ 280035 w 594360"/>
                <a:gd name="connsiteY17" fmla="*/ 315278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4360" h="647700">
                  <a:moveTo>
                    <a:pt x="551498" y="227647"/>
                  </a:moveTo>
                  <a:cubicBezTo>
                    <a:pt x="551498" y="87630"/>
                    <a:pt x="443865" y="0"/>
                    <a:pt x="282893" y="0"/>
                  </a:cubicBez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460057"/>
                  </a:lnTo>
                  <a:lnTo>
                    <a:pt x="282893" y="460057"/>
                  </a:lnTo>
                  <a:lnTo>
                    <a:pt x="283845" y="460057"/>
                  </a:lnTo>
                  <a:lnTo>
                    <a:pt x="406718" y="647700"/>
                  </a:lnTo>
                  <a:lnTo>
                    <a:pt x="594360" y="647700"/>
                  </a:lnTo>
                  <a:lnTo>
                    <a:pt x="441960" y="421005"/>
                  </a:lnTo>
                  <a:cubicBezTo>
                    <a:pt x="510540" y="381000"/>
                    <a:pt x="551498" y="312420"/>
                    <a:pt x="551498" y="227647"/>
                  </a:cubicBezTo>
                  <a:close/>
                  <a:moveTo>
                    <a:pt x="280035" y="315278"/>
                  </a:moveTo>
                  <a:lnTo>
                    <a:pt x="160973" y="315278"/>
                  </a:lnTo>
                  <a:lnTo>
                    <a:pt x="160973" y="141922"/>
                  </a:lnTo>
                  <a:lnTo>
                    <a:pt x="280035" y="141922"/>
                  </a:lnTo>
                  <a:cubicBezTo>
                    <a:pt x="341948" y="141922"/>
                    <a:pt x="390525" y="175260"/>
                    <a:pt x="390525" y="227647"/>
                  </a:cubicBezTo>
                  <a:cubicBezTo>
                    <a:pt x="390525" y="280988"/>
                    <a:pt x="341948" y="315278"/>
                    <a:pt x="280035" y="315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003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65" r:id="rId2"/>
    <p:sldLayoutId id="2147483768" r:id="rId3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7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212725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SzPct val="90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Wingdings 3" panose="05040102010807070707" pitchFamily="18" charset="2"/>
        <a:buChar char="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4" pos="740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239CBAF-BFA6-4022-A85B-C04462174CF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11306175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8BCE98-2514-4868-BCBC-86E2D3F43A57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42913" y="2363858"/>
            <a:ext cx="11306175" cy="35860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CABFEC-3A61-4C66-AC3C-75D9D2530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45795" y="6164643"/>
            <a:ext cx="60329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C3CE9059-8B52-4461-9684-70D25AD9634C}"/>
              </a:ext>
            </a:extLst>
          </p:cNvPr>
          <p:cNvSpPr/>
          <p:nvPr userDrawn="1"/>
        </p:nvSpPr>
        <p:spPr>
          <a:xfrm>
            <a:off x="5938745" y="-296049"/>
            <a:ext cx="31451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accent3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21" name="Datumsplatzhalter 3">
            <a:extLst>
              <a:ext uri="{FF2B5EF4-FFF2-40B4-BE49-F238E27FC236}">
                <a16:creationId xmlns:a16="http://schemas.microsoft.com/office/drawing/2014/main" id="{80700AB9-B158-4232-AD3E-A3901BD2448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433546" y="6164643"/>
            <a:ext cx="86374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fld id="{C16EA8E0-3729-4FB0-BBB7-A337B1238F39}" type="datetime1">
              <a:rPr lang="de-DE" smtClean="0"/>
              <a:t>25.09.2023</a:t>
            </a:fld>
            <a:endParaRPr lang="en-GB" dirty="0"/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9441BD44-6492-4867-82B3-4D92DCAC4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432645" y="6164643"/>
            <a:ext cx="614666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B171EAE-2DC0-49C7-B8F4-B32ADBCD07D8}"/>
              </a:ext>
            </a:extLst>
          </p:cNvPr>
          <p:cNvGrpSpPr/>
          <p:nvPr userDrawn="1"/>
        </p:nvGrpSpPr>
        <p:grpSpPr bwMode="gray">
          <a:xfrm>
            <a:off x="442912" y="6288176"/>
            <a:ext cx="759579" cy="108842"/>
            <a:chOff x="914082" y="1213130"/>
            <a:chExt cx="4692967" cy="672464"/>
          </a:xfrm>
          <a:solidFill>
            <a:schemeClr val="tx1"/>
          </a:solidFill>
        </p:grpSpPr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715D3AB1-5863-4BE7-B064-D199F3187A3B}"/>
                </a:ext>
              </a:extLst>
            </p:cNvPr>
            <p:cNvSpPr/>
            <p:nvPr/>
          </p:nvSpPr>
          <p:spPr bwMode="gray">
            <a:xfrm>
              <a:off x="1927542" y="1225513"/>
              <a:ext cx="546734" cy="647700"/>
            </a:xfrm>
            <a:custGeom>
              <a:avLst/>
              <a:gdLst>
                <a:gd name="connsiteX0" fmla="*/ 0 w 546734"/>
                <a:gd name="connsiteY0" fmla="*/ 143828 h 647700"/>
                <a:gd name="connsiteX1" fmla="*/ 195263 w 546734"/>
                <a:gd name="connsiteY1" fmla="*/ 143828 h 647700"/>
                <a:gd name="connsiteX2" fmla="*/ 195263 w 546734"/>
                <a:gd name="connsiteY2" fmla="*/ 647700 h 647700"/>
                <a:gd name="connsiteX3" fmla="*/ 355282 w 546734"/>
                <a:gd name="connsiteY3" fmla="*/ 647700 h 647700"/>
                <a:gd name="connsiteX4" fmla="*/ 355282 w 546734"/>
                <a:gd name="connsiteY4" fmla="*/ 143828 h 647700"/>
                <a:gd name="connsiteX5" fmla="*/ 546735 w 546734"/>
                <a:gd name="connsiteY5" fmla="*/ 143828 h 647700"/>
                <a:gd name="connsiteX6" fmla="*/ 546735 w 546734"/>
                <a:gd name="connsiteY6" fmla="*/ 0 h 647700"/>
                <a:gd name="connsiteX7" fmla="*/ 0 w 546734"/>
                <a:gd name="connsiteY7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734" h="647700">
                  <a:moveTo>
                    <a:pt x="0" y="143828"/>
                  </a:moveTo>
                  <a:lnTo>
                    <a:pt x="195263" y="143828"/>
                  </a:lnTo>
                  <a:lnTo>
                    <a:pt x="195263" y="647700"/>
                  </a:lnTo>
                  <a:lnTo>
                    <a:pt x="355282" y="647700"/>
                  </a:lnTo>
                  <a:lnTo>
                    <a:pt x="355282" y="143828"/>
                  </a:lnTo>
                  <a:lnTo>
                    <a:pt x="546735" y="143828"/>
                  </a:lnTo>
                  <a:lnTo>
                    <a:pt x="54673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74CC74C6-C53F-4ADF-A8D7-0B853557738D}"/>
                </a:ext>
              </a:extLst>
            </p:cNvPr>
            <p:cNvSpPr/>
            <p:nvPr/>
          </p:nvSpPr>
          <p:spPr bwMode="gray">
            <a:xfrm>
              <a:off x="1697037" y="1224560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2 w 160972"/>
                <a:gd name="connsiteY1" fmla="*/ 0 h 647700"/>
                <a:gd name="connsiteX2" fmla="*/ 160972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2" y="0"/>
                  </a:lnTo>
                  <a:lnTo>
                    <a:pt x="160972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788CCED-2C95-4660-97FF-3815A3D98430}"/>
                </a:ext>
              </a:extLst>
            </p:cNvPr>
            <p:cNvSpPr/>
            <p:nvPr/>
          </p:nvSpPr>
          <p:spPr bwMode="gray">
            <a:xfrm>
              <a:off x="914082" y="1224560"/>
              <a:ext cx="723900" cy="651509"/>
            </a:xfrm>
            <a:custGeom>
              <a:avLst/>
              <a:gdLst>
                <a:gd name="connsiteX0" fmla="*/ 361950 w 723900"/>
                <a:gd name="connsiteY0" fmla="*/ 439103 h 651509"/>
                <a:gd name="connsiteX1" fmla="*/ 177165 w 723900"/>
                <a:gd name="connsiteY1" fmla="*/ 0 h 651509"/>
                <a:gd name="connsiteX2" fmla="*/ 0 w 723900"/>
                <a:gd name="connsiteY2" fmla="*/ 0 h 651509"/>
                <a:gd name="connsiteX3" fmla="*/ 280988 w 723900"/>
                <a:gd name="connsiteY3" fmla="*/ 651510 h 651509"/>
                <a:gd name="connsiteX4" fmla="*/ 443865 w 723900"/>
                <a:gd name="connsiteY4" fmla="*/ 651510 h 651509"/>
                <a:gd name="connsiteX5" fmla="*/ 723900 w 723900"/>
                <a:gd name="connsiteY5" fmla="*/ 0 h 651509"/>
                <a:gd name="connsiteX6" fmla="*/ 546735 w 723900"/>
                <a:gd name="connsiteY6" fmla="*/ 0 h 6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00" h="651509">
                  <a:moveTo>
                    <a:pt x="361950" y="439103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280988" y="651510"/>
                  </a:lnTo>
                  <a:lnTo>
                    <a:pt x="443865" y="651510"/>
                  </a:lnTo>
                  <a:lnTo>
                    <a:pt x="723900" y="0"/>
                  </a:lnTo>
                  <a:lnTo>
                    <a:pt x="5467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D9A5913E-067E-46C4-A4F4-FCC5184902C3}"/>
                </a:ext>
              </a:extLst>
            </p:cNvPr>
            <p:cNvSpPr/>
            <p:nvPr/>
          </p:nvSpPr>
          <p:spPr bwMode="gray">
            <a:xfrm>
              <a:off x="4706937" y="1225513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3 w 160972"/>
                <a:gd name="connsiteY1" fmla="*/ 0 h 647700"/>
                <a:gd name="connsiteX2" fmla="*/ 160973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3" y="0"/>
                  </a:lnTo>
                  <a:lnTo>
                    <a:pt x="160973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8A85638E-DE1E-4B5B-AEE9-D88AA1BC8901}"/>
                </a:ext>
              </a:extLst>
            </p:cNvPr>
            <p:cNvSpPr/>
            <p:nvPr/>
          </p:nvSpPr>
          <p:spPr bwMode="gray">
            <a:xfrm>
              <a:off x="3171507" y="1213130"/>
              <a:ext cx="685800" cy="672464"/>
            </a:xfrm>
            <a:custGeom>
              <a:avLst/>
              <a:gdLst>
                <a:gd name="connsiteX0" fmla="*/ 342900 w 685800"/>
                <a:gd name="connsiteY0" fmla="*/ 0 h 672464"/>
                <a:gd name="connsiteX1" fmla="*/ 0 w 685800"/>
                <a:gd name="connsiteY1" fmla="*/ 336232 h 672464"/>
                <a:gd name="connsiteX2" fmla="*/ 342900 w 685800"/>
                <a:gd name="connsiteY2" fmla="*/ 672465 h 672464"/>
                <a:gd name="connsiteX3" fmla="*/ 685800 w 685800"/>
                <a:gd name="connsiteY3" fmla="*/ 336232 h 672464"/>
                <a:gd name="connsiteX4" fmla="*/ 342900 w 685800"/>
                <a:gd name="connsiteY4" fmla="*/ 0 h 672464"/>
                <a:gd name="connsiteX5" fmla="*/ 342900 w 685800"/>
                <a:gd name="connsiteY5" fmla="*/ 521970 h 672464"/>
                <a:gd name="connsiteX6" fmla="*/ 162878 w 685800"/>
                <a:gd name="connsiteY6" fmla="*/ 336232 h 672464"/>
                <a:gd name="connsiteX7" fmla="*/ 342900 w 685800"/>
                <a:gd name="connsiteY7" fmla="*/ 150495 h 672464"/>
                <a:gd name="connsiteX8" fmla="*/ 522923 w 685800"/>
                <a:gd name="connsiteY8" fmla="*/ 336232 h 672464"/>
                <a:gd name="connsiteX9" fmla="*/ 342900 w 685800"/>
                <a:gd name="connsiteY9" fmla="*/ 521970 h 67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" h="672464">
                  <a:moveTo>
                    <a:pt x="342900" y="0"/>
                  </a:moveTo>
                  <a:cubicBezTo>
                    <a:pt x="147638" y="0"/>
                    <a:pt x="0" y="147638"/>
                    <a:pt x="0" y="336232"/>
                  </a:cubicBezTo>
                  <a:cubicBezTo>
                    <a:pt x="0" y="524827"/>
                    <a:pt x="147638" y="672465"/>
                    <a:pt x="342900" y="672465"/>
                  </a:cubicBezTo>
                  <a:cubicBezTo>
                    <a:pt x="538163" y="672465"/>
                    <a:pt x="685800" y="524827"/>
                    <a:pt x="685800" y="336232"/>
                  </a:cubicBezTo>
                  <a:cubicBezTo>
                    <a:pt x="685800" y="147638"/>
                    <a:pt x="538163" y="0"/>
                    <a:pt x="342900" y="0"/>
                  </a:cubicBezTo>
                  <a:close/>
                  <a:moveTo>
                    <a:pt x="342900" y="521970"/>
                  </a:moveTo>
                  <a:cubicBezTo>
                    <a:pt x="238125" y="521970"/>
                    <a:pt x="162878" y="438150"/>
                    <a:pt x="162878" y="336232"/>
                  </a:cubicBezTo>
                  <a:cubicBezTo>
                    <a:pt x="162878" y="234315"/>
                    <a:pt x="238125" y="150495"/>
                    <a:pt x="342900" y="150495"/>
                  </a:cubicBezTo>
                  <a:cubicBezTo>
                    <a:pt x="447675" y="150495"/>
                    <a:pt x="522923" y="234315"/>
                    <a:pt x="522923" y="336232"/>
                  </a:cubicBezTo>
                  <a:cubicBezTo>
                    <a:pt x="522923" y="438150"/>
                    <a:pt x="447675" y="521970"/>
                    <a:pt x="342900" y="52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37F623C0-C7EE-4120-85FF-C197CEC0C64E}"/>
                </a:ext>
              </a:extLst>
            </p:cNvPr>
            <p:cNvSpPr/>
            <p:nvPr/>
          </p:nvSpPr>
          <p:spPr bwMode="gray">
            <a:xfrm>
              <a:off x="3963987" y="1225513"/>
              <a:ext cx="595312" cy="647700"/>
            </a:xfrm>
            <a:custGeom>
              <a:avLst/>
              <a:gdLst>
                <a:gd name="connsiteX0" fmla="*/ 435293 w 595312"/>
                <a:gd name="connsiteY0" fmla="*/ 364807 h 647700"/>
                <a:gd name="connsiteX1" fmla="*/ 122873 w 595312"/>
                <a:gd name="connsiteY1" fmla="*/ 0 h 647700"/>
                <a:gd name="connsiteX2" fmla="*/ 0 w 595312"/>
                <a:gd name="connsiteY2" fmla="*/ 0 h 647700"/>
                <a:gd name="connsiteX3" fmla="*/ 0 w 595312"/>
                <a:gd name="connsiteY3" fmla="*/ 647700 h 647700"/>
                <a:gd name="connsiteX4" fmla="*/ 160973 w 595312"/>
                <a:gd name="connsiteY4" fmla="*/ 647700 h 647700"/>
                <a:gd name="connsiteX5" fmla="*/ 160973 w 595312"/>
                <a:gd name="connsiteY5" fmla="*/ 292418 h 647700"/>
                <a:gd name="connsiteX6" fmla="*/ 471488 w 595312"/>
                <a:gd name="connsiteY6" fmla="*/ 647700 h 647700"/>
                <a:gd name="connsiteX7" fmla="*/ 595313 w 595312"/>
                <a:gd name="connsiteY7" fmla="*/ 647700 h 647700"/>
                <a:gd name="connsiteX8" fmla="*/ 595313 w 595312"/>
                <a:gd name="connsiteY8" fmla="*/ 0 h 647700"/>
                <a:gd name="connsiteX9" fmla="*/ 435293 w 595312"/>
                <a:gd name="connsiteY9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312" h="647700">
                  <a:moveTo>
                    <a:pt x="435293" y="364807"/>
                  </a:moveTo>
                  <a:lnTo>
                    <a:pt x="122873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292418"/>
                  </a:lnTo>
                  <a:lnTo>
                    <a:pt x="471488" y="647700"/>
                  </a:lnTo>
                  <a:lnTo>
                    <a:pt x="595313" y="647700"/>
                  </a:lnTo>
                  <a:lnTo>
                    <a:pt x="595313" y="0"/>
                  </a:lnTo>
                  <a:lnTo>
                    <a:pt x="4352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BD4E0460-25A3-43C5-B94F-E1491186AD08}"/>
                </a:ext>
              </a:extLst>
            </p:cNvPr>
            <p:cNvSpPr/>
            <p:nvPr/>
          </p:nvSpPr>
          <p:spPr bwMode="gray">
            <a:xfrm>
              <a:off x="4979352" y="1215035"/>
              <a:ext cx="627697" cy="670559"/>
            </a:xfrm>
            <a:custGeom>
              <a:avLst/>
              <a:gdLst>
                <a:gd name="connsiteX0" fmla="*/ 338138 w 627697"/>
                <a:gd name="connsiteY0" fmla="*/ 146685 h 670559"/>
                <a:gd name="connsiteX1" fmla="*/ 492443 w 627697"/>
                <a:gd name="connsiteY1" fmla="*/ 232410 h 670559"/>
                <a:gd name="connsiteX2" fmla="*/ 627698 w 627697"/>
                <a:gd name="connsiteY2" fmla="*/ 155258 h 670559"/>
                <a:gd name="connsiteX3" fmla="*/ 340043 w 627697"/>
                <a:gd name="connsiteY3" fmla="*/ 0 h 670559"/>
                <a:gd name="connsiteX4" fmla="*/ 0 w 627697"/>
                <a:gd name="connsiteY4" fmla="*/ 335280 h 670559"/>
                <a:gd name="connsiteX5" fmla="*/ 340043 w 627697"/>
                <a:gd name="connsiteY5" fmla="*/ 670560 h 670559"/>
                <a:gd name="connsiteX6" fmla="*/ 621030 w 627697"/>
                <a:gd name="connsiteY6" fmla="*/ 527685 h 670559"/>
                <a:gd name="connsiteX7" fmla="*/ 494348 w 627697"/>
                <a:gd name="connsiteY7" fmla="*/ 438150 h 670559"/>
                <a:gd name="connsiteX8" fmla="*/ 338138 w 627697"/>
                <a:gd name="connsiteY8" fmla="*/ 522922 h 670559"/>
                <a:gd name="connsiteX9" fmla="*/ 160020 w 627697"/>
                <a:gd name="connsiteY9" fmla="*/ 335280 h 670559"/>
                <a:gd name="connsiteX10" fmla="*/ 338138 w 627697"/>
                <a:gd name="connsiteY10" fmla="*/ 146685 h 6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697" h="670559">
                  <a:moveTo>
                    <a:pt x="338138" y="146685"/>
                  </a:moveTo>
                  <a:cubicBezTo>
                    <a:pt x="404813" y="146685"/>
                    <a:pt x="458153" y="177165"/>
                    <a:pt x="492443" y="232410"/>
                  </a:cubicBezTo>
                  <a:lnTo>
                    <a:pt x="627698" y="155258"/>
                  </a:lnTo>
                  <a:cubicBezTo>
                    <a:pt x="572453" y="57150"/>
                    <a:pt x="463868" y="0"/>
                    <a:pt x="340043" y="0"/>
                  </a:cubicBezTo>
                  <a:cubicBezTo>
                    <a:pt x="140018" y="0"/>
                    <a:pt x="0" y="139065"/>
                    <a:pt x="0" y="335280"/>
                  </a:cubicBezTo>
                  <a:cubicBezTo>
                    <a:pt x="0" y="531495"/>
                    <a:pt x="140970" y="670560"/>
                    <a:pt x="340043" y="670560"/>
                  </a:cubicBezTo>
                  <a:cubicBezTo>
                    <a:pt x="463868" y="670560"/>
                    <a:pt x="561975" y="615315"/>
                    <a:pt x="621030" y="527685"/>
                  </a:cubicBezTo>
                  <a:lnTo>
                    <a:pt x="494348" y="438150"/>
                  </a:lnTo>
                  <a:cubicBezTo>
                    <a:pt x="457200" y="493395"/>
                    <a:pt x="403860" y="522922"/>
                    <a:pt x="338138" y="522922"/>
                  </a:cubicBezTo>
                  <a:cubicBezTo>
                    <a:pt x="242888" y="522922"/>
                    <a:pt x="160020" y="455295"/>
                    <a:pt x="160020" y="335280"/>
                  </a:cubicBezTo>
                  <a:cubicBezTo>
                    <a:pt x="160020" y="223838"/>
                    <a:pt x="236220" y="146685"/>
                    <a:pt x="338138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7D041E2D-63BC-429E-AEF3-B957A8E41C4F}"/>
                </a:ext>
              </a:extLst>
            </p:cNvPr>
            <p:cNvSpPr/>
            <p:nvPr/>
          </p:nvSpPr>
          <p:spPr bwMode="gray">
            <a:xfrm>
              <a:off x="2542857" y="1225513"/>
              <a:ext cx="594360" cy="647700"/>
            </a:xfrm>
            <a:custGeom>
              <a:avLst/>
              <a:gdLst>
                <a:gd name="connsiteX0" fmla="*/ 551498 w 594360"/>
                <a:gd name="connsiteY0" fmla="*/ 227647 h 647700"/>
                <a:gd name="connsiteX1" fmla="*/ 282893 w 594360"/>
                <a:gd name="connsiteY1" fmla="*/ 0 h 647700"/>
                <a:gd name="connsiteX2" fmla="*/ 0 w 594360"/>
                <a:gd name="connsiteY2" fmla="*/ 0 h 647700"/>
                <a:gd name="connsiteX3" fmla="*/ 0 w 594360"/>
                <a:gd name="connsiteY3" fmla="*/ 647700 h 647700"/>
                <a:gd name="connsiteX4" fmla="*/ 160973 w 594360"/>
                <a:gd name="connsiteY4" fmla="*/ 647700 h 647700"/>
                <a:gd name="connsiteX5" fmla="*/ 160973 w 594360"/>
                <a:gd name="connsiteY5" fmla="*/ 460057 h 647700"/>
                <a:gd name="connsiteX6" fmla="*/ 282893 w 594360"/>
                <a:gd name="connsiteY6" fmla="*/ 460057 h 647700"/>
                <a:gd name="connsiteX7" fmla="*/ 283845 w 594360"/>
                <a:gd name="connsiteY7" fmla="*/ 460057 h 647700"/>
                <a:gd name="connsiteX8" fmla="*/ 406718 w 594360"/>
                <a:gd name="connsiteY8" fmla="*/ 647700 h 647700"/>
                <a:gd name="connsiteX9" fmla="*/ 594360 w 594360"/>
                <a:gd name="connsiteY9" fmla="*/ 647700 h 647700"/>
                <a:gd name="connsiteX10" fmla="*/ 441960 w 594360"/>
                <a:gd name="connsiteY10" fmla="*/ 421005 h 647700"/>
                <a:gd name="connsiteX11" fmla="*/ 551498 w 594360"/>
                <a:gd name="connsiteY11" fmla="*/ 227647 h 647700"/>
                <a:gd name="connsiteX12" fmla="*/ 280035 w 594360"/>
                <a:gd name="connsiteY12" fmla="*/ 315278 h 647700"/>
                <a:gd name="connsiteX13" fmla="*/ 160973 w 594360"/>
                <a:gd name="connsiteY13" fmla="*/ 315278 h 647700"/>
                <a:gd name="connsiteX14" fmla="*/ 160973 w 594360"/>
                <a:gd name="connsiteY14" fmla="*/ 141922 h 647700"/>
                <a:gd name="connsiteX15" fmla="*/ 280035 w 594360"/>
                <a:gd name="connsiteY15" fmla="*/ 141922 h 647700"/>
                <a:gd name="connsiteX16" fmla="*/ 390525 w 594360"/>
                <a:gd name="connsiteY16" fmla="*/ 227647 h 647700"/>
                <a:gd name="connsiteX17" fmla="*/ 280035 w 594360"/>
                <a:gd name="connsiteY17" fmla="*/ 315278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4360" h="647700">
                  <a:moveTo>
                    <a:pt x="551498" y="227647"/>
                  </a:moveTo>
                  <a:cubicBezTo>
                    <a:pt x="551498" y="87630"/>
                    <a:pt x="443865" y="0"/>
                    <a:pt x="282893" y="0"/>
                  </a:cubicBez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460057"/>
                  </a:lnTo>
                  <a:lnTo>
                    <a:pt x="282893" y="460057"/>
                  </a:lnTo>
                  <a:lnTo>
                    <a:pt x="283845" y="460057"/>
                  </a:lnTo>
                  <a:lnTo>
                    <a:pt x="406718" y="647700"/>
                  </a:lnTo>
                  <a:lnTo>
                    <a:pt x="594360" y="647700"/>
                  </a:lnTo>
                  <a:lnTo>
                    <a:pt x="441960" y="421005"/>
                  </a:lnTo>
                  <a:cubicBezTo>
                    <a:pt x="510540" y="381000"/>
                    <a:pt x="551498" y="312420"/>
                    <a:pt x="551498" y="227647"/>
                  </a:cubicBezTo>
                  <a:close/>
                  <a:moveTo>
                    <a:pt x="280035" y="315278"/>
                  </a:moveTo>
                  <a:lnTo>
                    <a:pt x="160973" y="315278"/>
                  </a:lnTo>
                  <a:lnTo>
                    <a:pt x="160973" y="141922"/>
                  </a:lnTo>
                  <a:lnTo>
                    <a:pt x="280035" y="141922"/>
                  </a:lnTo>
                  <a:cubicBezTo>
                    <a:pt x="341948" y="141922"/>
                    <a:pt x="390525" y="175260"/>
                    <a:pt x="390525" y="227647"/>
                  </a:cubicBezTo>
                  <a:cubicBezTo>
                    <a:pt x="390525" y="280988"/>
                    <a:pt x="341948" y="315278"/>
                    <a:pt x="280035" y="315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939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2" r:id="rId2"/>
    <p:sldLayoutId id="2147483683" r:id="rId3"/>
    <p:sldLayoutId id="2147483719" r:id="rId4"/>
    <p:sldLayoutId id="2147483722" r:id="rId5"/>
    <p:sldLayoutId id="2147483686" r:id="rId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7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212725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SzPct val="90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Wingdings 3" panose="05040102010807070707" pitchFamily="18" charset="2"/>
        <a:buChar char="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olsToo_Slide" descr="ToolsToo_Slide">
            <a:extLst>
              <a:ext uri="{FF2B5EF4-FFF2-40B4-BE49-F238E27FC236}">
                <a16:creationId xmlns:a16="http://schemas.microsoft.com/office/drawing/2014/main" id="{9E87F315-A506-486B-833C-F1D0021CB9D1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6" name="Titelplatzhalter 1">
            <a:extLst>
              <a:ext uri="{FF2B5EF4-FFF2-40B4-BE49-F238E27FC236}">
                <a16:creationId xmlns:a16="http://schemas.microsoft.com/office/drawing/2014/main" id="{E944E180-244D-4125-B54D-B110718A8D5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619069"/>
            <a:ext cx="11306175" cy="11079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endParaRPr lang="en-GB" dirty="0"/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23484B35-99DD-4C23-B8E4-1E6507187687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42913" y="2363859"/>
            <a:ext cx="11306175" cy="36214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EFB94692-00F4-4A9F-9CB5-C5BF1309F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45795" y="6164643"/>
            <a:ext cx="60329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F6546F3F-1FCA-4707-AD79-BA3311BAA65C}"/>
              </a:ext>
            </a:extLst>
          </p:cNvPr>
          <p:cNvSpPr/>
          <p:nvPr userDrawn="1"/>
        </p:nvSpPr>
        <p:spPr>
          <a:xfrm>
            <a:off x="5938745" y="-296049"/>
            <a:ext cx="31451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accent3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22" name="Datumsplatzhalter 3">
            <a:extLst>
              <a:ext uri="{FF2B5EF4-FFF2-40B4-BE49-F238E27FC236}">
                <a16:creationId xmlns:a16="http://schemas.microsoft.com/office/drawing/2014/main" id="{DB6E9E6E-3958-4831-BC43-567F8227AA7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433546" y="6164643"/>
            <a:ext cx="86374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fld id="{EA2F505D-7739-4BBA-A5D5-A8F169C369FF}" type="datetime1">
              <a:rPr lang="de-DE" smtClean="0"/>
              <a:t>25.09.2023</a:t>
            </a:fld>
            <a:endParaRPr lang="en-GB" dirty="0"/>
          </a:p>
        </p:txBody>
      </p:sp>
      <p:sp>
        <p:nvSpPr>
          <p:cNvPr id="23" name="Fußzeilenplatzhalter 4">
            <a:extLst>
              <a:ext uri="{FF2B5EF4-FFF2-40B4-BE49-F238E27FC236}">
                <a16:creationId xmlns:a16="http://schemas.microsoft.com/office/drawing/2014/main" id="{4CACA623-EB02-4B45-BDCE-E51D007E7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432645" y="6164643"/>
            <a:ext cx="614666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789FDD7F-3701-4990-A1BC-46887717193F}"/>
              </a:ext>
            </a:extLst>
          </p:cNvPr>
          <p:cNvGrpSpPr/>
          <p:nvPr userDrawn="1"/>
        </p:nvGrpSpPr>
        <p:grpSpPr bwMode="gray">
          <a:xfrm>
            <a:off x="442912" y="6288176"/>
            <a:ext cx="759579" cy="108842"/>
            <a:chOff x="914082" y="1213130"/>
            <a:chExt cx="4692967" cy="672464"/>
          </a:xfrm>
          <a:solidFill>
            <a:schemeClr val="bg1"/>
          </a:solidFill>
        </p:grpSpPr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4DB3938B-F78C-4F76-833B-46D2E8BBEB0E}"/>
                </a:ext>
              </a:extLst>
            </p:cNvPr>
            <p:cNvSpPr/>
            <p:nvPr/>
          </p:nvSpPr>
          <p:spPr bwMode="gray">
            <a:xfrm>
              <a:off x="1927542" y="1225513"/>
              <a:ext cx="546734" cy="647700"/>
            </a:xfrm>
            <a:custGeom>
              <a:avLst/>
              <a:gdLst>
                <a:gd name="connsiteX0" fmla="*/ 0 w 546734"/>
                <a:gd name="connsiteY0" fmla="*/ 143828 h 647700"/>
                <a:gd name="connsiteX1" fmla="*/ 195263 w 546734"/>
                <a:gd name="connsiteY1" fmla="*/ 143828 h 647700"/>
                <a:gd name="connsiteX2" fmla="*/ 195263 w 546734"/>
                <a:gd name="connsiteY2" fmla="*/ 647700 h 647700"/>
                <a:gd name="connsiteX3" fmla="*/ 355282 w 546734"/>
                <a:gd name="connsiteY3" fmla="*/ 647700 h 647700"/>
                <a:gd name="connsiteX4" fmla="*/ 355282 w 546734"/>
                <a:gd name="connsiteY4" fmla="*/ 143828 h 647700"/>
                <a:gd name="connsiteX5" fmla="*/ 546735 w 546734"/>
                <a:gd name="connsiteY5" fmla="*/ 143828 h 647700"/>
                <a:gd name="connsiteX6" fmla="*/ 546735 w 546734"/>
                <a:gd name="connsiteY6" fmla="*/ 0 h 647700"/>
                <a:gd name="connsiteX7" fmla="*/ 0 w 546734"/>
                <a:gd name="connsiteY7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734" h="647700">
                  <a:moveTo>
                    <a:pt x="0" y="143828"/>
                  </a:moveTo>
                  <a:lnTo>
                    <a:pt x="195263" y="143828"/>
                  </a:lnTo>
                  <a:lnTo>
                    <a:pt x="195263" y="647700"/>
                  </a:lnTo>
                  <a:lnTo>
                    <a:pt x="355282" y="647700"/>
                  </a:lnTo>
                  <a:lnTo>
                    <a:pt x="355282" y="143828"/>
                  </a:lnTo>
                  <a:lnTo>
                    <a:pt x="546735" y="143828"/>
                  </a:lnTo>
                  <a:lnTo>
                    <a:pt x="54673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96CC2689-6D6A-49D5-8816-E7E9D76D5192}"/>
                </a:ext>
              </a:extLst>
            </p:cNvPr>
            <p:cNvSpPr/>
            <p:nvPr/>
          </p:nvSpPr>
          <p:spPr bwMode="gray">
            <a:xfrm>
              <a:off x="1697037" y="1224560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2 w 160972"/>
                <a:gd name="connsiteY1" fmla="*/ 0 h 647700"/>
                <a:gd name="connsiteX2" fmla="*/ 160972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2" y="0"/>
                  </a:lnTo>
                  <a:lnTo>
                    <a:pt x="160972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84FE8BE-058F-47EF-B81D-E729A79A0922}"/>
                </a:ext>
              </a:extLst>
            </p:cNvPr>
            <p:cNvSpPr/>
            <p:nvPr/>
          </p:nvSpPr>
          <p:spPr bwMode="gray">
            <a:xfrm>
              <a:off x="914082" y="1224560"/>
              <a:ext cx="723900" cy="651509"/>
            </a:xfrm>
            <a:custGeom>
              <a:avLst/>
              <a:gdLst>
                <a:gd name="connsiteX0" fmla="*/ 361950 w 723900"/>
                <a:gd name="connsiteY0" fmla="*/ 439103 h 651509"/>
                <a:gd name="connsiteX1" fmla="*/ 177165 w 723900"/>
                <a:gd name="connsiteY1" fmla="*/ 0 h 651509"/>
                <a:gd name="connsiteX2" fmla="*/ 0 w 723900"/>
                <a:gd name="connsiteY2" fmla="*/ 0 h 651509"/>
                <a:gd name="connsiteX3" fmla="*/ 280988 w 723900"/>
                <a:gd name="connsiteY3" fmla="*/ 651510 h 651509"/>
                <a:gd name="connsiteX4" fmla="*/ 443865 w 723900"/>
                <a:gd name="connsiteY4" fmla="*/ 651510 h 651509"/>
                <a:gd name="connsiteX5" fmla="*/ 723900 w 723900"/>
                <a:gd name="connsiteY5" fmla="*/ 0 h 651509"/>
                <a:gd name="connsiteX6" fmla="*/ 546735 w 723900"/>
                <a:gd name="connsiteY6" fmla="*/ 0 h 6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00" h="651509">
                  <a:moveTo>
                    <a:pt x="361950" y="439103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280988" y="651510"/>
                  </a:lnTo>
                  <a:lnTo>
                    <a:pt x="443865" y="651510"/>
                  </a:lnTo>
                  <a:lnTo>
                    <a:pt x="723900" y="0"/>
                  </a:lnTo>
                  <a:lnTo>
                    <a:pt x="5467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03552857-724A-4970-B833-5FFB2F80B29C}"/>
                </a:ext>
              </a:extLst>
            </p:cNvPr>
            <p:cNvSpPr/>
            <p:nvPr/>
          </p:nvSpPr>
          <p:spPr bwMode="gray">
            <a:xfrm>
              <a:off x="4706937" y="1225513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3 w 160972"/>
                <a:gd name="connsiteY1" fmla="*/ 0 h 647700"/>
                <a:gd name="connsiteX2" fmla="*/ 160973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3" y="0"/>
                  </a:lnTo>
                  <a:lnTo>
                    <a:pt x="160973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E90C12C6-FEDF-4536-B39D-B9F747D56F78}"/>
                </a:ext>
              </a:extLst>
            </p:cNvPr>
            <p:cNvSpPr/>
            <p:nvPr/>
          </p:nvSpPr>
          <p:spPr bwMode="gray">
            <a:xfrm>
              <a:off x="3171507" y="1213130"/>
              <a:ext cx="685800" cy="672464"/>
            </a:xfrm>
            <a:custGeom>
              <a:avLst/>
              <a:gdLst>
                <a:gd name="connsiteX0" fmla="*/ 342900 w 685800"/>
                <a:gd name="connsiteY0" fmla="*/ 0 h 672464"/>
                <a:gd name="connsiteX1" fmla="*/ 0 w 685800"/>
                <a:gd name="connsiteY1" fmla="*/ 336232 h 672464"/>
                <a:gd name="connsiteX2" fmla="*/ 342900 w 685800"/>
                <a:gd name="connsiteY2" fmla="*/ 672465 h 672464"/>
                <a:gd name="connsiteX3" fmla="*/ 685800 w 685800"/>
                <a:gd name="connsiteY3" fmla="*/ 336232 h 672464"/>
                <a:gd name="connsiteX4" fmla="*/ 342900 w 685800"/>
                <a:gd name="connsiteY4" fmla="*/ 0 h 672464"/>
                <a:gd name="connsiteX5" fmla="*/ 342900 w 685800"/>
                <a:gd name="connsiteY5" fmla="*/ 521970 h 672464"/>
                <a:gd name="connsiteX6" fmla="*/ 162878 w 685800"/>
                <a:gd name="connsiteY6" fmla="*/ 336232 h 672464"/>
                <a:gd name="connsiteX7" fmla="*/ 342900 w 685800"/>
                <a:gd name="connsiteY7" fmla="*/ 150495 h 672464"/>
                <a:gd name="connsiteX8" fmla="*/ 522923 w 685800"/>
                <a:gd name="connsiteY8" fmla="*/ 336232 h 672464"/>
                <a:gd name="connsiteX9" fmla="*/ 342900 w 685800"/>
                <a:gd name="connsiteY9" fmla="*/ 521970 h 67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" h="672464">
                  <a:moveTo>
                    <a:pt x="342900" y="0"/>
                  </a:moveTo>
                  <a:cubicBezTo>
                    <a:pt x="147638" y="0"/>
                    <a:pt x="0" y="147638"/>
                    <a:pt x="0" y="336232"/>
                  </a:cubicBezTo>
                  <a:cubicBezTo>
                    <a:pt x="0" y="524827"/>
                    <a:pt x="147638" y="672465"/>
                    <a:pt x="342900" y="672465"/>
                  </a:cubicBezTo>
                  <a:cubicBezTo>
                    <a:pt x="538163" y="672465"/>
                    <a:pt x="685800" y="524827"/>
                    <a:pt x="685800" y="336232"/>
                  </a:cubicBezTo>
                  <a:cubicBezTo>
                    <a:pt x="685800" y="147638"/>
                    <a:pt x="538163" y="0"/>
                    <a:pt x="342900" y="0"/>
                  </a:cubicBezTo>
                  <a:close/>
                  <a:moveTo>
                    <a:pt x="342900" y="521970"/>
                  </a:moveTo>
                  <a:cubicBezTo>
                    <a:pt x="238125" y="521970"/>
                    <a:pt x="162878" y="438150"/>
                    <a:pt x="162878" y="336232"/>
                  </a:cubicBezTo>
                  <a:cubicBezTo>
                    <a:pt x="162878" y="234315"/>
                    <a:pt x="238125" y="150495"/>
                    <a:pt x="342900" y="150495"/>
                  </a:cubicBezTo>
                  <a:cubicBezTo>
                    <a:pt x="447675" y="150495"/>
                    <a:pt x="522923" y="234315"/>
                    <a:pt x="522923" y="336232"/>
                  </a:cubicBezTo>
                  <a:cubicBezTo>
                    <a:pt x="522923" y="438150"/>
                    <a:pt x="447675" y="521970"/>
                    <a:pt x="342900" y="52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3E42172A-7BF5-4E64-9297-4FF2EAFE7438}"/>
                </a:ext>
              </a:extLst>
            </p:cNvPr>
            <p:cNvSpPr/>
            <p:nvPr/>
          </p:nvSpPr>
          <p:spPr bwMode="gray">
            <a:xfrm>
              <a:off x="3963987" y="1225513"/>
              <a:ext cx="595312" cy="647700"/>
            </a:xfrm>
            <a:custGeom>
              <a:avLst/>
              <a:gdLst>
                <a:gd name="connsiteX0" fmla="*/ 435293 w 595312"/>
                <a:gd name="connsiteY0" fmla="*/ 364807 h 647700"/>
                <a:gd name="connsiteX1" fmla="*/ 122873 w 595312"/>
                <a:gd name="connsiteY1" fmla="*/ 0 h 647700"/>
                <a:gd name="connsiteX2" fmla="*/ 0 w 595312"/>
                <a:gd name="connsiteY2" fmla="*/ 0 h 647700"/>
                <a:gd name="connsiteX3" fmla="*/ 0 w 595312"/>
                <a:gd name="connsiteY3" fmla="*/ 647700 h 647700"/>
                <a:gd name="connsiteX4" fmla="*/ 160973 w 595312"/>
                <a:gd name="connsiteY4" fmla="*/ 647700 h 647700"/>
                <a:gd name="connsiteX5" fmla="*/ 160973 w 595312"/>
                <a:gd name="connsiteY5" fmla="*/ 292418 h 647700"/>
                <a:gd name="connsiteX6" fmla="*/ 471488 w 595312"/>
                <a:gd name="connsiteY6" fmla="*/ 647700 h 647700"/>
                <a:gd name="connsiteX7" fmla="*/ 595313 w 595312"/>
                <a:gd name="connsiteY7" fmla="*/ 647700 h 647700"/>
                <a:gd name="connsiteX8" fmla="*/ 595313 w 595312"/>
                <a:gd name="connsiteY8" fmla="*/ 0 h 647700"/>
                <a:gd name="connsiteX9" fmla="*/ 435293 w 595312"/>
                <a:gd name="connsiteY9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312" h="647700">
                  <a:moveTo>
                    <a:pt x="435293" y="364807"/>
                  </a:moveTo>
                  <a:lnTo>
                    <a:pt x="122873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292418"/>
                  </a:lnTo>
                  <a:lnTo>
                    <a:pt x="471488" y="647700"/>
                  </a:lnTo>
                  <a:lnTo>
                    <a:pt x="595313" y="647700"/>
                  </a:lnTo>
                  <a:lnTo>
                    <a:pt x="595313" y="0"/>
                  </a:lnTo>
                  <a:lnTo>
                    <a:pt x="4352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5DB4DA5D-909E-4699-9F9A-D3C99F2B63D5}"/>
                </a:ext>
              </a:extLst>
            </p:cNvPr>
            <p:cNvSpPr/>
            <p:nvPr/>
          </p:nvSpPr>
          <p:spPr bwMode="gray">
            <a:xfrm>
              <a:off x="4979352" y="1215035"/>
              <a:ext cx="627697" cy="670559"/>
            </a:xfrm>
            <a:custGeom>
              <a:avLst/>
              <a:gdLst>
                <a:gd name="connsiteX0" fmla="*/ 338138 w 627697"/>
                <a:gd name="connsiteY0" fmla="*/ 146685 h 670559"/>
                <a:gd name="connsiteX1" fmla="*/ 492443 w 627697"/>
                <a:gd name="connsiteY1" fmla="*/ 232410 h 670559"/>
                <a:gd name="connsiteX2" fmla="*/ 627698 w 627697"/>
                <a:gd name="connsiteY2" fmla="*/ 155258 h 670559"/>
                <a:gd name="connsiteX3" fmla="*/ 340043 w 627697"/>
                <a:gd name="connsiteY3" fmla="*/ 0 h 670559"/>
                <a:gd name="connsiteX4" fmla="*/ 0 w 627697"/>
                <a:gd name="connsiteY4" fmla="*/ 335280 h 670559"/>
                <a:gd name="connsiteX5" fmla="*/ 340043 w 627697"/>
                <a:gd name="connsiteY5" fmla="*/ 670560 h 670559"/>
                <a:gd name="connsiteX6" fmla="*/ 621030 w 627697"/>
                <a:gd name="connsiteY6" fmla="*/ 527685 h 670559"/>
                <a:gd name="connsiteX7" fmla="*/ 494348 w 627697"/>
                <a:gd name="connsiteY7" fmla="*/ 438150 h 670559"/>
                <a:gd name="connsiteX8" fmla="*/ 338138 w 627697"/>
                <a:gd name="connsiteY8" fmla="*/ 522922 h 670559"/>
                <a:gd name="connsiteX9" fmla="*/ 160020 w 627697"/>
                <a:gd name="connsiteY9" fmla="*/ 335280 h 670559"/>
                <a:gd name="connsiteX10" fmla="*/ 338138 w 627697"/>
                <a:gd name="connsiteY10" fmla="*/ 146685 h 6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697" h="670559">
                  <a:moveTo>
                    <a:pt x="338138" y="146685"/>
                  </a:moveTo>
                  <a:cubicBezTo>
                    <a:pt x="404813" y="146685"/>
                    <a:pt x="458153" y="177165"/>
                    <a:pt x="492443" y="232410"/>
                  </a:cubicBezTo>
                  <a:lnTo>
                    <a:pt x="627698" y="155258"/>
                  </a:lnTo>
                  <a:cubicBezTo>
                    <a:pt x="572453" y="57150"/>
                    <a:pt x="463868" y="0"/>
                    <a:pt x="340043" y="0"/>
                  </a:cubicBezTo>
                  <a:cubicBezTo>
                    <a:pt x="140018" y="0"/>
                    <a:pt x="0" y="139065"/>
                    <a:pt x="0" y="335280"/>
                  </a:cubicBezTo>
                  <a:cubicBezTo>
                    <a:pt x="0" y="531495"/>
                    <a:pt x="140970" y="670560"/>
                    <a:pt x="340043" y="670560"/>
                  </a:cubicBezTo>
                  <a:cubicBezTo>
                    <a:pt x="463868" y="670560"/>
                    <a:pt x="561975" y="615315"/>
                    <a:pt x="621030" y="527685"/>
                  </a:cubicBezTo>
                  <a:lnTo>
                    <a:pt x="494348" y="438150"/>
                  </a:lnTo>
                  <a:cubicBezTo>
                    <a:pt x="457200" y="493395"/>
                    <a:pt x="403860" y="522922"/>
                    <a:pt x="338138" y="522922"/>
                  </a:cubicBezTo>
                  <a:cubicBezTo>
                    <a:pt x="242888" y="522922"/>
                    <a:pt x="160020" y="455295"/>
                    <a:pt x="160020" y="335280"/>
                  </a:cubicBezTo>
                  <a:cubicBezTo>
                    <a:pt x="160020" y="223838"/>
                    <a:pt x="236220" y="146685"/>
                    <a:pt x="338138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D6953490-FCC6-4A75-B573-1DF14DDBE9FA}"/>
                </a:ext>
              </a:extLst>
            </p:cNvPr>
            <p:cNvSpPr/>
            <p:nvPr/>
          </p:nvSpPr>
          <p:spPr bwMode="gray">
            <a:xfrm>
              <a:off x="2542857" y="1225513"/>
              <a:ext cx="594360" cy="647700"/>
            </a:xfrm>
            <a:custGeom>
              <a:avLst/>
              <a:gdLst>
                <a:gd name="connsiteX0" fmla="*/ 551498 w 594360"/>
                <a:gd name="connsiteY0" fmla="*/ 227647 h 647700"/>
                <a:gd name="connsiteX1" fmla="*/ 282893 w 594360"/>
                <a:gd name="connsiteY1" fmla="*/ 0 h 647700"/>
                <a:gd name="connsiteX2" fmla="*/ 0 w 594360"/>
                <a:gd name="connsiteY2" fmla="*/ 0 h 647700"/>
                <a:gd name="connsiteX3" fmla="*/ 0 w 594360"/>
                <a:gd name="connsiteY3" fmla="*/ 647700 h 647700"/>
                <a:gd name="connsiteX4" fmla="*/ 160973 w 594360"/>
                <a:gd name="connsiteY4" fmla="*/ 647700 h 647700"/>
                <a:gd name="connsiteX5" fmla="*/ 160973 w 594360"/>
                <a:gd name="connsiteY5" fmla="*/ 460057 h 647700"/>
                <a:gd name="connsiteX6" fmla="*/ 282893 w 594360"/>
                <a:gd name="connsiteY6" fmla="*/ 460057 h 647700"/>
                <a:gd name="connsiteX7" fmla="*/ 283845 w 594360"/>
                <a:gd name="connsiteY7" fmla="*/ 460057 h 647700"/>
                <a:gd name="connsiteX8" fmla="*/ 406718 w 594360"/>
                <a:gd name="connsiteY8" fmla="*/ 647700 h 647700"/>
                <a:gd name="connsiteX9" fmla="*/ 594360 w 594360"/>
                <a:gd name="connsiteY9" fmla="*/ 647700 h 647700"/>
                <a:gd name="connsiteX10" fmla="*/ 441960 w 594360"/>
                <a:gd name="connsiteY10" fmla="*/ 421005 h 647700"/>
                <a:gd name="connsiteX11" fmla="*/ 551498 w 594360"/>
                <a:gd name="connsiteY11" fmla="*/ 227647 h 647700"/>
                <a:gd name="connsiteX12" fmla="*/ 280035 w 594360"/>
                <a:gd name="connsiteY12" fmla="*/ 315278 h 647700"/>
                <a:gd name="connsiteX13" fmla="*/ 160973 w 594360"/>
                <a:gd name="connsiteY13" fmla="*/ 315278 h 647700"/>
                <a:gd name="connsiteX14" fmla="*/ 160973 w 594360"/>
                <a:gd name="connsiteY14" fmla="*/ 141922 h 647700"/>
                <a:gd name="connsiteX15" fmla="*/ 280035 w 594360"/>
                <a:gd name="connsiteY15" fmla="*/ 141922 h 647700"/>
                <a:gd name="connsiteX16" fmla="*/ 390525 w 594360"/>
                <a:gd name="connsiteY16" fmla="*/ 227647 h 647700"/>
                <a:gd name="connsiteX17" fmla="*/ 280035 w 594360"/>
                <a:gd name="connsiteY17" fmla="*/ 315278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4360" h="647700">
                  <a:moveTo>
                    <a:pt x="551498" y="227647"/>
                  </a:moveTo>
                  <a:cubicBezTo>
                    <a:pt x="551498" y="87630"/>
                    <a:pt x="443865" y="0"/>
                    <a:pt x="282893" y="0"/>
                  </a:cubicBez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460057"/>
                  </a:lnTo>
                  <a:lnTo>
                    <a:pt x="282893" y="460057"/>
                  </a:lnTo>
                  <a:lnTo>
                    <a:pt x="283845" y="460057"/>
                  </a:lnTo>
                  <a:lnTo>
                    <a:pt x="406718" y="647700"/>
                  </a:lnTo>
                  <a:lnTo>
                    <a:pt x="594360" y="647700"/>
                  </a:lnTo>
                  <a:lnTo>
                    <a:pt x="441960" y="421005"/>
                  </a:lnTo>
                  <a:cubicBezTo>
                    <a:pt x="510540" y="381000"/>
                    <a:pt x="551498" y="312420"/>
                    <a:pt x="551498" y="227647"/>
                  </a:cubicBezTo>
                  <a:close/>
                  <a:moveTo>
                    <a:pt x="280035" y="315278"/>
                  </a:moveTo>
                  <a:lnTo>
                    <a:pt x="160973" y="315278"/>
                  </a:lnTo>
                  <a:lnTo>
                    <a:pt x="160973" y="141922"/>
                  </a:lnTo>
                  <a:lnTo>
                    <a:pt x="280035" y="141922"/>
                  </a:lnTo>
                  <a:cubicBezTo>
                    <a:pt x="341948" y="141922"/>
                    <a:pt x="390525" y="175260"/>
                    <a:pt x="390525" y="227647"/>
                  </a:cubicBezTo>
                  <a:cubicBezTo>
                    <a:pt x="390525" y="280988"/>
                    <a:pt x="341948" y="315278"/>
                    <a:pt x="280035" y="315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1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7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69925" indent="-212725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SzPct val="90000"/>
        <a:buFont typeface="Wingdings 2" panose="05020102010507070707" pitchFamily="18" charset="2"/>
        <a:buChar char=""/>
        <a:defRPr sz="17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Wingdings 3" panose="05040102010807070707" pitchFamily="18" charset="2"/>
        <a:buChar char=""/>
        <a:defRPr sz="17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4" pos="740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olsToo_Slide" descr="ToolsToo_Slide">
            <a:extLst>
              <a:ext uri="{FF2B5EF4-FFF2-40B4-BE49-F238E27FC236}">
                <a16:creationId xmlns:a16="http://schemas.microsoft.com/office/drawing/2014/main" id="{BE0C5C84-8E2E-4FF2-8AA8-448A73EA06D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239CBAF-BFA6-4022-A85B-C04462174CF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11306175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8BCE98-2514-4868-BCBC-86E2D3F43A57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42913" y="2363858"/>
            <a:ext cx="11306175" cy="35860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44FC8256-DF95-42E9-8C84-344026F9B83A}"/>
              </a:ext>
            </a:extLst>
          </p:cNvPr>
          <p:cNvSpPr/>
          <p:nvPr userDrawn="1"/>
        </p:nvSpPr>
        <p:spPr>
          <a:xfrm>
            <a:off x="5938745" y="-296049"/>
            <a:ext cx="31451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accent3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3CA42654-2798-4EED-B634-9F833F0DFBF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433546" y="6164643"/>
            <a:ext cx="86374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fld id="{8AA78E7B-F805-4B07-B7FD-F328D1E9A012}" type="datetime1">
              <a:rPr lang="de-DE" smtClean="0"/>
              <a:t>25.09.2023</a:t>
            </a:fld>
            <a:endParaRPr lang="en-GB" dirty="0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9E76C335-BB1A-4F23-936F-064D13385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432645" y="6164643"/>
            <a:ext cx="614666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 dirty="0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D9A860D-FB2B-41A9-89FC-0C427FD0986F}"/>
              </a:ext>
            </a:extLst>
          </p:cNvPr>
          <p:cNvGrpSpPr/>
          <p:nvPr userDrawn="1"/>
        </p:nvGrpSpPr>
        <p:grpSpPr bwMode="gray">
          <a:xfrm>
            <a:off x="442912" y="6288176"/>
            <a:ext cx="759579" cy="108842"/>
            <a:chOff x="914082" y="1213130"/>
            <a:chExt cx="4692967" cy="672464"/>
          </a:xfrm>
          <a:solidFill>
            <a:schemeClr val="tx1"/>
          </a:solidFill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0353A3D7-349B-4B91-B85C-2753CDE81AD2}"/>
                </a:ext>
              </a:extLst>
            </p:cNvPr>
            <p:cNvSpPr/>
            <p:nvPr/>
          </p:nvSpPr>
          <p:spPr bwMode="gray">
            <a:xfrm>
              <a:off x="1927542" y="1225513"/>
              <a:ext cx="546734" cy="647700"/>
            </a:xfrm>
            <a:custGeom>
              <a:avLst/>
              <a:gdLst>
                <a:gd name="connsiteX0" fmla="*/ 0 w 546734"/>
                <a:gd name="connsiteY0" fmla="*/ 143828 h 647700"/>
                <a:gd name="connsiteX1" fmla="*/ 195263 w 546734"/>
                <a:gd name="connsiteY1" fmla="*/ 143828 h 647700"/>
                <a:gd name="connsiteX2" fmla="*/ 195263 w 546734"/>
                <a:gd name="connsiteY2" fmla="*/ 647700 h 647700"/>
                <a:gd name="connsiteX3" fmla="*/ 355282 w 546734"/>
                <a:gd name="connsiteY3" fmla="*/ 647700 h 647700"/>
                <a:gd name="connsiteX4" fmla="*/ 355282 w 546734"/>
                <a:gd name="connsiteY4" fmla="*/ 143828 h 647700"/>
                <a:gd name="connsiteX5" fmla="*/ 546735 w 546734"/>
                <a:gd name="connsiteY5" fmla="*/ 143828 h 647700"/>
                <a:gd name="connsiteX6" fmla="*/ 546735 w 546734"/>
                <a:gd name="connsiteY6" fmla="*/ 0 h 647700"/>
                <a:gd name="connsiteX7" fmla="*/ 0 w 546734"/>
                <a:gd name="connsiteY7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734" h="647700">
                  <a:moveTo>
                    <a:pt x="0" y="143828"/>
                  </a:moveTo>
                  <a:lnTo>
                    <a:pt x="195263" y="143828"/>
                  </a:lnTo>
                  <a:lnTo>
                    <a:pt x="195263" y="647700"/>
                  </a:lnTo>
                  <a:lnTo>
                    <a:pt x="355282" y="647700"/>
                  </a:lnTo>
                  <a:lnTo>
                    <a:pt x="355282" y="143828"/>
                  </a:lnTo>
                  <a:lnTo>
                    <a:pt x="546735" y="143828"/>
                  </a:lnTo>
                  <a:lnTo>
                    <a:pt x="54673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7D1AC557-6867-49EE-B1BA-C1F816A31D27}"/>
                </a:ext>
              </a:extLst>
            </p:cNvPr>
            <p:cNvSpPr/>
            <p:nvPr/>
          </p:nvSpPr>
          <p:spPr bwMode="gray">
            <a:xfrm>
              <a:off x="1697037" y="1224560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2 w 160972"/>
                <a:gd name="connsiteY1" fmla="*/ 0 h 647700"/>
                <a:gd name="connsiteX2" fmla="*/ 160972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2" y="0"/>
                  </a:lnTo>
                  <a:lnTo>
                    <a:pt x="160972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ED54B5A-2070-4E09-9A9A-F23A6267576E}"/>
                </a:ext>
              </a:extLst>
            </p:cNvPr>
            <p:cNvSpPr/>
            <p:nvPr/>
          </p:nvSpPr>
          <p:spPr bwMode="gray">
            <a:xfrm>
              <a:off x="914082" y="1224560"/>
              <a:ext cx="723900" cy="651509"/>
            </a:xfrm>
            <a:custGeom>
              <a:avLst/>
              <a:gdLst>
                <a:gd name="connsiteX0" fmla="*/ 361950 w 723900"/>
                <a:gd name="connsiteY0" fmla="*/ 439103 h 651509"/>
                <a:gd name="connsiteX1" fmla="*/ 177165 w 723900"/>
                <a:gd name="connsiteY1" fmla="*/ 0 h 651509"/>
                <a:gd name="connsiteX2" fmla="*/ 0 w 723900"/>
                <a:gd name="connsiteY2" fmla="*/ 0 h 651509"/>
                <a:gd name="connsiteX3" fmla="*/ 280988 w 723900"/>
                <a:gd name="connsiteY3" fmla="*/ 651510 h 651509"/>
                <a:gd name="connsiteX4" fmla="*/ 443865 w 723900"/>
                <a:gd name="connsiteY4" fmla="*/ 651510 h 651509"/>
                <a:gd name="connsiteX5" fmla="*/ 723900 w 723900"/>
                <a:gd name="connsiteY5" fmla="*/ 0 h 651509"/>
                <a:gd name="connsiteX6" fmla="*/ 546735 w 723900"/>
                <a:gd name="connsiteY6" fmla="*/ 0 h 6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00" h="651509">
                  <a:moveTo>
                    <a:pt x="361950" y="439103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280988" y="651510"/>
                  </a:lnTo>
                  <a:lnTo>
                    <a:pt x="443865" y="651510"/>
                  </a:lnTo>
                  <a:lnTo>
                    <a:pt x="723900" y="0"/>
                  </a:lnTo>
                  <a:lnTo>
                    <a:pt x="5467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07DC6408-2DB6-4A12-8AA5-9D2AB03B768F}"/>
                </a:ext>
              </a:extLst>
            </p:cNvPr>
            <p:cNvSpPr/>
            <p:nvPr/>
          </p:nvSpPr>
          <p:spPr bwMode="gray">
            <a:xfrm>
              <a:off x="4706937" y="1225513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3 w 160972"/>
                <a:gd name="connsiteY1" fmla="*/ 0 h 647700"/>
                <a:gd name="connsiteX2" fmla="*/ 160973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3" y="0"/>
                  </a:lnTo>
                  <a:lnTo>
                    <a:pt x="160973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30E8F620-BD67-4124-B763-A546E83CDB5D}"/>
                </a:ext>
              </a:extLst>
            </p:cNvPr>
            <p:cNvSpPr/>
            <p:nvPr/>
          </p:nvSpPr>
          <p:spPr bwMode="gray">
            <a:xfrm>
              <a:off x="3171507" y="1213130"/>
              <a:ext cx="685800" cy="672464"/>
            </a:xfrm>
            <a:custGeom>
              <a:avLst/>
              <a:gdLst>
                <a:gd name="connsiteX0" fmla="*/ 342900 w 685800"/>
                <a:gd name="connsiteY0" fmla="*/ 0 h 672464"/>
                <a:gd name="connsiteX1" fmla="*/ 0 w 685800"/>
                <a:gd name="connsiteY1" fmla="*/ 336232 h 672464"/>
                <a:gd name="connsiteX2" fmla="*/ 342900 w 685800"/>
                <a:gd name="connsiteY2" fmla="*/ 672465 h 672464"/>
                <a:gd name="connsiteX3" fmla="*/ 685800 w 685800"/>
                <a:gd name="connsiteY3" fmla="*/ 336232 h 672464"/>
                <a:gd name="connsiteX4" fmla="*/ 342900 w 685800"/>
                <a:gd name="connsiteY4" fmla="*/ 0 h 672464"/>
                <a:gd name="connsiteX5" fmla="*/ 342900 w 685800"/>
                <a:gd name="connsiteY5" fmla="*/ 521970 h 672464"/>
                <a:gd name="connsiteX6" fmla="*/ 162878 w 685800"/>
                <a:gd name="connsiteY6" fmla="*/ 336232 h 672464"/>
                <a:gd name="connsiteX7" fmla="*/ 342900 w 685800"/>
                <a:gd name="connsiteY7" fmla="*/ 150495 h 672464"/>
                <a:gd name="connsiteX8" fmla="*/ 522923 w 685800"/>
                <a:gd name="connsiteY8" fmla="*/ 336232 h 672464"/>
                <a:gd name="connsiteX9" fmla="*/ 342900 w 685800"/>
                <a:gd name="connsiteY9" fmla="*/ 521970 h 67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" h="672464">
                  <a:moveTo>
                    <a:pt x="342900" y="0"/>
                  </a:moveTo>
                  <a:cubicBezTo>
                    <a:pt x="147638" y="0"/>
                    <a:pt x="0" y="147638"/>
                    <a:pt x="0" y="336232"/>
                  </a:cubicBezTo>
                  <a:cubicBezTo>
                    <a:pt x="0" y="524827"/>
                    <a:pt x="147638" y="672465"/>
                    <a:pt x="342900" y="672465"/>
                  </a:cubicBezTo>
                  <a:cubicBezTo>
                    <a:pt x="538163" y="672465"/>
                    <a:pt x="685800" y="524827"/>
                    <a:pt x="685800" y="336232"/>
                  </a:cubicBezTo>
                  <a:cubicBezTo>
                    <a:pt x="685800" y="147638"/>
                    <a:pt x="538163" y="0"/>
                    <a:pt x="342900" y="0"/>
                  </a:cubicBezTo>
                  <a:close/>
                  <a:moveTo>
                    <a:pt x="342900" y="521970"/>
                  </a:moveTo>
                  <a:cubicBezTo>
                    <a:pt x="238125" y="521970"/>
                    <a:pt x="162878" y="438150"/>
                    <a:pt x="162878" y="336232"/>
                  </a:cubicBezTo>
                  <a:cubicBezTo>
                    <a:pt x="162878" y="234315"/>
                    <a:pt x="238125" y="150495"/>
                    <a:pt x="342900" y="150495"/>
                  </a:cubicBezTo>
                  <a:cubicBezTo>
                    <a:pt x="447675" y="150495"/>
                    <a:pt x="522923" y="234315"/>
                    <a:pt x="522923" y="336232"/>
                  </a:cubicBezTo>
                  <a:cubicBezTo>
                    <a:pt x="522923" y="438150"/>
                    <a:pt x="447675" y="521970"/>
                    <a:pt x="342900" y="52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0283BB3C-25A6-446A-B6BF-469DF73E3AAB}"/>
                </a:ext>
              </a:extLst>
            </p:cNvPr>
            <p:cNvSpPr/>
            <p:nvPr/>
          </p:nvSpPr>
          <p:spPr bwMode="gray">
            <a:xfrm>
              <a:off x="3963987" y="1225513"/>
              <a:ext cx="595312" cy="647700"/>
            </a:xfrm>
            <a:custGeom>
              <a:avLst/>
              <a:gdLst>
                <a:gd name="connsiteX0" fmla="*/ 435293 w 595312"/>
                <a:gd name="connsiteY0" fmla="*/ 364807 h 647700"/>
                <a:gd name="connsiteX1" fmla="*/ 122873 w 595312"/>
                <a:gd name="connsiteY1" fmla="*/ 0 h 647700"/>
                <a:gd name="connsiteX2" fmla="*/ 0 w 595312"/>
                <a:gd name="connsiteY2" fmla="*/ 0 h 647700"/>
                <a:gd name="connsiteX3" fmla="*/ 0 w 595312"/>
                <a:gd name="connsiteY3" fmla="*/ 647700 h 647700"/>
                <a:gd name="connsiteX4" fmla="*/ 160973 w 595312"/>
                <a:gd name="connsiteY4" fmla="*/ 647700 h 647700"/>
                <a:gd name="connsiteX5" fmla="*/ 160973 w 595312"/>
                <a:gd name="connsiteY5" fmla="*/ 292418 h 647700"/>
                <a:gd name="connsiteX6" fmla="*/ 471488 w 595312"/>
                <a:gd name="connsiteY6" fmla="*/ 647700 h 647700"/>
                <a:gd name="connsiteX7" fmla="*/ 595313 w 595312"/>
                <a:gd name="connsiteY7" fmla="*/ 647700 h 647700"/>
                <a:gd name="connsiteX8" fmla="*/ 595313 w 595312"/>
                <a:gd name="connsiteY8" fmla="*/ 0 h 647700"/>
                <a:gd name="connsiteX9" fmla="*/ 435293 w 595312"/>
                <a:gd name="connsiteY9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312" h="647700">
                  <a:moveTo>
                    <a:pt x="435293" y="364807"/>
                  </a:moveTo>
                  <a:lnTo>
                    <a:pt x="122873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292418"/>
                  </a:lnTo>
                  <a:lnTo>
                    <a:pt x="471488" y="647700"/>
                  </a:lnTo>
                  <a:lnTo>
                    <a:pt x="595313" y="647700"/>
                  </a:lnTo>
                  <a:lnTo>
                    <a:pt x="595313" y="0"/>
                  </a:lnTo>
                  <a:lnTo>
                    <a:pt x="4352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2D7AAA24-A2A7-44D1-876B-45AB0580825B}"/>
                </a:ext>
              </a:extLst>
            </p:cNvPr>
            <p:cNvSpPr/>
            <p:nvPr/>
          </p:nvSpPr>
          <p:spPr bwMode="gray">
            <a:xfrm>
              <a:off x="4979352" y="1215035"/>
              <a:ext cx="627697" cy="670559"/>
            </a:xfrm>
            <a:custGeom>
              <a:avLst/>
              <a:gdLst>
                <a:gd name="connsiteX0" fmla="*/ 338138 w 627697"/>
                <a:gd name="connsiteY0" fmla="*/ 146685 h 670559"/>
                <a:gd name="connsiteX1" fmla="*/ 492443 w 627697"/>
                <a:gd name="connsiteY1" fmla="*/ 232410 h 670559"/>
                <a:gd name="connsiteX2" fmla="*/ 627698 w 627697"/>
                <a:gd name="connsiteY2" fmla="*/ 155258 h 670559"/>
                <a:gd name="connsiteX3" fmla="*/ 340043 w 627697"/>
                <a:gd name="connsiteY3" fmla="*/ 0 h 670559"/>
                <a:gd name="connsiteX4" fmla="*/ 0 w 627697"/>
                <a:gd name="connsiteY4" fmla="*/ 335280 h 670559"/>
                <a:gd name="connsiteX5" fmla="*/ 340043 w 627697"/>
                <a:gd name="connsiteY5" fmla="*/ 670560 h 670559"/>
                <a:gd name="connsiteX6" fmla="*/ 621030 w 627697"/>
                <a:gd name="connsiteY6" fmla="*/ 527685 h 670559"/>
                <a:gd name="connsiteX7" fmla="*/ 494348 w 627697"/>
                <a:gd name="connsiteY7" fmla="*/ 438150 h 670559"/>
                <a:gd name="connsiteX8" fmla="*/ 338138 w 627697"/>
                <a:gd name="connsiteY8" fmla="*/ 522922 h 670559"/>
                <a:gd name="connsiteX9" fmla="*/ 160020 w 627697"/>
                <a:gd name="connsiteY9" fmla="*/ 335280 h 670559"/>
                <a:gd name="connsiteX10" fmla="*/ 338138 w 627697"/>
                <a:gd name="connsiteY10" fmla="*/ 146685 h 6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697" h="670559">
                  <a:moveTo>
                    <a:pt x="338138" y="146685"/>
                  </a:moveTo>
                  <a:cubicBezTo>
                    <a:pt x="404813" y="146685"/>
                    <a:pt x="458153" y="177165"/>
                    <a:pt x="492443" y="232410"/>
                  </a:cubicBezTo>
                  <a:lnTo>
                    <a:pt x="627698" y="155258"/>
                  </a:lnTo>
                  <a:cubicBezTo>
                    <a:pt x="572453" y="57150"/>
                    <a:pt x="463868" y="0"/>
                    <a:pt x="340043" y="0"/>
                  </a:cubicBezTo>
                  <a:cubicBezTo>
                    <a:pt x="140018" y="0"/>
                    <a:pt x="0" y="139065"/>
                    <a:pt x="0" y="335280"/>
                  </a:cubicBezTo>
                  <a:cubicBezTo>
                    <a:pt x="0" y="531495"/>
                    <a:pt x="140970" y="670560"/>
                    <a:pt x="340043" y="670560"/>
                  </a:cubicBezTo>
                  <a:cubicBezTo>
                    <a:pt x="463868" y="670560"/>
                    <a:pt x="561975" y="615315"/>
                    <a:pt x="621030" y="527685"/>
                  </a:cubicBezTo>
                  <a:lnTo>
                    <a:pt x="494348" y="438150"/>
                  </a:lnTo>
                  <a:cubicBezTo>
                    <a:pt x="457200" y="493395"/>
                    <a:pt x="403860" y="522922"/>
                    <a:pt x="338138" y="522922"/>
                  </a:cubicBezTo>
                  <a:cubicBezTo>
                    <a:pt x="242888" y="522922"/>
                    <a:pt x="160020" y="455295"/>
                    <a:pt x="160020" y="335280"/>
                  </a:cubicBezTo>
                  <a:cubicBezTo>
                    <a:pt x="160020" y="223838"/>
                    <a:pt x="236220" y="146685"/>
                    <a:pt x="338138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B8D2CCD1-A995-41A0-AA44-48F5BAD8935A}"/>
                </a:ext>
              </a:extLst>
            </p:cNvPr>
            <p:cNvSpPr/>
            <p:nvPr/>
          </p:nvSpPr>
          <p:spPr bwMode="gray">
            <a:xfrm>
              <a:off x="2542857" y="1225513"/>
              <a:ext cx="594360" cy="647700"/>
            </a:xfrm>
            <a:custGeom>
              <a:avLst/>
              <a:gdLst>
                <a:gd name="connsiteX0" fmla="*/ 551498 w 594360"/>
                <a:gd name="connsiteY0" fmla="*/ 227647 h 647700"/>
                <a:gd name="connsiteX1" fmla="*/ 282893 w 594360"/>
                <a:gd name="connsiteY1" fmla="*/ 0 h 647700"/>
                <a:gd name="connsiteX2" fmla="*/ 0 w 594360"/>
                <a:gd name="connsiteY2" fmla="*/ 0 h 647700"/>
                <a:gd name="connsiteX3" fmla="*/ 0 w 594360"/>
                <a:gd name="connsiteY3" fmla="*/ 647700 h 647700"/>
                <a:gd name="connsiteX4" fmla="*/ 160973 w 594360"/>
                <a:gd name="connsiteY4" fmla="*/ 647700 h 647700"/>
                <a:gd name="connsiteX5" fmla="*/ 160973 w 594360"/>
                <a:gd name="connsiteY5" fmla="*/ 460057 h 647700"/>
                <a:gd name="connsiteX6" fmla="*/ 282893 w 594360"/>
                <a:gd name="connsiteY6" fmla="*/ 460057 h 647700"/>
                <a:gd name="connsiteX7" fmla="*/ 283845 w 594360"/>
                <a:gd name="connsiteY7" fmla="*/ 460057 h 647700"/>
                <a:gd name="connsiteX8" fmla="*/ 406718 w 594360"/>
                <a:gd name="connsiteY8" fmla="*/ 647700 h 647700"/>
                <a:gd name="connsiteX9" fmla="*/ 594360 w 594360"/>
                <a:gd name="connsiteY9" fmla="*/ 647700 h 647700"/>
                <a:gd name="connsiteX10" fmla="*/ 441960 w 594360"/>
                <a:gd name="connsiteY10" fmla="*/ 421005 h 647700"/>
                <a:gd name="connsiteX11" fmla="*/ 551498 w 594360"/>
                <a:gd name="connsiteY11" fmla="*/ 227647 h 647700"/>
                <a:gd name="connsiteX12" fmla="*/ 280035 w 594360"/>
                <a:gd name="connsiteY12" fmla="*/ 315278 h 647700"/>
                <a:gd name="connsiteX13" fmla="*/ 160973 w 594360"/>
                <a:gd name="connsiteY13" fmla="*/ 315278 h 647700"/>
                <a:gd name="connsiteX14" fmla="*/ 160973 w 594360"/>
                <a:gd name="connsiteY14" fmla="*/ 141922 h 647700"/>
                <a:gd name="connsiteX15" fmla="*/ 280035 w 594360"/>
                <a:gd name="connsiteY15" fmla="*/ 141922 h 647700"/>
                <a:gd name="connsiteX16" fmla="*/ 390525 w 594360"/>
                <a:gd name="connsiteY16" fmla="*/ 227647 h 647700"/>
                <a:gd name="connsiteX17" fmla="*/ 280035 w 594360"/>
                <a:gd name="connsiteY17" fmla="*/ 315278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4360" h="647700">
                  <a:moveTo>
                    <a:pt x="551498" y="227647"/>
                  </a:moveTo>
                  <a:cubicBezTo>
                    <a:pt x="551498" y="87630"/>
                    <a:pt x="443865" y="0"/>
                    <a:pt x="282893" y="0"/>
                  </a:cubicBez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460057"/>
                  </a:lnTo>
                  <a:lnTo>
                    <a:pt x="282893" y="460057"/>
                  </a:lnTo>
                  <a:lnTo>
                    <a:pt x="283845" y="460057"/>
                  </a:lnTo>
                  <a:lnTo>
                    <a:pt x="406718" y="647700"/>
                  </a:lnTo>
                  <a:lnTo>
                    <a:pt x="594360" y="647700"/>
                  </a:lnTo>
                  <a:lnTo>
                    <a:pt x="441960" y="421005"/>
                  </a:lnTo>
                  <a:cubicBezTo>
                    <a:pt x="510540" y="381000"/>
                    <a:pt x="551498" y="312420"/>
                    <a:pt x="551498" y="227647"/>
                  </a:cubicBezTo>
                  <a:close/>
                  <a:moveTo>
                    <a:pt x="280035" y="315278"/>
                  </a:moveTo>
                  <a:lnTo>
                    <a:pt x="160973" y="315278"/>
                  </a:lnTo>
                  <a:lnTo>
                    <a:pt x="160973" y="141922"/>
                  </a:lnTo>
                  <a:lnTo>
                    <a:pt x="280035" y="141922"/>
                  </a:lnTo>
                  <a:cubicBezTo>
                    <a:pt x="341948" y="141922"/>
                    <a:pt x="390525" y="175260"/>
                    <a:pt x="390525" y="227647"/>
                  </a:cubicBezTo>
                  <a:cubicBezTo>
                    <a:pt x="390525" y="280988"/>
                    <a:pt x="341948" y="315278"/>
                    <a:pt x="280035" y="315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124F4D0E-BEDC-447D-9C1E-1787FBA4D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45795" y="6164643"/>
            <a:ext cx="60329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38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20" r:id="rId8"/>
    <p:sldLayoutId id="2147483721" r:id="rId9"/>
    <p:sldLayoutId id="2147483718" r:id="rId10"/>
    <p:sldLayoutId id="2147483701" r:id="rId11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7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212725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SzPct val="90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Wingdings 3" panose="05040102010807070707" pitchFamily="18" charset="2"/>
        <a:buChar char="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239CBAF-BFA6-4022-A85B-C04462174CF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11306175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8BCE98-2514-4868-BCBC-86E2D3F43A57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42913" y="2363858"/>
            <a:ext cx="11306175" cy="35860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4F3329-1866-4AB0-A6EF-529215C99AD8}"/>
              </a:ext>
            </a:extLst>
          </p:cNvPr>
          <p:cNvSpPr/>
          <p:nvPr userDrawn="1"/>
        </p:nvSpPr>
        <p:spPr>
          <a:xfrm>
            <a:off x="5938745" y="-296049"/>
            <a:ext cx="31451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accent3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54A7F6F5-AD60-4FDB-B09D-07C20A9A9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45795" y="6164643"/>
            <a:ext cx="60329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5C591A3D-5E32-47E3-81E0-7AFA391F421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762" y="6807211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de-DE" sz="100" b="0" smtClean="0">
                <a:solidFill>
                  <a:srgbClr val="EDEFF0">
                    <a:alpha val="0"/>
                  </a:srgbClr>
                </a:solidFill>
                <a:latin typeface="+mn-lt"/>
              </a:defRPr>
            </a:lvl1pPr>
          </a:lstStyle>
          <a:p>
            <a:fld id="{612F4AB7-66CB-4AB8-9EF8-0F1A9410612B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9F4F4608-8101-40C5-8AF8-D88B6B625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72567" y="6807212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en-GB" sz="100" b="0" smtClean="0">
                <a:solidFill>
                  <a:srgbClr val="EDEFF0">
                    <a:alpha val="0"/>
                  </a:srgbClr>
                </a:solidFill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502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3" r:id="rId2"/>
    <p:sldLayoutId id="2147483714" r:id="rId3"/>
    <p:sldLayoutId id="2147483715" r:id="rId4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7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212725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SzPct val="90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Wingdings 3" panose="05040102010807070707" pitchFamily="18" charset="2"/>
        <a:buChar char="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1">
            <a:extLst>
              <a:ext uri="{FF2B5EF4-FFF2-40B4-BE49-F238E27FC236}">
                <a16:creationId xmlns:a16="http://schemas.microsoft.com/office/drawing/2014/main" id="{728F3B6D-B6D0-4EA9-9A30-7C109A9BB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146280" y="6811973"/>
            <a:ext cx="45719" cy="4602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>
              <a:defRPr lang="de-DE" sz="100" b="0" smtClean="0">
                <a:solidFill>
                  <a:srgbClr val="EDEFF0">
                    <a:alpha val="0"/>
                  </a:srgbClr>
                </a:solidFill>
                <a:latin typeface="+mn-lt"/>
              </a:defRPr>
            </a:lvl1pPr>
          </a:lstStyle>
          <a:p>
            <a:fld id="{8DC308C3-C2DB-48DD-9CBE-94DCE7EFE8D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oolsToo_Slide" descr="ToolsToo_Slide">
            <a:extLst>
              <a:ext uri="{FF2B5EF4-FFF2-40B4-BE49-F238E27FC236}">
                <a16:creationId xmlns:a16="http://schemas.microsoft.com/office/drawing/2014/main" id="{8AB9A571-9B3C-4554-BB6A-990D4B458D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239CBAF-BFA6-4022-A85B-C04462174CF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11306175" cy="5575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8BCE98-2514-4868-BCBC-86E2D3F43A57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42913" y="1936750"/>
            <a:ext cx="5316537" cy="4013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A8630001-156C-4C83-A7E1-3D352C5376AE}"/>
              </a:ext>
            </a:extLst>
          </p:cNvPr>
          <p:cNvSpPr/>
          <p:nvPr userDrawn="1"/>
        </p:nvSpPr>
        <p:spPr>
          <a:xfrm>
            <a:off x="5938745" y="-296049"/>
            <a:ext cx="31451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accent3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7193A8A7-D377-49D7-A045-7505FA64C2A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433546" y="6164643"/>
            <a:ext cx="86374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fld id="{F07BA2C0-7AA2-4EE8-9FC7-A63674140953}" type="datetime1">
              <a:rPr lang="de-DE" smtClean="0"/>
              <a:t>25.09.2023</a:t>
            </a:fld>
            <a:endParaRPr lang="en-GB" dirty="0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45C25886-A4BB-4B42-833C-60FBE1043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432645" y="6164643"/>
            <a:ext cx="614666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 dirty="0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1DB77ED2-34BD-46E8-B7AF-A17124648996}"/>
              </a:ext>
            </a:extLst>
          </p:cNvPr>
          <p:cNvGrpSpPr/>
          <p:nvPr userDrawn="1"/>
        </p:nvGrpSpPr>
        <p:grpSpPr bwMode="gray">
          <a:xfrm>
            <a:off x="442912" y="6288176"/>
            <a:ext cx="759579" cy="108842"/>
            <a:chOff x="914082" y="1213130"/>
            <a:chExt cx="4692967" cy="672464"/>
          </a:xfrm>
          <a:solidFill>
            <a:schemeClr val="bg1"/>
          </a:solidFill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9AE8AE7-7677-4FA2-B6BF-55F233B0E4F7}"/>
                </a:ext>
              </a:extLst>
            </p:cNvPr>
            <p:cNvSpPr/>
            <p:nvPr/>
          </p:nvSpPr>
          <p:spPr bwMode="gray">
            <a:xfrm>
              <a:off x="1927542" y="1225513"/>
              <a:ext cx="546734" cy="647700"/>
            </a:xfrm>
            <a:custGeom>
              <a:avLst/>
              <a:gdLst>
                <a:gd name="connsiteX0" fmla="*/ 0 w 546734"/>
                <a:gd name="connsiteY0" fmla="*/ 143828 h 647700"/>
                <a:gd name="connsiteX1" fmla="*/ 195263 w 546734"/>
                <a:gd name="connsiteY1" fmla="*/ 143828 h 647700"/>
                <a:gd name="connsiteX2" fmla="*/ 195263 w 546734"/>
                <a:gd name="connsiteY2" fmla="*/ 647700 h 647700"/>
                <a:gd name="connsiteX3" fmla="*/ 355282 w 546734"/>
                <a:gd name="connsiteY3" fmla="*/ 647700 h 647700"/>
                <a:gd name="connsiteX4" fmla="*/ 355282 w 546734"/>
                <a:gd name="connsiteY4" fmla="*/ 143828 h 647700"/>
                <a:gd name="connsiteX5" fmla="*/ 546735 w 546734"/>
                <a:gd name="connsiteY5" fmla="*/ 143828 h 647700"/>
                <a:gd name="connsiteX6" fmla="*/ 546735 w 546734"/>
                <a:gd name="connsiteY6" fmla="*/ 0 h 647700"/>
                <a:gd name="connsiteX7" fmla="*/ 0 w 546734"/>
                <a:gd name="connsiteY7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734" h="647700">
                  <a:moveTo>
                    <a:pt x="0" y="143828"/>
                  </a:moveTo>
                  <a:lnTo>
                    <a:pt x="195263" y="143828"/>
                  </a:lnTo>
                  <a:lnTo>
                    <a:pt x="195263" y="647700"/>
                  </a:lnTo>
                  <a:lnTo>
                    <a:pt x="355282" y="647700"/>
                  </a:lnTo>
                  <a:lnTo>
                    <a:pt x="355282" y="143828"/>
                  </a:lnTo>
                  <a:lnTo>
                    <a:pt x="546735" y="143828"/>
                  </a:lnTo>
                  <a:lnTo>
                    <a:pt x="54673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ED8E043E-367D-40BB-B06E-41A176E51058}"/>
                </a:ext>
              </a:extLst>
            </p:cNvPr>
            <p:cNvSpPr/>
            <p:nvPr/>
          </p:nvSpPr>
          <p:spPr bwMode="gray">
            <a:xfrm>
              <a:off x="1697037" y="1224560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2 w 160972"/>
                <a:gd name="connsiteY1" fmla="*/ 0 h 647700"/>
                <a:gd name="connsiteX2" fmla="*/ 160972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2" y="0"/>
                  </a:lnTo>
                  <a:lnTo>
                    <a:pt x="160972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40CA82A7-88EA-49C1-891D-793F24C058D6}"/>
                </a:ext>
              </a:extLst>
            </p:cNvPr>
            <p:cNvSpPr/>
            <p:nvPr/>
          </p:nvSpPr>
          <p:spPr bwMode="gray">
            <a:xfrm>
              <a:off x="914082" y="1224560"/>
              <a:ext cx="723900" cy="651509"/>
            </a:xfrm>
            <a:custGeom>
              <a:avLst/>
              <a:gdLst>
                <a:gd name="connsiteX0" fmla="*/ 361950 w 723900"/>
                <a:gd name="connsiteY0" fmla="*/ 439103 h 651509"/>
                <a:gd name="connsiteX1" fmla="*/ 177165 w 723900"/>
                <a:gd name="connsiteY1" fmla="*/ 0 h 651509"/>
                <a:gd name="connsiteX2" fmla="*/ 0 w 723900"/>
                <a:gd name="connsiteY2" fmla="*/ 0 h 651509"/>
                <a:gd name="connsiteX3" fmla="*/ 280988 w 723900"/>
                <a:gd name="connsiteY3" fmla="*/ 651510 h 651509"/>
                <a:gd name="connsiteX4" fmla="*/ 443865 w 723900"/>
                <a:gd name="connsiteY4" fmla="*/ 651510 h 651509"/>
                <a:gd name="connsiteX5" fmla="*/ 723900 w 723900"/>
                <a:gd name="connsiteY5" fmla="*/ 0 h 651509"/>
                <a:gd name="connsiteX6" fmla="*/ 546735 w 723900"/>
                <a:gd name="connsiteY6" fmla="*/ 0 h 6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00" h="651509">
                  <a:moveTo>
                    <a:pt x="361950" y="439103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280988" y="651510"/>
                  </a:lnTo>
                  <a:lnTo>
                    <a:pt x="443865" y="651510"/>
                  </a:lnTo>
                  <a:lnTo>
                    <a:pt x="723900" y="0"/>
                  </a:lnTo>
                  <a:lnTo>
                    <a:pt x="5467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09C28C65-F0B6-4327-9EAE-97B5FE27FFE1}"/>
                </a:ext>
              </a:extLst>
            </p:cNvPr>
            <p:cNvSpPr/>
            <p:nvPr/>
          </p:nvSpPr>
          <p:spPr bwMode="gray">
            <a:xfrm>
              <a:off x="4706937" y="1225513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3 w 160972"/>
                <a:gd name="connsiteY1" fmla="*/ 0 h 647700"/>
                <a:gd name="connsiteX2" fmla="*/ 160973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3" y="0"/>
                  </a:lnTo>
                  <a:lnTo>
                    <a:pt x="160973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0BB8D175-563E-468C-82AD-D40C8E43B09F}"/>
                </a:ext>
              </a:extLst>
            </p:cNvPr>
            <p:cNvSpPr/>
            <p:nvPr/>
          </p:nvSpPr>
          <p:spPr bwMode="gray">
            <a:xfrm>
              <a:off x="3171507" y="1213130"/>
              <a:ext cx="685800" cy="672464"/>
            </a:xfrm>
            <a:custGeom>
              <a:avLst/>
              <a:gdLst>
                <a:gd name="connsiteX0" fmla="*/ 342900 w 685800"/>
                <a:gd name="connsiteY0" fmla="*/ 0 h 672464"/>
                <a:gd name="connsiteX1" fmla="*/ 0 w 685800"/>
                <a:gd name="connsiteY1" fmla="*/ 336232 h 672464"/>
                <a:gd name="connsiteX2" fmla="*/ 342900 w 685800"/>
                <a:gd name="connsiteY2" fmla="*/ 672465 h 672464"/>
                <a:gd name="connsiteX3" fmla="*/ 685800 w 685800"/>
                <a:gd name="connsiteY3" fmla="*/ 336232 h 672464"/>
                <a:gd name="connsiteX4" fmla="*/ 342900 w 685800"/>
                <a:gd name="connsiteY4" fmla="*/ 0 h 672464"/>
                <a:gd name="connsiteX5" fmla="*/ 342900 w 685800"/>
                <a:gd name="connsiteY5" fmla="*/ 521970 h 672464"/>
                <a:gd name="connsiteX6" fmla="*/ 162878 w 685800"/>
                <a:gd name="connsiteY6" fmla="*/ 336232 h 672464"/>
                <a:gd name="connsiteX7" fmla="*/ 342900 w 685800"/>
                <a:gd name="connsiteY7" fmla="*/ 150495 h 672464"/>
                <a:gd name="connsiteX8" fmla="*/ 522923 w 685800"/>
                <a:gd name="connsiteY8" fmla="*/ 336232 h 672464"/>
                <a:gd name="connsiteX9" fmla="*/ 342900 w 685800"/>
                <a:gd name="connsiteY9" fmla="*/ 521970 h 67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" h="672464">
                  <a:moveTo>
                    <a:pt x="342900" y="0"/>
                  </a:moveTo>
                  <a:cubicBezTo>
                    <a:pt x="147638" y="0"/>
                    <a:pt x="0" y="147638"/>
                    <a:pt x="0" y="336232"/>
                  </a:cubicBezTo>
                  <a:cubicBezTo>
                    <a:pt x="0" y="524827"/>
                    <a:pt x="147638" y="672465"/>
                    <a:pt x="342900" y="672465"/>
                  </a:cubicBezTo>
                  <a:cubicBezTo>
                    <a:pt x="538163" y="672465"/>
                    <a:pt x="685800" y="524827"/>
                    <a:pt x="685800" y="336232"/>
                  </a:cubicBezTo>
                  <a:cubicBezTo>
                    <a:pt x="685800" y="147638"/>
                    <a:pt x="538163" y="0"/>
                    <a:pt x="342900" y="0"/>
                  </a:cubicBezTo>
                  <a:close/>
                  <a:moveTo>
                    <a:pt x="342900" y="521970"/>
                  </a:moveTo>
                  <a:cubicBezTo>
                    <a:pt x="238125" y="521970"/>
                    <a:pt x="162878" y="438150"/>
                    <a:pt x="162878" y="336232"/>
                  </a:cubicBezTo>
                  <a:cubicBezTo>
                    <a:pt x="162878" y="234315"/>
                    <a:pt x="238125" y="150495"/>
                    <a:pt x="342900" y="150495"/>
                  </a:cubicBezTo>
                  <a:cubicBezTo>
                    <a:pt x="447675" y="150495"/>
                    <a:pt x="522923" y="234315"/>
                    <a:pt x="522923" y="336232"/>
                  </a:cubicBezTo>
                  <a:cubicBezTo>
                    <a:pt x="522923" y="438150"/>
                    <a:pt x="447675" y="521970"/>
                    <a:pt x="342900" y="52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BC6F96C2-BE09-4778-AC97-DF7058D23B29}"/>
                </a:ext>
              </a:extLst>
            </p:cNvPr>
            <p:cNvSpPr/>
            <p:nvPr/>
          </p:nvSpPr>
          <p:spPr bwMode="gray">
            <a:xfrm>
              <a:off x="3963987" y="1225513"/>
              <a:ext cx="595312" cy="647700"/>
            </a:xfrm>
            <a:custGeom>
              <a:avLst/>
              <a:gdLst>
                <a:gd name="connsiteX0" fmla="*/ 435293 w 595312"/>
                <a:gd name="connsiteY0" fmla="*/ 364807 h 647700"/>
                <a:gd name="connsiteX1" fmla="*/ 122873 w 595312"/>
                <a:gd name="connsiteY1" fmla="*/ 0 h 647700"/>
                <a:gd name="connsiteX2" fmla="*/ 0 w 595312"/>
                <a:gd name="connsiteY2" fmla="*/ 0 h 647700"/>
                <a:gd name="connsiteX3" fmla="*/ 0 w 595312"/>
                <a:gd name="connsiteY3" fmla="*/ 647700 h 647700"/>
                <a:gd name="connsiteX4" fmla="*/ 160973 w 595312"/>
                <a:gd name="connsiteY4" fmla="*/ 647700 h 647700"/>
                <a:gd name="connsiteX5" fmla="*/ 160973 w 595312"/>
                <a:gd name="connsiteY5" fmla="*/ 292418 h 647700"/>
                <a:gd name="connsiteX6" fmla="*/ 471488 w 595312"/>
                <a:gd name="connsiteY6" fmla="*/ 647700 h 647700"/>
                <a:gd name="connsiteX7" fmla="*/ 595313 w 595312"/>
                <a:gd name="connsiteY7" fmla="*/ 647700 h 647700"/>
                <a:gd name="connsiteX8" fmla="*/ 595313 w 595312"/>
                <a:gd name="connsiteY8" fmla="*/ 0 h 647700"/>
                <a:gd name="connsiteX9" fmla="*/ 435293 w 595312"/>
                <a:gd name="connsiteY9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312" h="647700">
                  <a:moveTo>
                    <a:pt x="435293" y="364807"/>
                  </a:moveTo>
                  <a:lnTo>
                    <a:pt x="122873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292418"/>
                  </a:lnTo>
                  <a:lnTo>
                    <a:pt x="471488" y="647700"/>
                  </a:lnTo>
                  <a:lnTo>
                    <a:pt x="595313" y="647700"/>
                  </a:lnTo>
                  <a:lnTo>
                    <a:pt x="595313" y="0"/>
                  </a:lnTo>
                  <a:lnTo>
                    <a:pt x="4352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56DA4AD0-C34E-4B04-9A1E-97E6827B1857}"/>
                </a:ext>
              </a:extLst>
            </p:cNvPr>
            <p:cNvSpPr/>
            <p:nvPr/>
          </p:nvSpPr>
          <p:spPr bwMode="gray">
            <a:xfrm>
              <a:off x="4979352" y="1215035"/>
              <a:ext cx="627697" cy="670559"/>
            </a:xfrm>
            <a:custGeom>
              <a:avLst/>
              <a:gdLst>
                <a:gd name="connsiteX0" fmla="*/ 338138 w 627697"/>
                <a:gd name="connsiteY0" fmla="*/ 146685 h 670559"/>
                <a:gd name="connsiteX1" fmla="*/ 492443 w 627697"/>
                <a:gd name="connsiteY1" fmla="*/ 232410 h 670559"/>
                <a:gd name="connsiteX2" fmla="*/ 627698 w 627697"/>
                <a:gd name="connsiteY2" fmla="*/ 155258 h 670559"/>
                <a:gd name="connsiteX3" fmla="*/ 340043 w 627697"/>
                <a:gd name="connsiteY3" fmla="*/ 0 h 670559"/>
                <a:gd name="connsiteX4" fmla="*/ 0 w 627697"/>
                <a:gd name="connsiteY4" fmla="*/ 335280 h 670559"/>
                <a:gd name="connsiteX5" fmla="*/ 340043 w 627697"/>
                <a:gd name="connsiteY5" fmla="*/ 670560 h 670559"/>
                <a:gd name="connsiteX6" fmla="*/ 621030 w 627697"/>
                <a:gd name="connsiteY6" fmla="*/ 527685 h 670559"/>
                <a:gd name="connsiteX7" fmla="*/ 494348 w 627697"/>
                <a:gd name="connsiteY7" fmla="*/ 438150 h 670559"/>
                <a:gd name="connsiteX8" fmla="*/ 338138 w 627697"/>
                <a:gd name="connsiteY8" fmla="*/ 522922 h 670559"/>
                <a:gd name="connsiteX9" fmla="*/ 160020 w 627697"/>
                <a:gd name="connsiteY9" fmla="*/ 335280 h 670559"/>
                <a:gd name="connsiteX10" fmla="*/ 338138 w 627697"/>
                <a:gd name="connsiteY10" fmla="*/ 146685 h 6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697" h="670559">
                  <a:moveTo>
                    <a:pt x="338138" y="146685"/>
                  </a:moveTo>
                  <a:cubicBezTo>
                    <a:pt x="404813" y="146685"/>
                    <a:pt x="458153" y="177165"/>
                    <a:pt x="492443" y="232410"/>
                  </a:cubicBezTo>
                  <a:lnTo>
                    <a:pt x="627698" y="155258"/>
                  </a:lnTo>
                  <a:cubicBezTo>
                    <a:pt x="572453" y="57150"/>
                    <a:pt x="463868" y="0"/>
                    <a:pt x="340043" y="0"/>
                  </a:cubicBezTo>
                  <a:cubicBezTo>
                    <a:pt x="140018" y="0"/>
                    <a:pt x="0" y="139065"/>
                    <a:pt x="0" y="335280"/>
                  </a:cubicBezTo>
                  <a:cubicBezTo>
                    <a:pt x="0" y="531495"/>
                    <a:pt x="140970" y="670560"/>
                    <a:pt x="340043" y="670560"/>
                  </a:cubicBezTo>
                  <a:cubicBezTo>
                    <a:pt x="463868" y="670560"/>
                    <a:pt x="561975" y="615315"/>
                    <a:pt x="621030" y="527685"/>
                  </a:cubicBezTo>
                  <a:lnTo>
                    <a:pt x="494348" y="438150"/>
                  </a:lnTo>
                  <a:cubicBezTo>
                    <a:pt x="457200" y="493395"/>
                    <a:pt x="403860" y="522922"/>
                    <a:pt x="338138" y="522922"/>
                  </a:cubicBezTo>
                  <a:cubicBezTo>
                    <a:pt x="242888" y="522922"/>
                    <a:pt x="160020" y="455295"/>
                    <a:pt x="160020" y="335280"/>
                  </a:cubicBezTo>
                  <a:cubicBezTo>
                    <a:pt x="160020" y="223838"/>
                    <a:pt x="236220" y="146685"/>
                    <a:pt x="338138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00C088CB-6B81-4D71-B43C-0E19F59653F7}"/>
                </a:ext>
              </a:extLst>
            </p:cNvPr>
            <p:cNvSpPr/>
            <p:nvPr/>
          </p:nvSpPr>
          <p:spPr bwMode="gray">
            <a:xfrm>
              <a:off x="2542857" y="1225513"/>
              <a:ext cx="594360" cy="647700"/>
            </a:xfrm>
            <a:custGeom>
              <a:avLst/>
              <a:gdLst>
                <a:gd name="connsiteX0" fmla="*/ 551498 w 594360"/>
                <a:gd name="connsiteY0" fmla="*/ 227647 h 647700"/>
                <a:gd name="connsiteX1" fmla="*/ 282893 w 594360"/>
                <a:gd name="connsiteY1" fmla="*/ 0 h 647700"/>
                <a:gd name="connsiteX2" fmla="*/ 0 w 594360"/>
                <a:gd name="connsiteY2" fmla="*/ 0 h 647700"/>
                <a:gd name="connsiteX3" fmla="*/ 0 w 594360"/>
                <a:gd name="connsiteY3" fmla="*/ 647700 h 647700"/>
                <a:gd name="connsiteX4" fmla="*/ 160973 w 594360"/>
                <a:gd name="connsiteY4" fmla="*/ 647700 h 647700"/>
                <a:gd name="connsiteX5" fmla="*/ 160973 w 594360"/>
                <a:gd name="connsiteY5" fmla="*/ 460057 h 647700"/>
                <a:gd name="connsiteX6" fmla="*/ 282893 w 594360"/>
                <a:gd name="connsiteY6" fmla="*/ 460057 h 647700"/>
                <a:gd name="connsiteX7" fmla="*/ 283845 w 594360"/>
                <a:gd name="connsiteY7" fmla="*/ 460057 h 647700"/>
                <a:gd name="connsiteX8" fmla="*/ 406718 w 594360"/>
                <a:gd name="connsiteY8" fmla="*/ 647700 h 647700"/>
                <a:gd name="connsiteX9" fmla="*/ 594360 w 594360"/>
                <a:gd name="connsiteY9" fmla="*/ 647700 h 647700"/>
                <a:gd name="connsiteX10" fmla="*/ 441960 w 594360"/>
                <a:gd name="connsiteY10" fmla="*/ 421005 h 647700"/>
                <a:gd name="connsiteX11" fmla="*/ 551498 w 594360"/>
                <a:gd name="connsiteY11" fmla="*/ 227647 h 647700"/>
                <a:gd name="connsiteX12" fmla="*/ 280035 w 594360"/>
                <a:gd name="connsiteY12" fmla="*/ 315278 h 647700"/>
                <a:gd name="connsiteX13" fmla="*/ 160973 w 594360"/>
                <a:gd name="connsiteY13" fmla="*/ 315278 h 647700"/>
                <a:gd name="connsiteX14" fmla="*/ 160973 w 594360"/>
                <a:gd name="connsiteY14" fmla="*/ 141922 h 647700"/>
                <a:gd name="connsiteX15" fmla="*/ 280035 w 594360"/>
                <a:gd name="connsiteY15" fmla="*/ 141922 h 647700"/>
                <a:gd name="connsiteX16" fmla="*/ 390525 w 594360"/>
                <a:gd name="connsiteY16" fmla="*/ 227647 h 647700"/>
                <a:gd name="connsiteX17" fmla="*/ 280035 w 594360"/>
                <a:gd name="connsiteY17" fmla="*/ 315278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4360" h="647700">
                  <a:moveTo>
                    <a:pt x="551498" y="227647"/>
                  </a:moveTo>
                  <a:cubicBezTo>
                    <a:pt x="551498" y="87630"/>
                    <a:pt x="443865" y="0"/>
                    <a:pt x="282893" y="0"/>
                  </a:cubicBez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460057"/>
                  </a:lnTo>
                  <a:lnTo>
                    <a:pt x="282893" y="460057"/>
                  </a:lnTo>
                  <a:lnTo>
                    <a:pt x="283845" y="460057"/>
                  </a:lnTo>
                  <a:lnTo>
                    <a:pt x="406718" y="647700"/>
                  </a:lnTo>
                  <a:lnTo>
                    <a:pt x="594360" y="647700"/>
                  </a:lnTo>
                  <a:lnTo>
                    <a:pt x="441960" y="421005"/>
                  </a:lnTo>
                  <a:cubicBezTo>
                    <a:pt x="510540" y="381000"/>
                    <a:pt x="551498" y="312420"/>
                    <a:pt x="551498" y="227647"/>
                  </a:cubicBezTo>
                  <a:close/>
                  <a:moveTo>
                    <a:pt x="280035" y="315278"/>
                  </a:moveTo>
                  <a:lnTo>
                    <a:pt x="160973" y="315278"/>
                  </a:lnTo>
                  <a:lnTo>
                    <a:pt x="160973" y="141922"/>
                  </a:lnTo>
                  <a:lnTo>
                    <a:pt x="280035" y="141922"/>
                  </a:lnTo>
                  <a:cubicBezTo>
                    <a:pt x="341948" y="141922"/>
                    <a:pt x="390525" y="175260"/>
                    <a:pt x="390525" y="227647"/>
                  </a:cubicBezTo>
                  <a:cubicBezTo>
                    <a:pt x="390525" y="280988"/>
                    <a:pt x="341948" y="315278"/>
                    <a:pt x="280035" y="315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04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7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69925" indent="-212725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SzPct val="90000"/>
        <a:buFont typeface="Wingdings 2" panose="05020102010507070707" pitchFamily="18" charset="2"/>
        <a:buChar char=""/>
        <a:defRPr sz="17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Wingdings 3" panose="05040102010807070707" pitchFamily="18" charset="2"/>
        <a:buChar char=""/>
        <a:defRPr sz="17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oolsToo_Slide" descr="ToolsToo_Slide">
            <a:extLst>
              <a:ext uri="{FF2B5EF4-FFF2-40B4-BE49-F238E27FC236}">
                <a16:creationId xmlns:a16="http://schemas.microsoft.com/office/drawing/2014/main" id="{B9C0390E-B6EE-49B9-9A2F-1FD0C9BE971D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6" name="Titelplatzhalter 1">
            <a:extLst>
              <a:ext uri="{FF2B5EF4-FFF2-40B4-BE49-F238E27FC236}">
                <a16:creationId xmlns:a16="http://schemas.microsoft.com/office/drawing/2014/main" id="{E944E180-244D-4125-B54D-B110718A8D5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3" y="1325508"/>
            <a:ext cx="5653088" cy="332399"/>
          </a:xfrm>
          <a:prstGeom prst="rect">
            <a:avLst/>
          </a:prstGeom>
        </p:spPr>
        <p:txBody>
          <a:bodyPr vert="horz" wrap="square" lIns="0" tIns="0" rIns="180000" bIns="0" rtlCol="0" anchor="ctr">
            <a:spAutoFit/>
          </a:bodyPr>
          <a:lstStyle/>
          <a:p>
            <a:endParaRPr lang="en-GB" dirty="0"/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23484B35-99DD-4C23-B8E4-1E6507187687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42913" y="2314764"/>
            <a:ext cx="5653087" cy="3588946"/>
          </a:xfrm>
          <a:prstGeom prst="rect">
            <a:avLst/>
          </a:prstGeom>
        </p:spPr>
        <p:txBody>
          <a:bodyPr vert="horz" lIns="0" tIns="0" rIns="180000" bIns="0" rtlCol="0">
            <a:normAutofit/>
          </a:bodyPr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</p:txBody>
      </p:sp>
      <p:grpSp>
        <p:nvGrpSpPr>
          <p:cNvPr id="21" name="Gruppieren 20" hidden="1">
            <a:extLst>
              <a:ext uri="{FF2B5EF4-FFF2-40B4-BE49-F238E27FC236}">
                <a16:creationId xmlns:a16="http://schemas.microsoft.com/office/drawing/2014/main" id="{9F820236-294E-4AD1-9F2C-8797562FE312}"/>
              </a:ext>
            </a:extLst>
          </p:cNvPr>
          <p:cNvGrpSpPr/>
          <p:nvPr userDrawn="1"/>
        </p:nvGrpSpPr>
        <p:grpSpPr bwMode="gray">
          <a:xfrm>
            <a:off x="442912" y="6288176"/>
            <a:ext cx="759579" cy="108842"/>
            <a:chOff x="914082" y="1213130"/>
            <a:chExt cx="4692967" cy="672464"/>
          </a:xfrm>
          <a:solidFill>
            <a:schemeClr val="bg1"/>
          </a:solidFill>
        </p:grpSpPr>
        <p:sp>
          <p:nvSpPr>
            <p:cNvPr id="22" name="Freihandform: Form 21" hidden="1">
              <a:extLst>
                <a:ext uri="{FF2B5EF4-FFF2-40B4-BE49-F238E27FC236}">
                  <a16:creationId xmlns:a16="http://schemas.microsoft.com/office/drawing/2014/main" id="{920DF085-4D70-4748-92D2-6786C15CC222}"/>
                </a:ext>
              </a:extLst>
            </p:cNvPr>
            <p:cNvSpPr/>
            <p:nvPr/>
          </p:nvSpPr>
          <p:spPr bwMode="gray">
            <a:xfrm>
              <a:off x="1927542" y="1225513"/>
              <a:ext cx="546734" cy="647700"/>
            </a:xfrm>
            <a:custGeom>
              <a:avLst/>
              <a:gdLst>
                <a:gd name="connsiteX0" fmla="*/ 0 w 546734"/>
                <a:gd name="connsiteY0" fmla="*/ 143828 h 647700"/>
                <a:gd name="connsiteX1" fmla="*/ 195263 w 546734"/>
                <a:gd name="connsiteY1" fmla="*/ 143828 h 647700"/>
                <a:gd name="connsiteX2" fmla="*/ 195263 w 546734"/>
                <a:gd name="connsiteY2" fmla="*/ 647700 h 647700"/>
                <a:gd name="connsiteX3" fmla="*/ 355282 w 546734"/>
                <a:gd name="connsiteY3" fmla="*/ 647700 h 647700"/>
                <a:gd name="connsiteX4" fmla="*/ 355282 w 546734"/>
                <a:gd name="connsiteY4" fmla="*/ 143828 h 647700"/>
                <a:gd name="connsiteX5" fmla="*/ 546735 w 546734"/>
                <a:gd name="connsiteY5" fmla="*/ 143828 h 647700"/>
                <a:gd name="connsiteX6" fmla="*/ 546735 w 546734"/>
                <a:gd name="connsiteY6" fmla="*/ 0 h 647700"/>
                <a:gd name="connsiteX7" fmla="*/ 0 w 546734"/>
                <a:gd name="connsiteY7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734" h="647700">
                  <a:moveTo>
                    <a:pt x="0" y="143828"/>
                  </a:moveTo>
                  <a:lnTo>
                    <a:pt x="195263" y="143828"/>
                  </a:lnTo>
                  <a:lnTo>
                    <a:pt x="195263" y="647700"/>
                  </a:lnTo>
                  <a:lnTo>
                    <a:pt x="355282" y="647700"/>
                  </a:lnTo>
                  <a:lnTo>
                    <a:pt x="355282" y="143828"/>
                  </a:lnTo>
                  <a:lnTo>
                    <a:pt x="546735" y="143828"/>
                  </a:lnTo>
                  <a:lnTo>
                    <a:pt x="54673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23" name="Freihandform: Form 22" hidden="1">
              <a:extLst>
                <a:ext uri="{FF2B5EF4-FFF2-40B4-BE49-F238E27FC236}">
                  <a16:creationId xmlns:a16="http://schemas.microsoft.com/office/drawing/2014/main" id="{D7BC065F-CB8A-4297-B6E8-C66E8BDD9CD7}"/>
                </a:ext>
              </a:extLst>
            </p:cNvPr>
            <p:cNvSpPr/>
            <p:nvPr/>
          </p:nvSpPr>
          <p:spPr bwMode="gray">
            <a:xfrm>
              <a:off x="1697037" y="1224560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2 w 160972"/>
                <a:gd name="connsiteY1" fmla="*/ 0 h 647700"/>
                <a:gd name="connsiteX2" fmla="*/ 160972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2" y="0"/>
                  </a:lnTo>
                  <a:lnTo>
                    <a:pt x="160972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24" name="Freihandform: Form 23" hidden="1">
              <a:extLst>
                <a:ext uri="{FF2B5EF4-FFF2-40B4-BE49-F238E27FC236}">
                  <a16:creationId xmlns:a16="http://schemas.microsoft.com/office/drawing/2014/main" id="{289EE36E-79D8-45BA-BA34-466BB2B343FD}"/>
                </a:ext>
              </a:extLst>
            </p:cNvPr>
            <p:cNvSpPr/>
            <p:nvPr/>
          </p:nvSpPr>
          <p:spPr bwMode="gray">
            <a:xfrm>
              <a:off x="914082" y="1224560"/>
              <a:ext cx="723900" cy="651509"/>
            </a:xfrm>
            <a:custGeom>
              <a:avLst/>
              <a:gdLst>
                <a:gd name="connsiteX0" fmla="*/ 361950 w 723900"/>
                <a:gd name="connsiteY0" fmla="*/ 439103 h 651509"/>
                <a:gd name="connsiteX1" fmla="*/ 177165 w 723900"/>
                <a:gd name="connsiteY1" fmla="*/ 0 h 651509"/>
                <a:gd name="connsiteX2" fmla="*/ 0 w 723900"/>
                <a:gd name="connsiteY2" fmla="*/ 0 h 651509"/>
                <a:gd name="connsiteX3" fmla="*/ 280988 w 723900"/>
                <a:gd name="connsiteY3" fmla="*/ 651510 h 651509"/>
                <a:gd name="connsiteX4" fmla="*/ 443865 w 723900"/>
                <a:gd name="connsiteY4" fmla="*/ 651510 h 651509"/>
                <a:gd name="connsiteX5" fmla="*/ 723900 w 723900"/>
                <a:gd name="connsiteY5" fmla="*/ 0 h 651509"/>
                <a:gd name="connsiteX6" fmla="*/ 546735 w 723900"/>
                <a:gd name="connsiteY6" fmla="*/ 0 h 6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00" h="651509">
                  <a:moveTo>
                    <a:pt x="361950" y="439103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280988" y="651510"/>
                  </a:lnTo>
                  <a:lnTo>
                    <a:pt x="443865" y="651510"/>
                  </a:lnTo>
                  <a:lnTo>
                    <a:pt x="723900" y="0"/>
                  </a:lnTo>
                  <a:lnTo>
                    <a:pt x="5467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25" name="Freihandform: Form 24" hidden="1">
              <a:extLst>
                <a:ext uri="{FF2B5EF4-FFF2-40B4-BE49-F238E27FC236}">
                  <a16:creationId xmlns:a16="http://schemas.microsoft.com/office/drawing/2014/main" id="{848C4D89-95A1-4F3D-BA1E-A5530308F217}"/>
                </a:ext>
              </a:extLst>
            </p:cNvPr>
            <p:cNvSpPr/>
            <p:nvPr/>
          </p:nvSpPr>
          <p:spPr bwMode="gray">
            <a:xfrm>
              <a:off x="4706937" y="1225513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3 w 160972"/>
                <a:gd name="connsiteY1" fmla="*/ 0 h 647700"/>
                <a:gd name="connsiteX2" fmla="*/ 160973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3" y="0"/>
                  </a:lnTo>
                  <a:lnTo>
                    <a:pt x="160973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26" name="Freihandform: Form 25" hidden="1">
              <a:extLst>
                <a:ext uri="{FF2B5EF4-FFF2-40B4-BE49-F238E27FC236}">
                  <a16:creationId xmlns:a16="http://schemas.microsoft.com/office/drawing/2014/main" id="{CBD7B453-115F-44F4-B295-F0DD3EBC913B}"/>
                </a:ext>
              </a:extLst>
            </p:cNvPr>
            <p:cNvSpPr/>
            <p:nvPr/>
          </p:nvSpPr>
          <p:spPr bwMode="gray">
            <a:xfrm>
              <a:off x="3171507" y="1213130"/>
              <a:ext cx="685800" cy="672464"/>
            </a:xfrm>
            <a:custGeom>
              <a:avLst/>
              <a:gdLst>
                <a:gd name="connsiteX0" fmla="*/ 342900 w 685800"/>
                <a:gd name="connsiteY0" fmla="*/ 0 h 672464"/>
                <a:gd name="connsiteX1" fmla="*/ 0 w 685800"/>
                <a:gd name="connsiteY1" fmla="*/ 336232 h 672464"/>
                <a:gd name="connsiteX2" fmla="*/ 342900 w 685800"/>
                <a:gd name="connsiteY2" fmla="*/ 672465 h 672464"/>
                <a:gd name="connsiteX3" fmla="*/ 685800 w 685800"/>
                <a:gd name="connsiteY3" fmla="*/ 336232 h 672464"/>
                <a:gd name="connsiteX4" fmla="*/ 342900 w 685800"/>
                <a:gd name="connsiteY4" fmla="*/ 0 h 672464"/>
                <a:gd name="connsiteX5" fmla="*/ 342900 w 685800"/>
                <a:gd name="connsiteY5" fmla="*/ 521970 h 672464"/>
                <a:gd name="connsiteX6" fmla="*/ 162878 w 685800"/>
                <a:gd name="connsiteY6" fmla="*/ 336232 h 672464"/>
                <a:gd name="connsiteX7" fmla="*/ 342900 w 685800"/>
                <a:gd name="connsiteY7" fmla="*/ 150495 h 672464"/>
                <a:gd name="connsiteX8" fmla="*/ 522923 w 685800"/>
                <a:gd name="connsiteY8" fmla="*/ 336232 h 672464"/>
                <a:gd name="connsiteX9" fmla="*/ 342900 w 685800"/>
                <a:gd name="connsiteY9" fmla="*/ 521970 h 67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" h="672464">
                  <a:moveTo>
                    <a:pt x="342900" y="0"/>
                  </a:moveTo>
                  <a:cubicBezTo>
                    <a:pt x="147638" y="0"/>
                    <a:pt x="0" y="147638"/>
                    <a:pt x="0" y="336232"/>
                  </a:cubicBezTo>
                  <a:cubicBezTo>
                    <a:pt x="0" y="524827"/>
                    <a:pt x="147638" y="672465"/>
                    <a:pt x="342900" y="672465"/>
                  </a:cubicBezTo>
                  <a:cubicBezTo>
                    <a:pt x="538163" y="672465"/>
                    <a:pt x="685800" y="524827"/>
                    <a:pt x="685800" y="336232"/>
                  </a:cubicBezTo>
                  <a:cubicBezTo>
                    <a:pt x="685800" y="147638"/>
                    <a:pt x="538163" y="0"/>
                    <a:pt x="342900" y="0"/>
                  </a:cubicBezTo>
                  <a:close/>
                  <a:moveTo>
                    <a:pt x="342900" y="521970"/>
                  </a:moveTo>
                  <a:cubicBezTo>
                    <a:pt x="238125" y="521970"/>
                    <a:pt x="162878" y="438150"/>
                    <a:pt x="162878" y="336232"/>
                  </a:cubicBezTo>
                  <a:cubicBezTo>
                    <a:pt x="162878" y="234315"/>
                    <a:pt x="238125" y="150495"/>
                    <a:pt x="342900" y="150495"/>
                  </a:cubicBezTo>
                  <a:cubicBezTo>
                    <a:pt x="447675" y="150495"/>
                    <a:pt x="522923" y="234315"/>
                    <a:pt x="522923" y="336232"/>
                  </a:cubicBezTo>
                  <a:cubicBezTo>
                    <a:pt x="522923" y="438150"/>
                    <a:pt x="447675" y="521970"/>
                    <a:pt x="342900" y="52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27" name="Freihandform: Form 26" hidden="1">
              <a:extLst>
                <a:ext uri="{FF2B5EF4-FFF2-40B4-BE49-F238E27FC236}">
                  <a16:creationId xmlns:a16="http://schemas.microsoft.com/office/drawing/2014/main" id="{6FCB22B2-A717-4F38-B69B-35059203585E}"/>
                </a:ext>
              </a:extLst>
            </p:cNvPr>
            <p:cNvSpPr/>
            <p:nvPr/>
          </p:nvSpPr>
          <p:spPr bwMode="gray">
            <a:xfrm>
              <a:off x="3963987" y="1225513"/>
              <a:ext cx="595312" cy="647700"/>
            </a:xfrm>
            <a:custGeom>
              <a:avLst/>
              <a:gdLst>
                <a:gd name="connsiteX0" fmla="*/ 435293 w 595312"/>
                <a:gd name="connsiteY0" fmla="*/ 364807 h 647700"/>
                <a:gd name="connsiteX1" fmla="*/ 122873 w 595312"/>
                <a:gd name="connsiteY1" fmla="*/ 0 h 647700"/>
                <a:gd name="connsiteX2" fmla="*/ 0 w 595312"/>
                <a:gd name="connsiteY2" fmla="*/ 0 h 647700"/>
                <a:gd name="connsiteX3" fmla="*/ 0 w 595312"/>
                <a:gd name="connsiteY3" fmla="*/ 647700 h 647700"/>
                <a:gd name="connsiteX4" fmla="*/ 160973 w 595312"/>
                <a:gd name="connsiteY4" fmla="*/ 647700 h 647700"/>
                <a:gd name="connsiteX5" fmla="*/ 160973 w 595312"/>
                <a:gd name="connsiteY5" fmla="*/ 292418 h 647700"/>
                <a:gd name="connsiteX6" fmla="*/ 471488 w 595312"/>
                <a:gd name="connsiteY6" fmla="*/ 647700 h 647700"/>
                <a:gd name="connsiteX7" fmla="*/ 595313 w 595312"/>
                <a:gd name="connsiteY7" fmla="*/ 647700 h 647700"/>
                <a:gd name="connsiteX8" fmla="*/ 595313 w 595312"/>
                <a:gd name="connsiteY8" fmla="*/ 0 h 647700"/>
                <a:gd name="connsiteX9" fmla="*/ 435293 w 595312"/>
                <a:gd name="connsiteY9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312" h="647700">
                  <a:moveTo>
                    <a:pt x="435293" y="364807"/>
                  </a:moveTo>
                  <a:lnTo>
                    <a:pt x="122873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292418"/>
                  </a:lnTo>
                  <a:lnTo>
                    <a:pt x="471488" y="647700"/>
                  </a:lnTo>
                  <a:lnTo>
                    <a:pt x="595313" y="647700"/>
                  </a:lnTo>
                  <a:lnTo>
                    <a:pt x="595313" y="0"/>
                  </a:lnTo>
                  <a:lnTo>
                    <a:pt x="4352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28" name="Freihandform: Form 27" hidden="1">
              <a:extLst>
                <a:ext uri="{FF2B5EF4-FFF2-40B4-BE49-F238E27FC236}">
                  <a16:creationId xmlns:a16="http://schemas.microsoft.com/office/drawing/2014/main" id="{2AC96F9D-2B9A-4668-A7C4-47052145594D}"/>
                </a:ext>
              </a:extLst>
            </p:cNvPr>
            <p:cNvSpPr/>
            <p:nvPr/>
          </p:nvSpPr>
          <p:spPr bwMode="gray">
            <a:xfrm>
              <a:off x="4979352" y="1215035"/>
              <a:ext cx="627697" cy="670559"/>
            </a:xfrm>
            <a:custGeom>
              <a:avLst/>
              <a:gdLst>
                <a:gd name="connsiteX0" fmla="*/ 338138 w 627697"/>
                <a:gd name="connsiteY0" fmla="*/ 146685 h 670559"/>
                <a:gd name="connsiteX1" fmla="*/ 492443 w 627697"/>
                <a:gd name="connsiteY1" fmla="*/ 232410 h 670559"/>
                <a:gd name="connsiteX2" fmla="*/ 627698 w 627697"/>
                <a:gd name="connsiteY2" fmla="*/ 155258 h 670559"/>
                <a:gd name="connsiteX3" fmla="*/ 340043 w 627697"/>
                <a:gd name="connsiteY3" fmla="*/ 0 h 670559"/>
                <a:gd name="connsiteX4" fmla="*/ 0 w 627697"/>
                <a:gd name="connsiteY4" fmla="*/ 335280 h 670559"/>
                <a:gd name="connsiteX5" fmla="*/ 340043 w 627697"/>
                <a:gd name="connsiteY5" fmla="*/ 670560 h 670559"/>
                <a:gd name="connsiteX6" fmla="*/ 621030 w 627697"/>
                <a:gd name="connsiteY6" fmla="*/ 527685 h 670559"/>
                <a:gd name="connsiteX7" fmla="*/ 494348 w 627697"/>
                <a:gd name="connsiteY7" fmla="*/ 438150 h 670559"/>
                <a:gd name="connsiteX8" fmla="*/ 338138 w 627697"/>
                <a:gd name="connsiteY8" fmla="*/ 522922 h 670559"/>
                <a:gd name="connsiteX9" fmla="*/ 160020 w 627697"/>
                <a:gd name="connsiteY9" fmla="*/ 335280 h 670559"/>
                <a:gd name="connsiteX10" fmla="*/ 338138 w 627697"/>
                <a:gd name="connsiteY10" fmla="*/ 146685 h 6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697" h="670559">
                  <a:moveTo>
                    <a:pt x="338138" y="146685"/>
                  </a:moveTo>
                  <a:cubicBezTo>
                    <a:pt x="404813" y="146685"/>
                    <a:pt x="458153" y="177165"/>
                    <a:pt x="492443" y="232410"/>
                  </a:cubicBezTo>
                  <a:lnTo>
                    <a:pt x="627698" y="155258"/>
                  </a:lnTo>
                  <a:cubicBezTo>
                    <a:pt x="572453" y="57150"/>
                    <a:pt x="463868" y="0"/>
                    <a:pt x="340043" y="0"/>
                  </a:cubicBezTo>
                  <a:cubicBezTo>
                    <a:pt x="140018" y="0"/>
                    <a:pt x="0" y="139065"/>
                    <a:pt x="0" y="335280"/>
                  </a:cubicBezTo>
                  <a:cubicBezTo>
                    <a:pt x="0" y="531495"/>
                    <a:pt x="140970" y="670560"/>
                    <a:pt x="340043" y="670560"/>
                  </a:cubicBezTo>
                  <a:cubicBezTo>
                    <a:pt x="463868" y="670560"/>
                    <a:pt x="561975" y="615315"/>
                    <a:pt x="621030" y="527685"/>
                  </a:cubicBezTo>
                  <a:lnTo>
                    <a:pt x="494348" y="438150"/>
                  </a:lnTo>
                  <a:cubicBezTo>
                    <a:pt x="457200" y="493395"/>
                    <a:pt x="403860" y="522922"/>
                    <a:pt x="338138" y="522922"/>
                  </a:cubicBezTo>
                  <a:cubicBezTo>
                    <a:pt x="242888" y="522922"/>
                    <a:pt x="160020" y="455295"/>
                    <a:pt x="160020" y="335280"/>
                  </a:cubicBezTo>
                  <a:cubicBezTo>
                    <a:pt x="160020" y="223838"/>
                    <a:pt x="236220" y="146685"/>
                    <a:pt x="338138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29" name="Freihandform: Form 28" hidden="1">
              <a:extLst>
                <a:ext uri="{FF2B5EF4-FFF2-40B4-BE49-F238E27FC236}">
                  <a16:creationId xmlns:a16="http://schemas.microsoft.com/office/drawing/2014/main" id="{A603929F-67CF-41F9-BBF1-5E01576AD550}"/>
                </a:ext>
              </a:extLst>
            </p:cNvPr>
            <p:cNvSpPr/>
            <p:nvPr/>
          </p:nvSpPr>
          <p:spPr bwMode="gray">
            <a:xfrm>
              <a:off x="2542857" y="1225513"/>
              <a:ext cx="594360" cy="647700"/>
            </a:xfrm>
            <a:custGeom>
              <a:avLst/>
              <a:gdLst>
                <a:gd name="connsiteX0" fmla="*/ 551498 w 594360"/>
                <a:gd name="connsiteY0" fmla="*/ 227647 h 647700"/>
                <a:gd name="connsiteX1" fmla="*/ 282893 w 594360"/>
                <a:gd name="connsiteY1" fmla="*/ 0 h 647700"/>
                <a:gd name="connsiteX2" fmla="*/ 0 w 594360"/>
                <a:gd name="connsiteY2" fmla="*/ 0 h 647700"/>
                <a:gd name="connsiteX3" fmla="*/ 0 w 594360"/>
                <a:gd name="connsiteY3" fmla="*/ 647700 h 647700"/>
                <a:gd name="connsiteX4" fmla="*/ 160973 w 594360"/>
                <a:gd name="connsiteY4" fmla="*/ 647700 h 647700"/>
                <a:gd name="connsiteX5" fmla="*/ 160973 w 594360"/>
                <a:gd name="connsiteY5" fmla="*/ 460057 h 647700"/>
                <a:gd name="connsiteX6" fmla="*/ 282893 w 594360"/>
                <a:gd name="connsiteY6" fmla="*/ 460057 h 647700"/>
                <a:gd name="connsiteX7" fmla="*/ 283845 w 594360"/>
                <a:gd name="connsiteY7" fmla="*/ 460057 h 647700"/>
                <a:gd name="connsiteX8" fmla="*/ 406718 w 594360"/>
                <a:gd name="connsiteY8" fmla="*/ 647700 h 647700"/>
                <a:gd name="connsiteX9" fmla="*/ 594360 w 594360"/>
                <a:gd name="connsiteY9" fmla="*/ 647700 h 647700"/>
                <a:gd name="connsiteX10" fmla="*/ 441960 w 594360"/>
                <a:gd name="connsiteY10" fmla="*/ 421005 h 647700"/>
                <a:gd name="connsiteX11" fmla="*/ 551498 w 594360"/>
                <a:gd name="connsiteY11" fmla="*/ 227647 h 647700"/>
                <a:gd name="connsiteX12" fmla="*/ 280035 w 594360"/>
                <a:gd name="connsiteY12" fmla="*/ 315278 h 647700"/>
                <a:gd name="connsiteX13" fmla="*/ 160973 w 594360"/>
                <a:gd name="connsiteY13" fmla="*/ 315278 h 647700"/>
                <a:gd name="connsiteX14" fmla="*/ 160973 w 594360"/>
                <a:gd name="connsiteY14" fmla="*/ 141922 h 647700"/>
                <a:gd name="connsiteX15" fmla="*/ 280035 w 594360"/>
                <a:gd name="connsiteY15" fmla="*/ 141922 h 647700"/>
                <a:gd name="connsiteX16" fmla="*/ 390525 w 594360"/>
                <a:gd name="connsiteY16" fmla="*/ 227647 h 647700"/>
                <a:gd name="connsiteX17" fmla="*/ 280035 w 594360"/>
                <a:gd name="connsiteY17" fmla="*/ 315278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4360" h="647700">
                  <a:moveTo>
                    <a:pt x="551498" y="227647"/>
                  </a:moveTo>
                  <a:cubicBezTo>
                    <a:pt x="551498" y="87630"/>
                    <a:pt x="443865" y="0"/>
                    <a:pt x="282893" y="0"/>
                  </a:cubicBez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460057"/>
                  </a:lnTo>
                  <a:lnTo>
                    <a:pt x="282893" y="460057"/>
                  </a:lnTo>
                  <a:lnTo>
                    <a:pt x="283845" y="460057"/>
                  </a:lnTo>
                  <a:lnTo>
                    <a:pt x="406718" y="647700"/>
                  </a:lnTo>
                  <a:lnTo>
                    <a:pt x="594360" y="647700"/>
                  </a:lnTo>
                  <a:lnTo>
                    <a:pt x="441960" y="421005"/>
                  </a:lnTo>
                  <a:cubicBezTo>
                    <a:pt x="510540" y="381000"/>
                    <a:pt x="551498" y="312420"/>
                    <a:pt x="551498" y="227647"/>
                  </a:cubicBezTo>
                  <a:close/>
                  <a:moveTo>
                    <a:pt x="280035" y="315278"/>
                  </a:moveTo>
                  <a:lnTo>
                    <a:pt x="160973" y="315278"/>
                  </a:lnTo>
                  <a:lnTo>
                    <a:pt x="160973" y="141922"/>
                  </a:lnTo>
                  <a:lnTo>
                    <a:pt x="280035" y="141922"/>
                  </a:lnTo>
                  <a:cubicBezTo>
                    <a:pt x="341948" y="141922"/>
                    <a:pt x="390525" y="175260"/>
                    <a:pt x="390525" y="227647"/>
                  </a:cubicBezTo>
                  <a:cubicBezTo>
                    <a:pt x="390525" y="280988"/>
                    <a:pt x="341948" y="315278"/>
                    <a:pt x="280035" y="315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sp>
        <p:nvSpPr>
          <p:cNvPr id="18" name="Rectangle 1">
            <a:extLst>
              <a:ext uri="{FF2B5EF4-FFF2-40B4-BE49-F238E27FC236}">
                <a16:creationId xmlns:a16="http://schemas.microsoft.com/office/drawing/2014/main" id="{629C9CB5-B7F6-487A-A581-B3DFCDBBB649}"/>
              </a:ext>
            </a:extLst>
          </p:cNvPr>
          <p:cNvSpPr/>
          <p:nvPr userDrawn="1"/>
        </p:nvSpPr>
        <p:spPr>
          <a:xfrm>
            <a:off x="5938745" y="-296049"/>
            <a:ext cx="31451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accent3"/>
                </a:solidFill>
                <a:latin typeface="Arial" panose="020B0604020202020204" pitchFamily="34" charset="0"/>
              </a:rPr>
              <a:t>   </a:t>
            </a:r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9B53C6E9-5624-42A4-9753-4C51A15106E3}"/>
              </a:ext>
            </a:extLst>
          </p:cNvPr>
          <p:cNvGrpSpPr/>
          <p:nvPr userDrawn="1"/>
        </p:nvGrpSpPr>
        <p:grpSpPr bwMode="gray">
          <a:xfrm>
            <a:off x="442913" y="6567041"/>
            <a:ext cx="759579" cy="108842"/>
            <a:chOff x="914082" y="1213130"/>
            <a:chExt cx="4692967" cy="672464"/>
          </a:xfrm>
          <a:solidFill>
            <a:schemeClr val="tx1"/>
          </a:solidFill>
        </p:grpSpPr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CC06B4E8-B5A2-4CB4-9024-E651F1C41CE1}"/>
                </a:ext>
              </a:extLst>
            </p:cNvPr>
            <p:cNvSpPr/>
            <p:nvPr/>
          </p:nvSpPr>
          <p:spPr bwMode="gray">
            <a:xfrm>
              <a:off x="1927542" y="1225513"/>
              <a:ext cx="546734" cy="647700"/>
            </a:xfrm>
            <a:custGeom>
              <a:avLst/>
              <a:gdLst>
                <a:gd name="connsiteX0" fmla="*/ 0 w 546734"/>
                <a:gd name="connsiteY0" fmla="*/ 143828 h 647700"/>
                <a:gd name="connsiteX1" fmla="*/ 195263 w 546734"/>
                <a:gd name="connsiteY1" fmla="*/ 143828 h 647700"/>
                <a:gd name="connsiteX2" fmla="*/ 195263 w 546734"/>
                <a:gd name="connsiteY2" fmla="*/ 647700 h 647700"/>
                <a:gd name="connsiteX3" fmla="*/ 355282 w 546734"/>
                <a:gd name="connsiteY3" fmla="*/ 647700 h 647700"/>
                <a:gd name="connsiteX4" fmla="*/ 355282 w 546734"/>
                <a:gd name="connsiteY4" fmla="*/ 143828 h 647700"/>
                <a:gd name="connsiteX5" fmla="*/ 546735 w 546734"/>
                <a:gd name="connsiteY5" fmla="*/ 143828 h 647700"/>
                <a:gd name="connsiteX6" fmla="*/ 546735 w 546734"/>
                <a:gd name="connsiteY6" fmla="*/ 0 h 647700"/>
                <a:gd name="connsiteX7" fmla="*/ 0 w 546734"/>
                <a:gd name="connsiteY7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734" h="647700">
                  <a:moveTo>
                    <a:pt x="0" y="143828"/>
                  </a:moveTo>
                  <a:lnTo>
                    <a:pt x="195263" y="143828"/>
                  </a:lnTo>
                  <a:lnTo>
                    <a:pt x="195263" y="647700"/>
                  </a:lnTo>
                  <a:lnTo>
                    <a:pt x="355282" y="647700"/>
                  </a:lnTo>
                  <a:lnTo>
                    <a:pt x="355282" y="143828"/>
                  </a:lnTo>
                  <a:lnTo>
                    <a:pt x="546735" y="143828"/>
                  </a:lnTo>
                  <a:lnTo>
                    <a:pt x="54673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101F15C8-0C30-4820-A240-4E08EE1E64E4}"/>
                </a:ext>
              </a:extLst>
            </p:cNvPr>
            <p:cNvSpPr/>
            <p:nvPr/>
          </p:nvSpPr>
          <p:spPr bwMode="gray">
            <a:xfrm>
              <a:off x="1697037" y="1224560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2 w 160972"/>
                <a:gd name="connsiteY1" fmla="*/ 0 h 647700"/>
                <a:gd name="connsiteX2" fmla="*/ 160972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2" y="0"/>
                  </a:lnTo>
                  <a:lnTo>
                    <a:pt x="160972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EF2FDE4E-026C-48AF-8D13-2D8E325FADEF}"/>
                </a:ext>
              </a:extLst>
            </p:cNvPr>
            <p:cNvSpPr/>
            <p:nvPr/>
          </p:nvSpPr>
          <p:spPr bwMode="gray">
            <a:xfrm>
              <a:off x="914082" y="1224560"/>
              <a:ext cx="723900" cy="651509"/>
            </a:xfrm>
            <a:custGeom>
              <a:avLst/>
              <a:gdLst>
                <a:gd name="connsiteX0" fmla="*/ 361950 w 723900"/>
                <a:gd name="connsiteY0" fmla="*/ 439103 h 651509"/>
                <a:gd name="connsiteX1" fmla="*/ 177165 w 723900"/>
                <a:gd name="connsiteY1" fmla="*/ 0 h 651509"/>
                <a:gd name="connsiteX2" fmla="*/ 0 w 723900"/>
                <a:gd name="connsiteY2" fmla="*/ 0 h 651509"/>
                <a:gd name="connsiteX3" fmla="*/ 280988 w 723900"/>
                <a:gd name="connsiteY3" fmla="*/ 651510 h 651509"/>
                <a:gd name="connsiteX4" fmla="*/ 443865 w 723900"/>
                <a:gd name="connsiteY4" fmla="*/ 651510 h 651509"/>
                <a:gd name="connsiteX5" fmla="*/ 723900 w 723900"/>
                <a:gd name="connsiteY5" fmla="*/ 0 h 651509"/>
                <a:gd name="connsiteX6" fmla="*/ 546735 w 723900"/>
                <a:gd name="connsiteY6" fmla="*/ 0 h 6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00" h="651509">
                  <a:moveTo>
                    <a:pt x="361950" y="439103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280988" y="651510"/>
                  </a:lnTo>
                  <a:lnTo>
                    <a:pt x="443865" y="651510"/>
                  </a:lnTo>
                  <a:lnTo>
                    <a:pt x="723900" y="0"/>
                  </a:lnTo>
                  <a:lnTo>
                    <a:pt x="5467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EEF6A7A9-BBBA-442D-AD68-CF0516EE519C}"/>
                </a:ext>
              </a:extLst>
            </p:cNvPr>
            <p:cNvSpPr/>
            <p:nvPr/>
          </p:nvSpPr>
          <p:spPr bwMode="gray">
            <a:xfrm>
              <a:off x="4706937" y="1225513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3 w 160972"/>
                <a:gd name="connsiteY1" fmla="*/ 0 h 647700"/>
                <a:gd name="connsiteX2" fmla="*/ 160973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3" y="0"/>
                  </a:lnTo>
                  <a:lnTo>
                    <a:pt x="160973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A9229756-DB60-4808-B334-5835218F8B48}"/>
                </a:ext>
              </a:extLst>
            </p:cNvPr>
            <p:cNvSpPr/>
            <p:nvPr/>
          </p:nvSpPr>
          <p:spPr bwMode="gray">
            <a:xfrm>
              <a:off x="3171507" y="1213130"/>
              <a:ext cx="685800" cy="672464"/>
            </a:xfrm>
            <a:custGeom>
              <a:avLst/>
              <a:gdLst>
                <a:gd name="connsiteX0" fmla="*/ 342900 w 685800"/>
                <a:gd name="connsiteY0" fmla="*/ 0 h 672464"/>
                <a:gd name="connsiteX1" fmla="*/ 0 w 685800"/>
                <a:gd name="connsiteY1" fmla="*/ 336232 h 672464"/>
                <a:gd name="connsiteX2" fmla="*/ 342900 w 685800"/>
                <a:gd name="connsiteY2" fmla="*/ 672465 h 672464"/>
                <a:gd name="connsiteX3" fmla="*/ 685800 w 685800"/>
                <a:gd name="connsiteY3" fmla="*/ 336232 h 672464"/>
                <a:gd name="connsiteX4" fmla="*/ 342900 w 685800"/>
                <a:gd name="connsiteY4" fmla="*/ 0 h 672464"/>
                <a:gd name="connsiteX5" fmla="*/ 342900 w 685800"/>
                <a:gd name="connsiteY5" fmla="*/ 521970 h 672464"/>
                <a:gd name="connsiteX6" fmla="*/ 162878 w 685800"/>
                <a:gd name="connsiteY6" fmla="*/ 336232 h 672464"/>
                <a:gd name="connsiteX7" fmla="*/ 342900 w 685800"/>
                <a:gd name="connsiteY7" fmla="*/ 150495 h 672464"/>
                <a:gd name="connsiteX8" fmla="*/ 522923 w 685800"/>
                <a:gd name="connsiteY8" fmla="*/ 336232 h 672464"/>
                <a:gd name="connsiteX9" fmla="*/ 342900 w 685800"/>
                <a:gd name="connsiteY9" fmla="*/ 521970 h 67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" h="672464">
                  <a:moveTo>
                    <a:pt x="342900" y="0"/>
                  </a:moveTo>
                  <a:cubicBezTo>
                    <a:pt x="147638" y="0"/>
                    <a:pt x="0" y="147638"/>
                    <a:pt x="0" y="336232"/>
                  </a:cubicBezTo>
                  <a:cubicBezTo>
                    <a:pt x="0" y="524827"/>
                    <a:pt x="147638" y="672465"/>
                    <a:pt x="342900" y="672465"/>
                  </a:cubicBezTo>
                  <a:cubicBezTo>
                    <a:pt x="538163" y="672465"/>
                    <a:pt x="685800" y="524827"/>
                    <a:pt x="685800" y="336232"/>
                  </a:cubicBezTo>
                  <a:cubicBezTo>
                    <a:pt x="685800" y="147638"/>
                    <a:pt x="538163" y="0"/>
                    <a:pt x="342900" y="0"/>
                  </a:cubicBezTo>
                  <a:close/>
                  <a:moveTo>
                    <a:pt x="342900" y="521970"/>
                  </a:moveTo>
                  <a:cubicBezTo>
                    <a:pt x="238125" y="521970"/>
                    <a:pt x="162878" y="438150"/>
                    <a:pt x="162878" y="336232"/>
                  </a:cubicBezTo>
                  <a:cubicBezTo>
                    <a:pt x="162878" y="234315"/>
                    <a:pt x="238125" y="150495"/>
                    <a:pt x="342900" y="150495"/>
                  </a:cubicBezTo>
                  <a:cubicBezTo>
                    <a:pt x="447675" y="150495"/>
                    <a:pt x="522923" y="234315"/>
                    <a:pt x="522923" y="336232"/>
                  </a:cubicBezTo>
                  <a:cubicBezTo>
                    <a:pt x="522923" y="438150"/>
                    <a:pt x="447675" y="521970"/>
                    <a:pt x="342900" y="52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C9931F72-B18F-4B84-A881-54D8C4FB649F}"/>
                </a:ext>
              </a:extLst>
            </p:cNvPr>
            <p:cNvSpPr/>
            <p:nvPr/>
          </p:nvSpPr>
          <p:spPr bwMode="gray">
            <a:xfrm>
              <a:off x="3963987" y="1225513"/>
              <a:ext cx="595312" cy="647700"/>
            </a:xfrm>
            <a:custGeom>
              <a:avLst/>
              <a:gdLst>
                <a:gd name="connsiteX0" fmla="*/ 435293 w 595312"/>
                <a:gd name="connsiteY0" fmla="*/ 364807 h 647700"/>
                <a:gd name="connsiteX1" fmla="*/ 122873 w 595312"/>
                <a:gd name="connsiteY1" fmla="*/ 0 h 647700"/>
                <a:gd name="connsiteX2" fmla="*/ 0 w 595312"/>
                <a:gd name="connsiteY2" fmla="*/ 0 h 647700"/>
                <a:gd name="connsiteX3" fmla="*/ 0 w 595312"/>
                <a:gd name="connsiteY3" fmla="*/ 647700 h 647700"/>
                <a:gd name="connsiteX4" fmla="*/ 160973 w 595312"/>
                <a:gd name="connsiteY4" fmla="*/ 647700 h 647700"/>
                <a:gd name="connsiteX5" fmla="*/ 160973 w 595312"/>
                <a:gd name="connsiteY5" fmla="*/ 292418 h 647700"/>
                <a:gd name="connsiteX6" fmla="*/ 471488 w 595312"/>
                <a:gd name="connsiteY6" fmla="*/ 647700 h 647700"/>
                <a:gd name="connsiteX7" fmla="*/ 595313 w 595312"/>
                <a:gd name="connsiteY7" fmla="*/ 647700 h 647700"/>
                <a:gd name="connsiteX8" fmla="*/ 595313 w 595312"/>
                <a:gd name="connsiteY8" fmla="*/ 0 h 647700"/>
                <a:gd name="connsiteX9" fmla="*/ 435293 w 595312"/>
                <a:gd name="connsiteY9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312" h="647700">
                  <a:moveTo>
                    <a:pt x="435293" y="364807"/>
                  </a:moveTo>
                  <a:lnTo>
                    <a:pt x="122873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292418"/>
                  </a:lnTo>
                  <a:lnTo>
                    <a:pt x="471488" y="647700"/>
                  </a:lnTo>
                  <a:lnTo>
                    <a:pt x="595313" y="647700"/>
                  </a:lnTo>
                  <a:lnTo>
                    <a:pt x="595313" y="0"/>
                  </a:lnTo>
                  <a:lnTo>
                    <a:pt x="4352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A6770D57-C6E2-4863-9EAF-5637D2D2F71A}"/>
                </a:ext>
              </a:extLst>
            </p:cNvPr>
            <p:cNvSpPr/>
            <p:nvPr/>
          </p:nvSpPr>
          <p:spPr bwMode="gray">
            <a:xfrm>
              <a:off x="4979352" y="1215035"/>
              <a:ext cx="627697" cy="670559"/>
            </a:xfrm>
            <a:custGeom>
              <a:avLst/>
              <a:gdLst>
                <a:gd name="connsiteX0" fmla="*/ 338138 w 627697"/>
                <a:gd name="connsiteY0" fmla="*/ 146685 h 670559"/>
                <a:gd name="connsiteX1" fmla="*/ 492443 w 627697"/>
                <a:gd name="connsiteY1" fmla="*/ 232410 h 670559"/>
                <a:gd name="connsiteX2" fmla="*/ 627698 w 627697"/>
                <a:gd name="connsiteY2" fmla="*/ 155258 h 670559"/>
                <a:gd name="connsiteX3" fmla="*/ 340043 w 627697"/>
                <a:gd name="connsiteY3" fmla="*/ 0 h 670559"/>
                <a:gd name="connsiteX4" fmla="*/ 0 w 627697"/>
                <a:gd name="connsiteY4" fmla="*/ 335280 h 670559"/>
                <a:gd name="connsiteX5" fmla="*/ 340043 w 627697"/>
                <a:gd name="connsiteY5" fmla="*/ 670560 h 670559"/>
                <a:gd name="connsiteX6" fmla="*/ 621030 w 627697"/>
                <a:gd name="connsiteY6" fmla="*/ 527685 h 670559"/>
                <a:gd name="connsiteX7" fmla="*/ 494348 w 627697"/>
                <a:gd name="connsiteY7" fmla="*/ 438150 h 670559"/>
                <a:gd name="connsiteX8" fmla="*/ 338138 w 627697"/>
                <a:gd name="connsiteY8" fmla="*/ 522922 h 670559"/>
                <a:gd name="connsiteX9" fmla="*/ 160020 w 627697"/>
                <a:gd name="connsiteY9" fmla="*/ 335280 h 670559"/>
                <a:gd name="connsiteX10" fmla="*/ 338138 w 627697"/>
                <a:gd name="connsiteY10" fmla="*/ 146685 h 6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697" h="670559">
                  <a:moveTo>
                    <a:pt x="338138" y="146685"/>
                  </a:moveTo>
                  <a:cubicBezTo>
                    <a:pt x="404813" y="146685"/>
                    <a:pt x="458153" y="177165"/>
                    <a:pt x="492443" y="232410"/>
                  </a:cubicBezTo>
                  <a:lnTo>
                    <a:pt x="627698" y="155258"/>
                  </a:lnTo>
                  <a:cubicBezTo>
                    <a:pt x="572453" y="57150"/>
                    <a:pt x="463868" y="0"/>
                    <a:pt x="340043" y="0"/>
                  </a:cubicBezTo>
                  <a:cubicBezTo>
                    <a:pt x="140018" y="0"/>
                    <a:pt x="0" y="139065"/>
                    <a:pt x="0" y="335280"/>
                  </a:cubicBezTo>
                  <a:cubicBezTo>
                    <a:pt x="0" y="531495"/>
                    <a:pt x="140970" y="670560"/>
                    <a:pt x="340043" y="670560"/>
                  </a:cubicBezTo>
                  <a:cubicBezTo>
                    <a:pt x="463868" y="670560"/>
                    <a:pt x="561975" y="615315"/>
                    <a:pt x="621030" y="527685"/>
                  </a:cubicBezTo>
                  <a:lnTo>
                    <a:pt x="494348" y="438150"/>
                  </a:lnTo>
                  <a:cubicBezTo>
                    <a:pt x="457200" y="493395"/>
                    <a:pt x="403860" y="522922"/>
                    <a:pt x="338138" y="522922"/>
                  </a:cubicBezTo>
                  <a:cubicBezTo>
                    <a:pt x="242888" y="522922"/>
                    <a:pt x="160020" y="455295"/>
                    <a:pt x="160020" y="335280"/>
                  </a:cubicBezTo>
                  <a:cubicBezTo>
                    <a:pt x="160020" y="223838"/>
                    <a:pt x="236220" y="146685"/>
                    <a:pt x="338138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A6C8E997-1B47-45FB-9E55-C46D38A425E8}"/>
                </a:ext>
              </a:extLst>
            </p:cNvPr>
            <p:cNvSpPr/>
            <p:nvPr/>
          </p:nvSpPr>
          <p:spPr bwMode="gray">
            <a:xfrm>
              <a:off x="2542857" y="1225513"/>
              <a:ext cx="594360" cy="647700"/>
            </a:xfrm>
            <a:custGeom>
              <a:avLst/>
              <a:gdLst>
                <a:gd name="connsiteX0" fmla="*/ 551498 w 594360"/>
                <a:gd name="connsiteY0" fmla="*/ 227647 h 647700"/>
                <a:gd name="connsiteX1" fmla="*/ 282893 w 594360"/>
                <a:gd name="connsiteY1" fmla="*/ 0 h 647700"/>
                <a:gd name="connsiteX2" fmla="*/ 0 w 594360"/>
                <a:gd name="connsiteY2" fmla="*/ 0 h 647700"/>
                <a:gd name="connsiteX3" fmla="*/ 0 w 594360"/>
                <a:gd name="connsiteY3" fmla="*/ 647700 h 647700"/>
                <a:gd name="connsiteX4" fmla="*/ 160973 w 594360"/>
                <a:gd name="connsiteY4" fmla="*/ 647700 h 647700"/>
                <a:gd name="connsiteX5" fmla="*/ 160973 w 594360"/>
                <a:gd name="connsiteY5" fmla="*/ 460057 h 647700"/>
                <a:gd name="connsiteX6" fmla="*/ 282893 w 594360"/>
                <a:gd name="connsiteY6" fmla="*/ 460057 h 647700"/>
                <a:gd name="connsiteX7" fmla="*/ 283845 w 594360"/>
                <a:gd name="connsiteY7" fmla="*/ 460057 h 647700"/>
                <a:gd name="connsiteX8" fmla="*/ 406718 w 594360"/>
                <a:gd name="connsiteY8" fmla="*/ 647700 h 647700"/>
                <a:gd name="connsiteX9" fmla="*/ 594360 w 594360"/>
                <a:gd name="connsiteY9" fmla="*/ 647700 h 647700"/>
                <a:gd name="connsiteX10" fmla="*/ 441960 w 594360"/>
                <a:gd name="connsiteY10" fmla="*/ 421005 h 647700"/>
                <a:gd name="connsiteX11" fmla="*/ 551498 w 594360"/>
                <a:gd name="connsiteY11" fmla="*/ 227647 h 647700"/>
                <a:gd name="connsiteX12" fmla="*/ 280035 w 594360"/>
                <a:gd name="connsiteY12" fmla="*/ 315278 h 647700"/>
                <a:gd name="connsiteX13" fmla="*/ 160973 w 594360"/>
                <a:gd name="connsiteY13" fmla="*/ 315278 h 647700"/>
                <a:gd name="connsiteX14" fmla="*/ 160973 w 594360"/>
                <a:gd name="connsiteY14" fmla="*/ 141922 h 647700"/>
                <a:gd name="connsiteX15" fmla="*/ 280035 w 594360"/>
                <a:gd name="connsiteY15" fmla="*/ 141922 h 647700"/>
                <a:gd name="connsiteX16" fmla="*/ 390525 w 594360"/>
                <a:gd name="connsiteY16" fmla="*/ 227647 h 647700"/>
                <a:gd name="connsiteX17" fmla="*/ 280035 w 594360"/>
                <a:gd name="connsiteY17" fmla="*/ 315278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4360" h="647700">
                  <a:moveTo>
                    <a:pt x="551498" y="227647"/>
                  </a:moveTo>
                  <a:cubicBezTo>
                    <a:pt x="551498" y="87630"/>
                    <a:pt x="443865" y="0"/>
                    <a:pt x="282893" y="0"/>
                  </a:cubicBez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460057"/>
                  </a:lnTo>
                  <a:lnTo>
                    <a:pt x="282893" y="460057"/>
                  </a:lnTo>
                  <a:lnTo>
                    <a:pt x="283845" y="460057"/>
                  </a:lnTo>
                  <a:lnTo>
                    <a:pt x="406718" y="647700"/>
                  </a:lnTo>
                  <a:lnTo>
                    <a:pt x="594360" y="647700"/>
                  </a:lnTo>
                  <a:lnTo>
                    <a:pt x="441960" y="421005"/>
                  </a:lnTo>
                  <a:cubicBezTo>
                    <a:pt x="510540" y="381000"/>
                    <a:pt x="551498" y="312420"/>
                    <a:pt x="551498" y="227647"/>
                  </a:cubicBezTo>
                  <a:close/>
                  <a:moveTo>
                    <a:pt x="280035" y="315278"/>
                  </a:moveTo>
                  <a:lnTo>
                    <a:pt x="160973" y="315278"/>
                  </a:lnTo>
                  <a:lnTo>
                    <a:pt x="160973" y="141922"/>
                  </a:lnTo>
                  <a:lnTo>
                    <a:pt x="280035" y="141922"/>
                  </a:lnTo>
                  <a:cubicBezTo>
                    <a:pt x="341948" y="141922"/>
                    <a:pt x="390525" y="175260"/>
                    <a:pt x="390525" y="227647"/>
                  </a:cubicBezTo>
                  <a:cubicBezTo>
                    <a:pt x="390525" y="280988"/>
                    <a:pt x="341948" y="315278"/>
                    <a:pt x="280035" y="315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9635943-FAEE-426D-9E3E-D2A09F4644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69171" y="6499861"/>
            <a:ext cx="925725" cy="24320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GB" sz="1000" b="0" smtClean="0">
                <a:latin typeface="+mn-lt"/>
              </a:defRPr>
            </a:lvl1pPr>
          </a:lstStyle>
          <a:p>
            <a:fld id="{23CE2EFA-DDDC-479E-80B0-80BBCDC31AEC}" type="datetime1">
              <a:rPr lang="de-DE" smtClean="0"/>
              <a:t>25.09.2023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B24839-1A5C-41A3-9C80-8C5495D5A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4983" y="6499861"/>
            <a:ext cx="7851166" cy="24320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GB" sz="1000"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505E64-A198-421E-8AB5-A20894FF7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596" y="6499861"/>
            <a:ext cx="849492" cy="24320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en-GB" sz="1000" b="1" smtClean="0">
                <a:latin typeface="+mn-lt"/>
              </a:defRPr>
            </a:lvl1pPr>
          </a:lstStyle>
          <a:p>
            <a:fld id="{B27DC315-73D8-4DA4-B780-9A8832776AE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283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212725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SzPct val="90000"/>
        <a:buFont typeface="Wingdings 2" panose="05020102010507070707" pitchFamily="18" charset="2"/>
        <a:buChar char="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Wingdings 3" panose="05040102010807070707" pitchFamily="18" charset="2"/>
        <a:buChar char="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4" pos="7401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239CBAF-BFA6-4022-A85B-C04462174CF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2" y="865141"/>
            <a:ext cx="11306175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8BCE98-2514-4868-BCBC-86E2D3F43A57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42913" y="2363858"/>
            <a:ext cx="11306175" cy="35860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err="1"/>
              <a:t>Mastertextformat</a:t>
            </a:r>
            <a:r>
              <a:rPr lang="en-GB"/>
              <a:t> </a:t>
            </a:r>
            <a:r>
              <a:rPr lang="en-GB" err="1"/>
              <a:t>bearbeiten</a:t>
            </a:r>
            <a:endParaRPr lang="en-GB"/>
          </a:p>
          <a:p>
            <a:pPr lvl="1"/>
            <a:r>
              <a:rPr lang="en-GB" err="1"/>
              <a:t>Zweite</a:t>
            </a:r>
            <a:r>
              <a:rPr lang="en-GB"/>
              <a:t> Ebene</a:t>
            </a:r>
          </a:p>
          <a:p>
            <a:pPr lvl="2"/>
            <a:r>
              <a:rPr lang="en-GB" err="1"/>
              <a:t>Dritte</a:t>
            </a:r>
            <a:r>
              <a:rPr lang="en-GB"/>
              <a:t>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CABFEC-3A61-4C66-AC3C-75D9D2530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45795" y="6164643"/>
            <a:ext cx="60329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134CD28D-0DBA-4EE4-8CE1-9D1AD3CA49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C3CE9059-8B52-4461-9684-70D25AD9634C}"/>
              </a:ext>
            </a:extLst>
          </p:cNvPr>
          <p:cNvSpPr/>
          <p:nvPr userDrawn="1"/>
        </p:nvSpPr>
        <p:spPr>
          <a:xfrm>
            <a:off x="5938745" y="-296049"/>
            <a:ext cx="31451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chemeClr val="accent3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21" name="Datumsplatzhalter 3">
            <a:extLst>
              <a:ext uri="{FF2B5EF4-FFF2-40B4-BE49-F238E27FC236}">
                <a16:creationId xmlns:a16="http://schemas.microsoft.com/office/drawing/2014/main" id="{80700AB9-B158-4232-AD3E-A3901BD2448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433546" y="6164643"/>
            <a:ext cx="86374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12.04.2021</a:t>
            </a:r>
            <a:endParaRPr lang="en-GB"/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9441BD44-6492-4867-82B3-4D92DCAC4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432645" y="6164643"/>
            <a:ext cx="614666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PowerPoint Master - Arial - V 2.0</a:t>
            </a:r>
            <a:endParaRPr lang="en-GB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B171EAE-2DC0-49C7-B8F4-B32ADBCD07D8}"/>
              </a:ext>
            </a:extLst>
          </p:cNvPr>
          <p:cNvGrpSpPr/>
          <p:nvPr userDrawn="1"/>
        </p:nvGrpSpPr>
        <p:grpSpPr bwMode="gray">
          <a:xfrm>
            <a:off x="442912" y="6288176"/>
            <a:ext cx="759579" cy="108842"/>
            <a:chOff x="914082" y="1213130"/>
            <a:chExt cx="4692967" cy="672464"/>
          </a:xfrm>
          <a:solidFill>
            <a:schemeClr val="tx1"/>
          </a:solidFill>
        </p:grpSpPr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715D3AB1-5863-4BE7-B064-D199F3187A3B}"/>
                </a:ext>
              </a:extLst>
            </p:cNvPr>
            <p:cNvSpPr/>
            <p:nvPr/>
          </p:nvSpPr>
          <p:spPr bwMode="gray">
            <a:xfrm>
              <a:off x="1927542" y="1225513"/>
              <a:ext cx="546734" cy="647700"/>
            </a:xfrm>
            <a:custGeom>
              <a:avLst/>
              <a:gdLst>
                <a:gd name="connsiteX0" fmla="*/ 0 w 546734"/>
                <a:gd name="connsiteY0" fmla="*/ 143828 h 647700"/>
                <a:gd name="connsiteX1" fmla="*/ 195263 w 546734"/>
                <a:gd name="connsiteY1" fmla="*/ 143828 h 647700"/>
                <a:gd name="connsiteX2" fmla="*/ 195263 w 546734"/>
                <a:gd name="connsiteY2" fmla="*/ 647700 h 647700"/>
                <a:gd name="connsiteX3" fmla="*/ 355282 w 546734"/>
                <a:gd name="connsiteY3" fmla="*/ 647700 h 647700"/>
                <a:gd name="connsiteX4" fmla="*/ 355282 w 546734"/>
                <a:gd name="connsiteY4" fmla="*/ 143828 h 647700"/>
                <a:gd name="connsiteX5" fmla="*/ 546735 w 546734"/>
                <a:gd name="connsiteY5" fmla="*/ 143828 h 647700"/>
                <a:gd name="connsiteX6" fmla="*/ 546735 w 546734"/>
                <a:gd name="connsiteY6" fmla="*/ 0 h 647700"/>
                <a:gd name="connsiteX7" fmla="*/ 0 w 546734"/>
                <a:gd name="connsiteY7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734" h="647700">
                  <a:moveTo>
                    <a:pt x="0" y="143828"/>
                  </a:moveTo>
                  <a:lnTo>
                    <a:pt x="195263" y="143828"/>
                  </a:lnTo>
                  <a:lnTo>
                    <a:pt x="195263" y="647700"/>
                  </a:lnTo>
                  <a:lnTo>
                    <a:pt x="355282" y="647700"/>
                  </a:lnTo>
                  <a:lnTo>
                    <a:pt x="355282" y="143828"/>
                  </a:lnTo>
                  <a:lnTo>
                    <a:pt x="546735" y="143828"/>
                  </a:lnTo>
                  <a:lnTo>
                    <a:pt x="54673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74CC74C6-C53F-4ADF-A8D7-0B853557738D}"/>
                </a:ext>
              </a:extLst>
            </p:cNvPr>
            <p:cNvSpPr/>
            <p:nvPr/>
          </p:nvSpPr>
          <p:spPr bwMode="gray">
            <a:xfrm>
              <a:off x="1697037" y="1224560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2 w 160972"/>
                <a:gd name="connsiteY1" fmla="*/ 0 h 647700"/>
                <a:gd name="connsiteX2" fmla="*/ 160972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2" y="0"/>
                  </a:lnTo>
                  <a:lnTo>
                    <a:pt x="160972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788CCED-2C95-4660-97FF-3815A3D98430}"/>
                </a:ext>
              </a:extLst>
            </p:cNvPr>
            <p:cNvSpPr/>
            <p:nvPr/>
          </p:nvSpPr>
          <p:spPr bwMode="gray">
            <a:xfrm>
              <a:off x="914082" y="1224560"/>
              <a:ext cx="723900" cy="651509"/>
            </a:xfrm>
            <a:custGeom>
              <a:avLst/>
              <a:gdLst>
                <a:gd name="connsiteX0" fmla="*/ 361950 w 723900"/>
                <a:gd name="connsiteY0" fmla="*/ 439103 h 651509"/>
                <a:gd name="connsiteX1" fmla="*/ 177165 w 723900"/>
                <a:gd name="connsiteY1" fmla="*/ 0 h 651509"/>
                <a:gd name="connsiteX2" fmla="*/ 0 w 723900"/>
                <a:gd name="connsiteY2" fmla="*/ 0 h 651509"/>
                <a:gd name="connsiteX3" fmla="*/ 280988 w 723900"/>
                <a:gd name="connsiteY3" fmla="*/ 651510 h 651509"/>
                <a:gd name="connsiteX4" fmla="*/ 443865 w 723900"/>
                <a:gd name="connsiteY4" fmla="*/ 651510 h 651509"/>
                <a:gd name="connsiteX5" fmla="*/ 723900 w 723900"/>
                <a:gd name="connsiteY5" fmla="*/ 0 h 651509"/>
                <a:gd name="connsiteX6" fmla="*/ 546735 w 723900"/>
                <a:gd name="connsiteY6" fmla="*/ 0 h 6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900" h="651509">
                  <a:moveTo>
                    <a:pt x="361950" y="439103"/>
                  </a:moveTo>
                  <a:lnTo>
                    <a:pt x="177165" y="0"/>
                  </a:lnTo>
                  <a:lnTo>
                    <a:pt x="0" y="0"/>
                  </a:lnTo>
                  <a:lnTo>
                    <a:pt x="280988" y="651510"/>
                  </a:lnTo>
                  <a:lnTo>
                    <a:pt x="443865" y="651510"/>
                  </a:lnTo>
                  <a:lnTo>
                    <a:pt x="723900" y="0"/>
                  </a:lnTo>
                  <a:lnTo>
                    <a:pt x="5467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D9A5913E-067E-46C4-A4F4-FCC5184902C3}"/>
                </a:ext>
              </a:extLst>
            </p:cNvPr>
            <p:cNvSpPr/>
            <p:nvPr/>
          </p:nvSpPr>
          <p:spPr bwMode="gray">
            <a:xfrm>
              <a:off x="4706937" y="1225513"/>
              <a:ext cx="160972" cy="647700"/>
            </a:xfrm>
            <a:custGeom>
              <a:avLst/>
              <a:gdLst>
                <a:gd name="connsiteX0" fmla="*/ 0 w 160972"/>
                <a:gd name="connsiteY0" fmla="*/ 0 h 647700"/>
                <a:gd name="connsiteX1" fmla="*/ 160973 w 160972"/>
                <a:gd name="connsiteY1" fmla="*/ 0 h 647700"/>
                <a:gd name="connsiteX2" fmla="*/ 160973 w 160972"/>
                <a:gd name="connsiteY2" fmla="*/ 647700 h 647700"/>
                <a:gd name="connsiteX3" fmla="*/ 0 w 160972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72" h="647700">
                  <a:moveTo>
                    <a:pt x="0" y="0"/>
                  </a:moveTo>
                  <a:lnTo>
                    <a:pt x="160973" y="0"/>
                  </a:lnTo>
                  <a:lnTo>
                    <a:pt x="160973" y="647700"/>
                  </a:lnTo>
                  <a:lnTo>
                    <a:pt x="0" y="647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8A85638E-DE1E-4B5B-AEE9-D88AA1BC8901}"/>
                </a:ext>
              </a:extLst>
            </p:cNvPr>
            <p:cNvSpPr/>
            <p:nvPr/>
          </p:nvSpPr>
          <p:spPr bwMode="gray">
            <a:xfrm>
              <a:off x="3171507" y="1213130"/>
              <a:ext cx="685800" cy="672464"/>
            </a:xfrm>
            <a:custGeom>
              <a:avLst/>
              <a:gdLst>
                <a:gd name="connsiteX0" fmla="*/ 342900 w 685800"/>
                <a:gd name="connsiteY0" fmla="*/ 0 h 672464"/>
                <a:gd name="connsiteX1" fmla="*/ 0 w 685800"/>
                <a:gd name="connsiteY1" fmla="*/ 336232 h 672464"/>
                <a:gd name="connsiteX2" fmla="*/ 342900 w 685800"/>
                <a:gd name="connsiteY2" fmla="*/ 672465 h 672464"/>
                <a:gd name="connsiteX3" fmla="*/ 685800 w 685800"/>
                <a:gd name="connsiteY3" fmla="*/ 336232 h 672464"/>
                <a:gd name="connsiteX4" fmla="*/ 342900 w 685800"/>
                <a:gd name="connsiteY4" fmla="*/ 0 h 672464"/>
                <a:gd name="connsiteX5" fmla="*/ 342900 w 685800"/>
                <a:gd name="connsiteY5" fmla="*/ 521970 h 672464"/>
                <a:gd name="connsiteX6" fmla="*/ 162878 w 685800"/>
                <a:gd name="connsiteY6" fmla="*/ 336232 h 672464"/>
                <a:gd name="connsiteX7" fmla="*/ 342900 w 685800"/>
                <a:gd name="connsiteY7" fmla="*/ 150495 h 672464"/>
                <a:gd name="connsiteX8" fmla="*/ 522923 w 685800"/>
                <a:gd name="connsiteY8" fmla="*/ 336232 h 672464"/>
                <a:gd name="connsiteX9" fmla="*/ 342900 w 685800"/>
                <a:gd name="connsiteY9" fmla="*/ 521970 h 67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" h="672464">
                  <a:moveTo>
                    <a:pt x="342900" y="0"/>
                  </a:moveTo>
                  <a:cubicBezTo>
                    <a:pt x="147638" y="0"/>
                    <a:pt x="0" y="147638"/>
                    <a:pt x="0" y="336232"/>
                  </a:cubicBezTo>
                  <a:cubicBezTo>
                    <a:pt x="0" y="524827"/>
                    <a:pt x="147638" y="672465"/>
                    <a:pt x="342900" y="672465"/>
                  </a:cubicBezTo>
                  <a:cubicBezTo>
                    <a:pt x="538163" y="672465"/>
                    <a:pt x="685800" y="524827"/>
                    <a:pt x="685800" y="336232"/>
                  </a:cubicBezTo>
                  <a:cubicBezTo>
                    <a:pt x="685800" y="147638"/>
                    <a:pt x="538163" y="0"/>
                    <a:pt x="342900" y="0"/>
                  </a:cubicBezTo>
                  <a:close/>
                  <a:moveTo>
                    <a:pt x="342900" y="521970"/>
                  </a:moveTo>
                  <a:cubicBezTo>
                    <a:pt x="238125" y="521970"/>
                    <a:pt x="162878" y="438150"/>
                    <a:pt x="162878" y="336232"/>
                  </a:cubicBezTo>
                  <a:cubicBezTo>
                    <a:pt x="162878" y="234315"/>
                    <a:pt x="238125" y="150495"/>
                    <a:pt x="342900" y="150495"/>
                  </a:cubicBezTo>
                  <a:cubicBezTo>
                    <a:pt x="447675" y="150495"/>
                    <a:pt x="522923" y="234315"/>
                    <a:pt x="522923" y="336232"/>
                  </a:cubicBezTo>
                  <a:cubicBezTo>
                    <a:pt x="522923" y="438150"/>
                    <a:pt x="447675" y="521970"/>
                    <a:pt x="342900" y="52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37F623C0-C7EE-4120-85FF-C197CEC0C64E}"/>
                </a:ext>
              </a:extLst>
            </p:cNvPr>
            <p:cNvSpPr/>
            <p:nvPr/>
          </p:nvSpPr>
          <p:spPr bwMode="gray">
            <a:xfrm>
              <a:off x="3963987" y="1225513"/>
              <a:ext cx="595312" cy="647700"/>
            </a:xfrm>
            <a:custGeom>
              <a:avLst/>
              <a:gdLst>
                <a:gd name="connsiteX0" fmla="*/ 435293 w 595312"/>
                <a:gd name="connsiteY0" fmla="*/ 364807 h 647700"/>
                <a:gd name="connsiteX1" fmla="*/ 122873 w 595312"/>
                <a:gd name="connsiteY1" fmla="*/ 0 h 647700"/>
                <a:gd name="connsiteX2" fmla="*/ 0 w 595312"/>
                <a:gd name="connsiteY2" fmla="*/ 0 h 647700"/>
                <a:gd name="connsiteX3" fmla="*/ 0 w 595312"/>
                <a:gd name="connsiteY3" fmla="*/ 647700 h 647700"/>
                <a:gd name="connsiteX4" fmla="*/ 160973 w 595312"/>
                <a:gd name="connsiteY4" fmla="*/ 647700 h 647700"/>
                <a:gd name="connsiteX5" fmla="*/ 160973 w 595312"/>
                <a:gd name="connsiteY5" fmla="*/ 292418 h 647700"/>
                <a:gd name="connsiteX6" fmla="*/ 471488 w 595312"/>
                <a:gd name="connsiteY6" fmla="*/ 647700 h 647700"/>
                <a:gd name="connsiteX7" fmla="*/ 595313 w 595312"/>
                <a:gd name="connsiteY7" fmla="*/ 647700 h 647700"/>
                <a:gd name="connsiteX8" fmla="*/ 595313 w 595312"/>
                <a:gd name="connsiteY8" fmla="*/ 0 h 647700"/>
                <a:gd name="connsiteX9" fmla="*/ 435293 w 595312"/>
                <a:gd name="connsiteY9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312" h="647700">
                  <a:moveTo>
                    <a:pt x="435293" y="364807"/>
                  </a:moveTo>
                  <a:lnTo>
                    <a:pt x="122873" y="0"/>
                  </a:ln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292418"/>
                  </a:lnTo>
                  <a:lnTo>
                    <a:pt x="471488" y="647700"/>
                  </a:lnTo>
                  <a:lnTo>
                    <a:pt x="595313" y="647700"/>
                  </a:lnTo>
                  <a:lnTo>
                    <a:pt x="595313" y="0"/>
                  </a:lnTo>
                  <a:lnTo>
                    <a:pt x="4352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BD4E0460-25A3-43C5-B94F-E1491186AD08}"/>
                </a:ext>
              </a:extLst>
            </p:cNvPr>
            <p:cNvSpPr/>
            <p:nvPr/>
          </p:nvSpPr>
          <p:spPr bwMode="gray">
            <a:xfrm>
              <a:off x="4979352" y="1215035"/>
              <a:ext cx="627697" cy="670559"/>
            </a:xfrm>
            <a:custGeom>
              <a:avLst/>
              <a:gdLst>
                <a:gd name="connsiteX0" fmla="*/ 338138 w 627697"/>
                <a:gd name="connsiteY0" fmla="*/ 146685 h 670559"/>
                <a:gd name="connsiteX1" fmla="*/ 492443 w 627697"/>
                <a:gd name="connsiteY1" fmla="*/ 232410 h 670559"/>
                <a:gd name="connsiteX2" fmla="*/ 627698 w 627697"/>
                <a:gd name="connsiteY2" fmla="*/ 155258 h 670559"/>
                <a:gd name="connsiteX3" fmla="*/ 340043 w 627697"/>
                <a:gd name="connsiteY3" fmla="*/ 0 h 670559"/>
                <a:gd name="connsiteX4" fmla="*/ 0 w 627697"/>
                <a:gd name="connsiteY4" fmla="*/ 335280 h 670559"/>
                <a:gd name="connsiteX5" fmla="*/ 340043 w 627697"/>
                <a:gd name="connsiteY5" fmla="*/ 670560 h 670559"/>
                <a:gd name="connsiteX6" fmla="*/ 621030 w 627697"/>
                <a:gd name="connsiteY6" fmla="*/ 527685 h 670559"/>
                <a:gd name="connsiteX7" fmla="*/ 494348 w 627697"/>
                <a:gd name="connsiteY7" fmla="*/ 438150 h 670559"/>
                <a:gd name="connsiteX8" fmla="*/ 338138 w 627697"/>
                <a:gd name="connsiteY8" fmla="*/ 522922 h 670559"/>
                <a:gd name="connsiteX9" fmla="*/ 160020 w 627697"/>
                <a:gd name="connsiteY9" fmla="*/ 335280 h 670559"/>
                <a:gd name="connsiteX10" fmla="*/ 338138 w 627697"/>
                <a:gd name="connsiteY10" fmla="*/ 146685 h 6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697" h="670559">
                  <a:moveTo>
                    <a:pt x="338138" y="146685"/>
                  </a:moveTo>
                  <a:cubicBezTo>
                    <a:pt x="404813" y="146685"/>
                    <a:pt x="458153" y="177165"/>
                    <a:pt x="492443" y="232410"/>
                  </a:cubicBezTo>
                  <a:lnTo>
                    <a:pt x="627698" y="155258"/>
                  </a:lnTo>
                  <a:cubicBezTo>
                    <a:pt x="572453" y="57150"/>
                    <a:pt x="463868" y="0"/>
                    <a:pt x="340043" y="0"/>
                  </a:cubicBezTo>
                  <a:cubicBezTo>
                    <a:pt x="140018" y="0"/>
                    <a:pt x="0" y="139065"/>
                    <a:pt x="0" y="335280"/>
                  </a:cubicBezTo>
                  <a:cubicBezTo>
                    <a:pt x="0" y="531495"/>
                    <a:pt x="140970" y="670560"/>
                    <a:pt x="340043" y="670560"/>
                  </a:cubicBezTo>
                  <a:cubicBezTo>
                    <a:pt x="463868" y="670560"/>
                    <a:pt x="561975" y="615315"/>
                    <a:pt x="621030" y="527685"/>
                  </a:cubicBezTo>
                  <a:lnTo>
                    <a:pt x="494348" y="438150"/>
                  </a:lnTo>
                  <a:cubicBezTo>
                    <a:pt x="457200" y="493395"/>
                    <a:pt x="403860" y="522922"/>
                    <a:pt x="338138" y="522922"/>
                  </a:cubicBezTo>
                  <a:cubicBezTo>
                    <a:pt x="242888" y="522922"/>
                    <a:pt x="160020" y="455295"/>
                    <a:pt x="160020" y="335280"/>
                  </a:cubicBezTo>
                  <a:cubicBezTo>
                    <a:pt x="160020" y="223838"/>
                    <a:pt x="236220" y="146685"/>
                    <a:pt x="338138" y="146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7D041E2D-63BC-429E-AEF3-B957A8E41C4F}"/>
                </a:ext>
              </a:extLst>
            </p:cNvPr>
            <p:cNvSpPr/>
            <p:nvPr/>
          </p:nvSpPr>
          <p:spPr bwMode="gray">
            <a:xfrm>
              <a:off x="2542857" y="1225513"/>
              <a:ext cx="594360" cy="647700"/>
            </a:xfrm>
            <a:custGeom>
              <a:avLst/>
              <a:gdLst>
                <a:gd name="connsiteX0" fmla="*/ 551498 w 594360"/>
                <a:gd name="connsiteY0" fmla="*/ 227647 h 647700"/>
                <a:gd name="connsiteX1" fmla="*/ 282893 w 594360"/>
                <a:gd name="connsiteY1" fmla="*/ 0 h 647700"/>
                <a:gd name="connsiteX2" fmla="*/ 0 w 594360"/>
                <a:gd name="connsiteY2" fmla="*/ 0 h 647700"/>
                <a:gd name="connsiteX3" fmla="*/ 0 w 594360"/>
                <a:gd name="connsiteY3" fmla="*/ 647700 h 647700"/>
                <a:gd name="connsiteX4" fmla="*/ 160973 w 594360"/>
                <a:gd name="connsiteY4" fmla="*/ 647700 h 647700"/>
                <a:gd name="connsiteX5" fmla="*/ 160973 w 594360"/>
                <a:gd name="connsiteY5" fmla="*/ 460057 h 647700"/>
                <a:gd name="connsiteX6" fmla="*/ 282893 w 594360"/>
                <a:gd name="connsiteY6" fmla="*/ 460057 h 647700"/>
                <a:gd name="connsiteX7" fmla="*/ 283845 w 594360"/>
                <a:gd name="connsiteY7" fmla="*/ 460057 h 647700"/>
                <a:gd name="connsiteX8" fmla="*/ 406718 w 594360"/>
                <a:gd name="connsiteY8" fmla="*/ 647700 h 647700"/>
                <a:gd name="connsiteX9" fmla="*/ 594360 w 594360"/>
                <a:gd name="connsiteY9" fmla="*/ 647700 h 647700"/>
                <a:gd name="connsiteX10" fmla="*/ 441960 w 594360"/>
                <a:gd name="connsiteY10" fmla="*/ 421005 h 647700"/>
                <a:gd name="connsiteX11" fmla="*/ 551498 w 594360"/>
                <a:gd name="connsiteY11" fmla="*/ 227647 h 647700"/>
                <a:gd name="connsiteX12" fmla="*/ 280035 w 594360"/>
                <a:gd name="connsiteY12" fmla="*/ 315278 h 647700"/>
                <a:gd name="connsiteX13" fmla="*/ 160973 w 594360"/>
                <a:gd name="connsiteY13" fmla="*/ 315278 h 647700"/>
                <a:gd name="connsiteX14" fmla="*/ 160973 w 594360"/>
                <a:gd name="connsiteY14" fmla="*/ 141922 h 647700"/>
                <a:gd name="connsiteX15" fmla="*/ 280035 w 594360"/>
                <a:gd name="connsiteY15" fmla="*/ 141922 h 647700"/>
                <a:gd name="connsiteX16" fmla="*/ 390525 w 594360"/>
                <a:gd name="connsiteY16" fmla="*/ 227647 h 647700"/>
                <a:gd name="connsiteX17" fmla="*/ 280035 w 594360"/>
                <a:gd name="connsiteY17" fmla="*/ 315278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4360" h="647700">
                  <a:moveTo>
                    <a:pt x="551498" y="227647"/>
                  </a:moveTo>
                  <a:cubicBezTo>
                    <a:pt x="551498" y="87630"/>
                    <a:pt x="443865" y="0"/>
                    <a:pt x="282893" y="0"/>
                  </a:cubicBezTo>
                  <a:lnTo>
                    <a:pt x="0" y="0"/>
                  </a:lnTo>
                  <a:lnTo>
                    <a:pt x="0" y="647700"/>
                  </a:lnTo>
                  <a:lnTo>
                    <a:pt x="160973" y="647700"/>
                  </a:lnTo>
                  <a:lnTo>
                    <a:pt x="160973" y="460057"/>
                  </a:lnTo>
                  <a:lnTo>
                    <a:pt x="282893" y="460057"/>
                  </a:lnTo>
                  <a:lnTo>
                    <a:pt x="283845" y="460057"/>
                  </a:lnTo>
                  <a:lnTo>
                    <a:pt x="406718" y="647700"/>
                  </a:lnTo>
                  <a:lnTo>
                    <a:pt x="594360" y="647700"/>
                  </a:lnTo>
                  <a:lnTo>
                    <a:pt x="441960" y="421005"/>
                  </a:lnTo>
                  <a:cubicBezTo>
                    <a:pt x="510540" y="381000"/>
                    <a:pt x="551498" y="312420"/>
                    <a:pt x="551498" y="227647"/>
                  </a:cubicBezTo>
                  <a:close/>
                  <a:moveTo>
                    <a:pt x="280035" y="315278"/>
                  </a:moveTo>
                  <a:lnTo>
                    <a:pt x="160973" y="315278"/>
                  </a:lnTo>
                  <a:lnTo>
                    <a:pt x="160973" y="141922"/>
                  </a:lnTo>
                  <a:lnTo>
                    <a:pt x="280035" y="141922"/>
                  </a:lnTo>
                  <a:cubicBezTo>
                    <a:pt x="341948" y="141922"/>
                    <a:pt x="390525" y="175260"/>
                    <a:pt x="390525" y="227647"/>
                  </a:cubicBezTo>
                  <a:cubicBezTo>
                    <a:pt x="390525" y="280988"/>
                    <a:pt x="341948" y="315278"/>
                    <a:pt x="280035" y="315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03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</p:sldLayoutIdLst>
  <p:transition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7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212725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SzPct val="90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Wingdings 3" panose="05040102010807070707" pitchFamily="18" charset="2"/>
        <a:buChar char="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4" pos="7401">
          <p15:clr>
            <a:srgbClr val="F26B43"/>
          </p15:clr>
        </p15:guide>
        <p15:guide id="5" orient="horz" pos="37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na wolnym powietrzu, ubrania, osoba, niebo&#10;&#10;Opis wygenerowany automatycznie">
            <a:extLst>
              <a:ext uri="{FF2B5EF4-FFF2-40B4-BE49-F238E27FC236}">
                <a16:creationId xmlns:a16="http://schemas.microsoft.com/office/drawing/2014/main" id="{77E79C23-6224-2DA8-C7E2-5C4CBEF250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60" t="97" r="25963" b="6847"/>
          <a:stretch/>
        </p:blipFill>
        <p:spPr>
          <a:xfrm>
            <a:off x="4378961" y="0"/>
            <a:ext cx="7813040" cy="6868633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38DA4A-9825-44E4-86F9-C48327B602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anchor="ctr">
            <a:normAutofit fontScale="25000" lnSpcReduction="20000"/>
          </a:bodyPr>
          <a:lstStyle/>
          <a:p>
            <a:pPr>
              <a:spcAft>
                <a:spcPts val="600"/>
              </a:spcAft>
            </a:pPr>
            <a:fld id="{134CD28D-0DBA-4EE4-8CE1-9D1AD3CA492C}" type="slidenum">
              <a:rPr lang="en-GB" smtClean="0"/>
              <a:pPr>
                <a:spcAft>
                  <a:spcPts val="600"/>
                </a:spcAft>
              </a:pPr>
              <a:t>1</a:t>
            </a:fld>
            <a:endParaRPr lang="en-GB"/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916129A0-B81A-4064-8395-25DCC505472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71A2A67-30C3-43E8-AB03-A3B81B0D4A57}" type="datetime1">
              <a:rPr lang="de-DE" smtClean="0"/>
              <a:t>25.09.2023</a:t>
            </a:fld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A3ADA1F-56FB-0B46-9FED-EA3066C5859F}"/>
              </a:ext>
            </a:extLst>
          </p:cNvPr>
          <p:cNvSpPr/>
          <p:nvPr/>
        </p:nvSpPr>
        <p:spPr>
          <a:xfrm>
            <a:off x="-26529" y="0"/>
            <a:ext cx="4405489" cy="6858000"/>
          </a:xfrm>
          <a:prstGeom prst="rect">
            <a:avLst/>
          </a:prstGeom>
          <a:solidFill>
            <a:srgbClr val="020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744A208-A081-3334-AF57-2EFBCB866246}"/>
              </a:ext>
            </a:extLst>
          </p:cNvPr>
          <p:cNvSpPr/>
          <p:nvPr/>
        </p:nvSpPr>
        <p:spPr>
          <a:xfrm rot="5400000">
            <a:off x="1513527" y="-1550688"/>
            <a:ext cx="6868632" cy="9948744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DC7C3859-61EF-4A2D-8E43-B5F0157EA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889233"/>
            <a:ext cx="9662990" cy="4070675"/>
          </a:xfrm>
        </p:spPr>
        <p:txBody>
          <a:bodyPr anchor="ctr">
            <a:noAutofit/>
          </a:bodyPr>
          <a:lstStyle/>
          <a:p>
            <a:r>
              <a:rPr lang="pl-PL" sz="5400" dirty="0">
                <a:solidFill>
                  <a:schemeClr val="bg1"/>
                </a:solidFill>
              </a:rPr>
              <a:t>Bezpieczna droga do szkoły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C4F09DDA-8EFA-4A87-8186-BC3D83762E8B}"/>
              </a:ext>
            </a:extLst>
          </p:cNvPr>
          <p:cNvSpPr txBox="1">
            <a:spLocks/>
          </p:cNvSpPr>
          <p:nvPr/>
        </p:nvSpPr>
        <p:spPr bwMode="gray">
          <a:xfrm>
            <a:off x="442913" y="3423684"/>
            <a:ext cx="10225087" cy="69635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212725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90000"/>
              <a:buFont typeface="Wingdings 2" panose="05020102010507070707" pitchFamily="18" charset="2"/>
              <a:buChar char="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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3999"/>
              </a:lnSpc>
            </a:pPr>
            <a:r>
              <a:rPr lang="pl-PL" sz="2800" b="1" dirty="0">
                <a:solidFill>
                  <a:schemeClr val="bg1"/>
                </a:solidFill>
                <a:latin typeface="+mj-lt"/>
                <a:ea typeface="+mn-lt"/>
                <a:cs typeface="+mn-lt"/>
              </a:rPr>
              <a:t>Podsumowanie</a:t>
            </a:r>
            <a:endParaRPr lang="de-DE" sz="2800" b="1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E752F696-6503-4045-A8DA-2761D07273F9}"/>
              </a:ext>
            </a:extLst>
          </p:cNvPr>
          <p:cNvSpPr txBox="1">
            <a:spLocks/>
          </p:cNvSpPr>
          <p:nvPr/>
        </p:nvSpPr>
        <p:spPr>
          <a:xfrm>
            <a:off x="11298195" y="6317043"/>
            <a:ext cx="60329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4CD28D-0DBA-4EE4-8CE1-9D1AD3CA492C}" type="slidenum">
              <a:rPr lang="en-GB" sz="1200" b="1" smtClean="0">
                <a:solidFill>
                  <a:schemeClr val="bg1"/>
                </a:solidFill>
              </a:rPr>
              <a:pPr/>
              <a:t>1</a:t>
            </a:fld>
            <a:endParaRPr lang="en-GB" sz="1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1545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420B77F-F599-DF4E-B796-AF7AEA87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51" y="451175"/>
            <a:ext cx="11306175" cy="498598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Ilość pojazdów (tablica w trybie zbierania danych)</a:t>
            </a:r>
            <a:endParaRPr lang="en-US" dirty="0"/>
          </a:p>
        </p:txBody>
      </p:sp>
      <p:sp>
        <p:nvSpPr>
          <p:cNvPr id="35" name="Foliennummernplatzhalter 5">
            <a:extLst>
              <a:ext uri="{FF2B5EF4-FFF2-40B4-BE49-F238E27FC236}">
                <a16:creationId xmlns:a16="http://schemas.microsoft.com/office/drawing/2014/main" id="{1BB3D9AA-D13F-49A7-B998-8E5435B7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5795" y="6164643"/>
            <a:ext cx="603293" cy="365125"/>
          </a:xfrm>
        </p:spPr>
        <p:txBody>
          <a:bodyPr/>
          <a:lstStyle/>
          <a:p>
            <a:fld id="{134CD28D-0DBA-4EE4-8CE1-9D1AD3CA492C}" type="slidenum">
              <a:rPr lang="en-GB" smtClean="0"/>
              <a:pPr/>
              <a:t>2</a:t>
            </a:fld>
            <a:endParaRPr lang="en-GB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EF4A0938-3173-DF6B-CC38-9726D60A4F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0795131"/>
              </p:ext>
            </p:extLst>
          </p:nvPr>
        </p:nvGraphicFramePr>
        <p:xfrm>
          <a:off x="197853" y="1099211"/>
          <a:ext cx="11551234" cy="4533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CF648AEA-F78A-3A39-37D9-E7059E306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750811"/>
              </p:ext>
            </p:extLst>
          </p:nvPr>
        </p:nvGraphicFramePr>
        <p:xfrm>
          <a:off x="1509204" y="5747093"/>
          <a:ext cx="95435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875">
                  <a:extLst>
                    <a:ext uri="{9D8B030D-6E8A-4147-A177-3AD203B41FA5}">
                      <a16:colId xmlns:a16="http://schemas.microsoft.com/office/drawing/2014/main" val="214056240"/>
                    </a:ext>
                  </a:extLst>
                </a:gridCol>
                <a:gridCol w="2385875">
                  <a:extLst>
                    <a:ext uri="{9D8B030D-6E8A-4147-A177-3AD203B41FA5}">
                      <a16:colId xmlns:a16="http://schemas.microsoft.com/office/drawing/2014/main" val="2272983717"/>
                    </a:ext>
                  </a:extLst>
                </a:gridCol>
                <a:gridCol w="2385875">
                  <a:extLst>
                    <a:ext uri="{9D8B030D-6E8A-4147-A177-3AD203B41FA5}">
                      <a16:colId xmlns:a16="http://schemas.microsoft.com/office/drawing/2014/main" val="2864232431"/>
                    </a:ext>
                  </a:extLst>
                </a:gridCol>
                <a:gridCol w="2385875">
                  <a:extLst>
                    <a:ext uri="{9D8B030D-6E8A-4147-A177-3AD203B41FA5}">
                      <a16:colId xmlns:a16="http://schemas.microsoft.com/office/drawing/2014/main" val="3171824240"/>
                    </a:ext>
                  </a:extLst>
                </a:gridCol>
              </a:tblGrid>
              <a:tr h="326736">
                <a:tc gridSpan="4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Procent pojazdów przekraczających dozwoloną prędkość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58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Cisowa 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Kłodnica 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Damrota 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Cisek 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07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05570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420B77F-F599-DF4E-B796-AF7AEA87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04" y="446566"/>
            <a:ext cx="11656939" cy="484748"/>
          </a:xfrm>
        </p:spPr>
        <p:txBody>
          <a:bodyPr/>
          <a:lstStyle/>
          <a:p>
            <a:r>
              <a:rPr lang="pl-PL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Ilość pojazdów (tablica aktywna)</a:t>
            </a:r>
            <a:endParaRPr lang="en-US" dirty="0"/>
          </a:p>
        </p:txBody>
      </p:sp>
      <p:sp>
        <p:nvSpPr>
          <p:cNvPr id="35" name="Foliennummernplatzhalter 5">
            <a:extLst>
              <a:ext uri="{FF2B5EF4-FFF2-40B4-BE49-F238E27FC236}">
                <a16:creationId xmlns:a16="http://schemas.microsoft.com/office/drawing/2014/main" id="{1BB3D9AA-D13F-49A7-B998-8E5435B7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5795" y="6164643"/>
            <a:ext cx="603293" cy="365125"/>
          </a:xfrm>
        </p:spPr>
        <p:txBody>
          <a:bodyPr/>
          <a:lstStyle/>
          <a:p>
            <a:fld id="{134CD28D-0DBA-4EE4-8CE1-9D1AD3CA492C}" type="slidenum">
              <a:rPr lang="en-GB" smtClean="0"/>
              <a:pPr/>
              <a:t>3</a:t>
            </a:fld>
            <a:endParaRPr lang="en-GB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C996719C-E9D5-323E-A53B-5C18EE4602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9504810"/>
              </p:ext>
            </p:extLst>
          </p:nvPr>
        </p:nvGraphicFramePr>
        <p:xfrm>
          <a:off x="442912" y="1220191"/>
          <a:ext cx="11306175" cy="404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FBF58D09-9C8B-AA64-9D91-7518A0269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615553"/>
              </p:ext>
            </p:extLst>
          </p:nvPr>
        </p:nvGraphicFramePr>
        <p:xfrm>
          <a:off x="1324249" y="5348164"/>
          <a:ext cx="95435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875">
                  <a:extLst>
                    <a:ext uri="{9D8B030D-6E8A-4147-A177-3AD203B41FA5}">
                      <a16:colId xmlns:a16="http://schemas.microsoft.com/office/drawing/2014/main" val="214056240"/>
                    </a:ext>
                  </a:extLst>
                </a:gridCol>
                <a:gridCol w="2385875">
                  <a:extLst>
                    <a:ext uri="{9D8B030D-6E8A-4147-A177-3AD203B41FA5}">
                      <a16:colId xmlns:a16="http://schemas.microsoft.com/office/drawing/2014/main" val="2272983717"/>
                    </a:ext>
                  </a:extLst>
                </a:gridCol>
                <a:gridCol w="2385875">
                  <a:extLst>
                    <a:ext uri="{9D8B030D-6E8A-4147-A177-3AD203B41FA5}">
                      <a16:colId xmlns:a16="http://schemas.microsoft.com/office/drawing/2014/main" val="2864232431"/>
                    </a:ext>
                  </a:extLst>
                </a:gridCol>
                <a:gridCol w="2385875">
                  <a:extLst>
                    <a:ext uri="{9D8B030D-6E8A-4147-A177-3AD203B41FA5}">
                      <a16:colId xmlns:a16="http://schemas.microsoft.com/office/drawing/2014/main" val="3171824240"/>
                    </a:ext>
                  </a:extLst>
                </a:gridCol>
              </a:tblGrid>
              <a:tr h="326736">
                <a:tc gridSpan="4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Procent pojazdów przekraczających dozwoloną prędkość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58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Cisowa 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Kłodnica 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Damrota 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Cisek 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07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58434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17C8F8E-B364-5283-DF24-B56A009A33E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34CD28D-0DBA-4EE4-8CE1-9D1AD3CA492C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3A250D8F-4566-7BCB-9FE2-39724FFDFA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4390313"/>
              </p:ext>
            </p:extLst>
          </p:nvPr>
        </p:nvGraphicFramePr>
        <p:xfrm>
          <a:off x="329609" y="982494"/>
          <a:ext cx="11224157" cy="4796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35AAAE94-C0F3-7618-DED9-F8C91E69FB16}"/>
              </a:ext>
            </a:extLst>
          </p:cNvPr>
          <p:cNvSpPr txBox="1"/>
          <p:nvPr/>
        </p:nvSpPr>
        <p:spPr>
          <a:xfrm>
            <a:off x="428018" y="338743"/>
            <a:ext cx="65661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500" b="1" i="0" u="none" strike="noStrike" baseline="0" dirty="0">
                <a:solidFill>
                  <a:schemeClr val="bg1"/>
                </a:solidFill>
                <a:effectLst/>
              </a:rPr>
              <a:t>Średnie prędkości km/h </a:t>
            </a:r>
            <a:endParaRPr lang="pl-PL" sz="3500" dirty="0"/>
          </a:p>
        </p:txBody>
      </p:sp>
    </p:spTree>
    <p:extLst>
      <p:ext uri="{BB962C8B-B14F-4D97-AF65-F5344CB8AC3E}">
        <p14:creationId xmlns:p14="http://schemas.microsoft.com/office/powerpoint/2010/main" val="423779498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728CE812-F70C-0050-539B-93C92732E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80" y="328232"/>
            <a:ext cx="5426547" cy="484748"/>
          </a:xfrm>
        </p:spPr>
        <p:txBody>
          <a:bodyPr/>
          <a:lstStyle/>
          <a:p>
            <a:r>
              <a:rPr lang="pl-PL" dirty="0"/>
              <a:t>Maksymalne prędkości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22B484-7F56-164D-14C1-923904AEEE7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34CD28D-0DBA-4EE4-8CE1-9D1AD3CA492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4C80158-A202-CF97-F172-984B6AE5E1AF}"/>
              </a:ext>
            </a:extLst>
          </p:cNvPr>
          <p:cNvSpPr txBox="1"/>
          <p:nvPr/>
        </p:nvSpPr>
        <p:spPr>
          <a:xfrm>
            <a:off x="326180" y="1360208"/>
            <a:ext cx="4829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Cisowa – 129 km/h</a:t>
            </a:r>
          </a:p>
          <a:p>
            <a:r>
              <a:rPr lang="pl-PL" sz="2800" dirty="0">
                <a:solidFill>
                  <a:schemeClr val="bg1"/>
                </a:solidFill>
              </a:rPr>
              <a:t>  </a:t>
            </a:r>
          </a:p>
          <a:p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Kłodnica – 100 km/h</a:t>
            </a:r>
          </a:p>
          <a:p>
            <a:r>
              <a:rPr lang="pl-PL" sz="2800" dirty="0">
                <a:solidFill>
                  <a:schemeClr val="bg1"/>
                </a:solidFill>
              </a:rPr>
              <a:t>  </a:t>
            </a:r>
          </a:p>
          <a:p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Damrota – 95 km/h</a:t>
            </a:r>
          </a:p>
          <a:p>
            <a:r>
              <a:rPr lang="pl-PL" sz="2800" dirty="0">
                <a:solidFill>
                  <a:schemeClr val="bg1"/>
                </a:solidFill>
              </a:rPr>
              <a:t>  </a:t>
            </a:r>
          </a:p>
          <a:p>
            <a:endParaRPr lang="pl-PL" sz="2800" dirty="0">
              <a:solidFill>
                <a:schemeClr val="bg1"/>
              </a:solidFill>
            </a:endParaRPr>
          </a:p>
          <a:p>
            <a:r>
              <a:rPr lang="pl-PL" sz="2800" dirty="0">
                <a:solidFill>
                  <a:schemeClr val="bg1"/>
                </a:solidFill>
              </a:rPr>
              <a:t>Cisek – 91 km/h </a:t>
            </a:r>
          </a:p>
        </p:txBody>
      </p:sp>
      <p:pic>
        <p:nvPicPr>
          <p:cNvPr id="36" name="Obraz 35" descr="Obraz zawierający symbol, Czcionka, krąg, logo&#10;&#10;Opis wygenerowany automatycznie">
            <a:extLst>
              <a:ext uri="{FF2B5EF4-FFF2-40B4-BE49-F238E27FC236}">
                <a16:creationId xmlns:a16="http://schemas.microsoft.com/office/drawing/2014/main" id="{C72563BE-91A7-0BCB-CA30-FE424F90E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339" y="2519951"/>
            <a:ext cx="794601" cy="794601"/>
          </a:xfrm>
          <a:prstGeom prst="rect">
            <a:avLst/>
          </a:prstGeom>
        </p:spPr>
      </p:pic>
      <p:pic>
        <p:nvPicPr>
          <p:cNvPr id="37" name="Obraz 36" descr="Obraz zawierający symbol, Czcionka, krąg, logo&#10;&#10;Opis wygenerowany automatycznie">
            <a:extLst>
              <a:ext uri="{FF2B5EF4-FFF2-40B4-BE49-F238E27FC236}">
                <a16:creationId xmlns:a16="http://schemas.microsoft.com/office/drawing/2014/main" id="{ECBF3397-45BF-1D72-CD09-21A5AC9AF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557" y="5070510"/>
            <a:ext cx="794601" cy="794601"/>
          </a:xfrm>
          <a:prstGeom prst="rect">
            <a:avLst/>
          </a:prstGeom>
        </p:spPr>
      </p:pic>
      <p:pic>
        <p:nvPicPr>
          <p:cNvPr id="39" name="Obraz 38" descr="Obraz zawierający krąg, symbol, Czcionka, Grafika&#10;&#10;Opis wygenerowany automatycznie">
            <a:extLst>
              <a:ext uri="{FF2B5EF4-FFF2-40B4-BE49-F238E27FC236}">
                <a16:creationId xmlns:a16="http://schemas.microsoft.com/office/drawing/2014/main" id="{1B6B08E5-BC8B-C968-0102-41D972D33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829" y="3791308"/>
            <a:ext cx="818839" cy="818839"/>
          </a:xfrm>
          <a:prstGeom prst="rect">
            <a:avLst/>
          </a:prstGeom>
        </p:spPr>
      </p:pic>
      <p:pic>
        <p:nvPicPr>
          <p:cNvPr id="40" name="Obraz 39" descr="Obraz zawierający krąg, symbol, Czcionka, Grafika&#10;&#10;Opis wygenerowany automatycznie">
            <a:extLst>
              <a:ext uri="{FF2B5EF4-FFF2-40B4-BE49-F238E27FC236}">
                <a16:creationId xmlns:a16="http://schemas.microsoft.com/office/drawing/2014/main" id="{FBD42C63-7F12-14C8-8199-9B68B6C82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219" y="1241436"/>
            <a:ext cx="818839" cy="818839"/>
          </a:xfrm>
          <a:prstGeom prst="rect">
            <a:avLst/>
          </a:prstGeom>
        </p:spPr>
      </p:pic>
      <p:pic>
        <p:nvPicPr>
          <p:cNvPr id="7" name="Symbol zastępczy obrazu 6" descr="Obraz zawierający na wolnym powietrzu, drzewo, ubrania, osoba&#10;&#10;Opis wygenerowany automatycznie">
            <a:extLst>
              <a:ext uri="{FF2B5EF4-FFF2-40B4-BE49-F238E27FC236}">
                <a16:creationId xmlns:a16="http://schemas.microsoft.com/office/drawing/2014/main" id="{D79CCB55-6C90-CC1D-7B35-917B78FB7C9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/>
          <a:srcRect l="9887" r="48126" b="40685"/>
          <a:stretch/>
        </p:blipFill>
        <p:spPr>
          <a:xfrm>
            <a:off x="5902296" y="0"/>
            <a:ext cx="6289704" cy="6858000"/>
          </a:xfrm>
        </p:spPr>
      </p:pic>
    </p:spTree>
    <p:extLst>
      <p:ext uri="{BB962C8B-B14F-4D97-AF65-F5344CB8AC3E}">
        <p14:creationId xmlns:p14="http://schemas.microsoft.com/office/powerpoint/2010/main" val="167342622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na wolnym powietrzu, trawa, chmura, niebo&#10;&#10;Opis wygenerowany automatycznie">
            <a:extLst>
              <a:ext uri="{FF2B5EF4-FFF2-40B4-BE49-F238E27FC236}">
                <a16:creationId xmlns:a16="http://schemas.microsoft.com/office/drawing/2014/main" id="{B9ADD42D-0D7C-3365-2CEF-B3CEEAFAB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5" t="27935" r="17519" b="189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4949B36-00FF-112F-C53C-DC85B44E1050}"/>
              </a:ext>
            </a:extLst>
          </p:cNvPr>
          <p:cNvSpPr txBox="1"/>
          <p:nvPr/>
        </p:nvSpPr>
        <p:spPr>
          <a:xfrm>
            <a:off x="151480" y="193093"/>
            <a:ext cx="588761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Bezpieczeństwo ruchu drogowego 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jest naszym wspólnym celem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00008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Obraz 8" descr="Obraz zawierający clipart, konik morski, kreskówka, design&#10;&#10;Opis wygenerowany automatycznie">
            <a:extLst>
              <a:ext uri="{FF2B5EF4-FFF2-40B4-BE49-F238E27FC236}">
                <a16:creationId xmlns:a16="http://schemas.microsoft.com/office/drawing/2014/main" id="{11BC439E-D941-1E46-111F-A0784ADA5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335" y="2637076"/>
            <a:ext cx="1282253" cy="1489537"/>
          </a:xfrm>
          <a:prstGeom prst="rect">
            <a:avLst/>
          </a:prstGeom>
        </p:spPr>
      </p:pic>
      <p:pic>
        <p:nvPicPr>
          <p:cNvPr id="11" name="Obraz 10" descr="Obraz zawierający tekst, logo, symbol, Grafika&#10;&#10;Opis wygenerowany automatycznie">
            <a:extLst>
              <a:ext uri="{FF2B5EF4-FFF2-40B4-BE49-F238E27FC236}">
                <a16:creationId xmlns:a16="http://schemas.microsoft.com/office/drawing/2014/main" id="{F303F173-6F84-9B7C-8D19-86BBC5D60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239" y="4453423"/>
            <a:ext cx="1393480" cy="1557712"/>
          </a:xfrm>
          <a:prstGeom prst="rect">
            <a:avLst/>
          </a:prstGeom>
        </p:spPr>
      </p:pic>
      <p:pic>
        <p:nvPicPr>
          <p:cNvPr id="13" name="Obraz 12" descr="Obraz zawierający zrzut ekranu&#10;&#10;Opis wygenerowany automatycznie">
            <a:extLst>
              <a:ext uri="{FF2B5EF4-FFF2-40B4-BE49-F238E27FC236}">
                <a16:creationId xmlns:a16="http://schemas.microsoft.com/office/drawing/2014/main" id="{0F398469-7C16-7EF8-7EC4-6E1AF96F3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49" y="2632212"/>
            <a:ext cx="2263047" cy="1283171"/>
          </a:xfrm>
          <a:prstGeom prst="rect">
            <a:avLst/>
          </a:prstGeom>
        </p:spPr>
      </p:pic>
      <p:pic>
        <p:nvPicPr>
          <p:cNvPr id="15" name="Obraz 14" descr="Obraz zawierający tekst, Czcionka, symbol, logo&#10;&#10;Opis wygenerowany automatycznie">
            <a:extLst>
              <a:ext uri="{FF2B5EF4-FFF2-40B4-BE49-F238E27FC236}">
                <a16:creationId xmlns:a16="http://schemas.microsoft.com/office/drawing/2014/main" id="{11556837-08C1-BAB7-072E-317CF57392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574" y="4341016"/>
            <a:ext cx="1677575" cy="1670119"/>
          </a:xfrm>
          <a:prstGeom prst="rect">
            <a:avLst/>
          </a:prstGeom>
        </p:spPr>
      </p:pic>
      <p:pic>
        <p:nvPicPr>
          <p:cNvPr id="4" name="Obraz 3" descr="Obraz zawierający Czcionka, Grafika, projekt graficzny, zrzut ekranu&#10;&#10;Opis wygenerowany automatycznie">
            <a:extLst>
              <a:ext uri="{FF2B5EF4-FFF2-40B4-BE49-F238E27FC236}">
                <a16:creationId xmlns:a16="http://schemas.microsoft.com/office/drawing/2014/main" id="{6192D965-E84F-D310-C113-189C3B16C2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233" y="1356365"/>
            <a:ext cx="3717331" cy="81481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69EC0DF-65C0-7435-EB51-E84AD2C56A2C}"/>
              </a:ext>
            </a:extLst>
          </p:cNvPr>
          <p:cNvSpPr txBox="1"/>
          <p:nvPr/>
        </p:nvSpPr>
        <p:spPr>
          <a:xfrm>
            <a:off x="6678614" y="5749525"/>
            <a:ext cx="567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Campton Medium" panose="020B0004020102020203" pitchFamily="34" charset="0"/>
              </a:rPr>
              <a:t>www.bezpiecznedrogi.com.pl</a:t>
            </a:r>
          </a:p>
        </p:txBody>
      </p:sp>
    </p:spTree>
    <p:extLst>
      <p:ext uri="{BB962C8B-B14F-4D97-AF65-F5344CB8AC3E}">
        <p14:creationId xmlns:p14="http://schemas.microsoft.com/office/powerpoint/2010/main" val="23247657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VITRONIC - Title">
  <a:themeElements>
    <a:clrScheme name="VITRONIC">
      <a:dk1>
        <a:srgbClr val="001E46"/>
      </a:dk1>
      <a:lt1>
        <a:sysClr val="window" lastClr="FFFFFF"/>
      </a:lt1>
      <a:dk2>
        <a:srgbClr val="374650"/>
      </a:dk2>
      <a:lt2>
        <a:srgbClr val="EBEEF0"/>
      </a:lt2>
      <a:accent1>
        <a:srgbClr val="00B3FF"/>
      </a:accent1>
      <a:accent2>
        <a:srgbClr val="374650"/>
      </a:accent2>
      <a:accent3>
        <a:srgbClr val="657179"/>
      </a:accent3>
      <a:accent4>
        <a:srgbClr val="A7AEB2"/>
      </a:accent4>
      <a:accent5>
        <a:srgbClr val="2FF3E0"/>
      </a:accent5>
      <a:accent6>
        <a:srgbClr val="5DAE95"/>
      </a:accent6>
      <a:hlink>
        <a:srgbClr val="001E46"/>
      </a:hlink>
      <a:folHlink>
        <a:srgbClr val="001E4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ITRONIC_PPT_MASTER_Arial_V2_0.potx" id="{1C09F54F-7939-4237-943A-4168C2BB2730}" vid="{0597EE71-CF2E-4BFD-937C-065A1870A48B}"/>
    </a:ext>
  </a:extLst>
</a:theme>
</file>

<file path=ppt/theme/theme10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TRONIC - Agenda">
  <a:themeElements>
    <a:clrScheme name="VITRONIC">
      <a:dk1>
        <a:srgbClr val="001E46"/>
      </a:dk1>
      <a:lt1>
        <a:sysClr val="window" lastClr="FFFFFF"/>
      </a:lt1>
      <a:dk2>
        <a:srgbClr val="374650"/>
      </a:dk2>
      <a:lt2>
        <a:srgbClr val="EBEEF0"/>
      </a:lt2>
      <a:accent1>
        <a:srgbClr val="00B3FF"/>
      </a:accent1>
      <a:accent2>
        <a:srgbClr val="374650"/>
      </a:accent2>
      <a:accent3>
        <a:srgbClr val="657179"/>
      </a:accent3>
      <a:accent4>
        <a:srgbClr val="A7AEB2"/>
      </a:accent4>
      <a:accent5>
        <a:srgbClr val="2FF3E0"/>
      </a:accent5>
      <a:accent6>
        <a:srgbClr val="5DAE95"/>
      </a:accent6>
      <a:hlink>
        <a:srgbClr val="001E46"/>
      </a:hlink>
      <a:folHlink>
        <a:srgbClr val="001E4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TRONIC_PPT_MASTER_Arial_V2_0.potx" id="{1C09F54F-7939-4237-943A-4168C2BB2730}" vid="{192D5808-1E32-40EA-896B-0F7722B2FFD7}"/>
    </a:ext>
  </a:extLst>
</a:theme>
</file>

<file path=ppt/theme/theme3.xml><?xml version="1.0" encoding="utf-8"?>
<a:theme xmlns:a="http://schemas.openxmlformats.org/drawingml/2006/main" name="VITRONIC - Text">
  <a:themeElements>
    <a:clrScheme name="VITRONIC">
      <a:dk1>
        <a:srgbClr val="001E46"/>
      </a:dk1>
      <a:lt1>
        <a:sysClr val="window" lastClr="FFFFFF"/>
      </a:lt1>
      <a:dk2>
        <a:srgbClr val="374650"/>
      </a:dk2>
      <a:lt2>
        <a:srgbClr val="EBEEF0"/>
      </a:lt2>
      <a:accent1>
        <a:srgbClr val="00B3FF"/>
      </a:accent1>
      <a:accent2>
        <a:srgbClr val="374650"/>
      </a:accent2>
      <a:accent3>
        <a:srgbClr val="657179"/>
      </a:accent3>
      <a:accent4>
        <a:srgbClr val="A7AEB2"/>
      </a:accent4>
      <a:accent5>
        <a:srgbClr val="2FF3E0"/>
      </a:accent5>
      <a:accent6>
        <a:srgbClr val="5DAE95"/>
      </a:accent6>
      <a:hlink>
        <a:srgbClr val="001E46"/>
      </a:hlink>
      <a:folHlink>
        <a:srgbClr val="001E4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ITRONIC_PPT_MASTER_Arial_V2_0.potx" id="{1C09F54F-7939-4237-943A-4168C2BB2730}" vid="{4EADDF71-AD84-44E7-B5EF-0978D4637222}"/>
    </a:ext>
  </a:extLst>
</a:theme>
</file>

<file path=ppt/theme/theme4.xml><?xml version="1.0" encoding="utf-8"?>
<a:theme xmlns:a="http://schemas.openxmlformats.org/drawingml/2006/main" name="VITRONIC - Chapter">
  <a:themeElements>
    <a:clrScheme name="VITRONIC">
      <a:dk1>
        <a:srgbClr val="001E46"/>
      </a:dk1>
      <a:lt1>
        <a:sysClr val="window" lastClr="FFFFFF"/>
      </a:lt1>
      <a:dk2>
        <a:srgbClr val="374650"/>
      </a:dk2>
      <a:lt2>
        <a:srgbClr val="EBEEF0"/>
      </a:lt2>
      <a:accent1>
        <a:srgbClr val="00B3FF"/>
      </a:accent1>
      <a:accent2>
        <a:srgbClr val="374650"/>
      </a:accent2>
      <a:accent3>
        <a:srgbClr val="657179"/>
      </a:accent3>
      <a:accent4>
        <a:srgbClr val="A7AEB2"/>
      </a:accent4>
      <a:accent5>
        <a:srgbClr val="2FF3E0"/>
      </a:accent5>
      <a:accent6>
        <a:srgbClr val="5DAE95"/>
      </a:accent6>
      <a:hlink>
        <a:srgbClr val="001E46"/>
      </a:hlink>
      <a:folHlink>
        <a:srgbClr val="001E4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7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ITRONIC_PPT_MASTER_Arial_V2_0.potx" id="{1C09F54F-7939-4237-943A-4168C2BB2730}" vid="{31F0D8D8-A48E-4263-9B16-244F4BFFBADB}"/>
    </a:ext>
  </a:extLst>
</a:theme>
</file>

<file path=ppt/theme/theme5.xml><?xml version="1.0" encoding="utf-8"?>
<a:theme xmlns:a="http://schemas.openxmlformats.org/drawingml/2006/main" name="VITRONIC - Text / Picture">
  <a:themeElements>
    <a:clrScheme name="VITRONIC">
      <a:dk1>
        <a:srgbClr val="001E46"/>
      </a:dk1>
      <a:lt1>
        <a:sysClr val="window" lastClr="FFFFFF"/>
      </a:lt1>
      <a:dk2>
        <a:srgbClr val="374650"/>
      </a:dk2>
      <a:lt2>
        <a:srgbClr val="EBEEF0"/>
      </a:lt2>
      <a:accent1>
        <a:srgbClr val="00B3FF"/>
      </a:accent1>
      <a:accent2>
        <a:srgbClr val="374650"/>
      </a:accent2>
      <a:accent3>
        <a:srgbClr val="657179"/>
      </a:accent3>
      <a:accent4>
        <a:srgbClr val="A7AEB2"/>
      </a:accent4>
      <a:accent5>
        <a:srgbClr val="2FF3E0"/>
      </a:accent5>
      <a:accent6>
        <a:srgbClr val="5DAE95"/>
      </a:accent6>
      <a:hlink>
        <a:srgbClr val="001E46"/>
      </a:hlink>
      <a:folHlink>
        <a:srgbClr val="001E4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ITRONIC_PPT_MASTER_Arial_V2_0.potx" id="{1C09F54F-7939-4237-943A-4168C2BB2730}" vid="{BE9815FD-DCBC-4690-BD54-EBECB7096C42}"/>
    </a:ext>
  </a:extLst>
</a:theme>
</file>

<file path=ppt/theme/theme6.xml><?xml version="1.0" encoding="utf-8"?>
<a:theme xmlns:a="http://schemas.openxmlformats.org/drawingml/2006/main" name="VITRONIC - Quotes">
  <a:themeElements>
    <a:clrScheme name="VITRONIC">
      <a:dk1>
        <a:srgbClr val="001E46"/>
      </a:dk1>
      <a:lt1>
        <a:sysClr val="window" lastClr="FFFFFF"/>
      </a:lt1>
      <a:dk2>
        <a:srgbClr val="374650"/>
      </a:dk2>
      <a:lt2>
        <a:srgbClr val="EBEEF0"/>
      </a:lt2>
      <a:accent1>
        <a:srgbClr val="00B3FF"/>
      </a:accent1>
      <a:accent2>
        <a:srgbClr val="374650"/>
      </a:accent2>
      <a:accent3>
        <a:srgbClr val="657179"/>
      </a:accent3>
      <a:accent4>
        <a:srgbClr val="A7AEB2"/>
      </a:accent4>
      <a:accent5>
        <a:srgbClr val="2FF3E0"/>
      </a:accent5>
      <a:accent6>
        <a:srgbClr val="5DAE95"/>
      </a:accent6>
      <a:hlink>
        <a:srgbClr val="001E46"/>
      </a:hlink>
      <a:folHlink>
        <a:srgbClr val="001E4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ITRONIC_PPT_MASTER_Arial_V2_0.potx" id="{1C09F54F-7939-4237-943A-4168C2BB2730}" vid="{5D219823-E017-452D-89CE-5363299392B2}"/>
    </a:ext>
  </a:extLst>
</a:theme>
</file>

<file path=ppt/theme/theme7.xml><?xml version="1.0" encoding="utf-8"?>
<a:theme xmlns:a="http://schemas.openxmlformats.org/drawingml/2006/main" name="VITRONIC - Final Slide">
  <a:themeElements>
    <a:clrScheme name="VITRONIC">
      <a:dk1>
        <a:srgbClr val="001E46"/>
      </a:dk1>
      <a:lt1>
        <a:sysClr val="window" lastClr="FFFFFF"/>
      </a:lt1>
      <a:dk2>
        <a:srgbClr val="374650"/>
      </a:dk2>
      <a:lt2>
        <a:srgbClr val="EBEEF0"/>
      </a:lt2>
      <a:accent1>
        <a:srgbClr val="00B3FF"/>
      </a:accent1>
      <a:accent2>
        <a:srgbClr val="374650"/>
      </a:accent2>
      <a:accent3>
        <a:srgbClr val="657179"/>
      </a:accent3>
      <a:accent4>
        <a:srgbClr val="A7AEB2"/>
      </a:accent4>
      <a:accent5>
        <a:srgbClr val="2FF3E0"/>
      </a:accent5>
      <a:accent6>
        <a:srgbClr val="5DAE95"/>
      </a:accent6>
      <a:hlink>
        <a:srgbClr val="001E46"/>
      </a:hlink>
      <a:folHlink>
        <a:srgbClr val="001E4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ITRONIC_PPT_MASTER_Arial_V2_0.potx" id="{1C09F54F-7939-4237-943A-4168C2BB2730}" vid="{3A3F1D56-A045-46BC-9B9C-8283DA660E2C}"/>
    </a:ext>
  </a:extLst>
</a:theme>
</file>

<file path=ppt/theme/theme8.xml><?xml version="1.0" encoding="utf-8"?>
<a:theme xmlns:a="http://schemas.openxmlformats.org/drawingml/2006/main" name="Website to go">
  <a:themeElements>
    <a:clrScheme name="VITRONIC">
      <a:dk1>
        <a:srgbClr val="001E46"/>
      </a:dk1>
      <a:lt1>
        <a:sysClr val="window" lastClr="FFFFFF"/>
      </a:lt1>
      <a:dk2>
        <a:srgbClr val="374650"/>
      </a:dk2>
      <a:lt2>
        <a:srgbClr val="EBEEF0"/>
      </a:lt2>
      <a:accent1>
        <a:srgbClr val="00B3FF"/>
      </a:accent1>
      <a:accent2>
        <a:srgbClr val="374650"/>
      </a:accent2>
      <a:accent3>
        <a:srgbClr val="657179"/>
      </a:accent3>
      <a:accent4>
        <a:srgbClr val="A7AEB2"/>
      </a:accent4>
      <a:accent5>
        <a:srgbClr val="2FF3E0"/>
      </a:accent5>
      <a:accent6>
        <a:srgbClr val="5DAE95"/>
      </a:accent6>
      <a:hlink>
        <a:srgbClr val="001E46"/>
      </a:hlink>
      <a:folHlink>
        <a:srgbClr val="001E4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TRONIC_PPT_MASTER_Arial_V2_0.potx" id="{1C09F54F-7939-4237-943A-4168C2BB2730}" vid="{3C0CD133-0890-4B8E-A5B1-1D50E0176314}"/>
    </a:ext>
  </a:extLst>
</a:theme>
</file>

<file path=ppt/theme/theme9.xml><?xml version="1.0" encoding="utf-8"?>
<a:theme xmlns:a="http://schemas.openxmlformats.org/drawingml/2006/main" name="1_VITRONIC - Text">
  <a:themeElements>
    <a:clrScheme name="VITRONIC">
      <a:dk1>
        <a:srgbClr val="001E46"/>
      </a:dk1>
      <a:lt1>
        <a:sysClr val="window" lastClr="FFFFFF"/>
      </a:lt1>
      <a:dk2>
        <a:srgbClr val="374650"/>
      </a:dk2>
      <a:lt2>
        <a:srgbClr val="EBEEF0"/>
      </a:lt2>
      <a:accent1>
        <a:srgbClr val="00B3FF"/>
      </a:accent1>
      <a:accent2>
        <a:srgbClr val="374650"/>
      </a:accent2>
      <a:accent3>
        <a:srgbClr val="657179"/>
      </a:accent3>
      <a:accent4>
        <a:srgbClr val="A7AEB2"/>
      </a:accent4>
      <a:accent5>
        <a:srgbClr val="2FF3E0"/>
      </a:accent5>
      <a:accent6>
        <a:srgbClr val="5DAE95"/>
      </a:accent6>
      <a:hlink>
        <a:srgbClr val="001E46"/>
      </a:hlink>
      <a:folHlink>
        <a:srgbClr val="001E4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ITRONIC_PPT_MASTER_Arial_V2_0.potx" id="{1C09F54F-7939-4237-943A-4168C2BB2730}" vid="{4EADDF71-AD84-44E7-B5EF-0978D463722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7C96192CA82DA48BC0D7A6134025F5D" ma:contentTypeVersion="13" ma:contentTypeDescription="Ein neues Dokument erstellen." ma:contentTypeScope="" ma:versionID="f40d35d76b861e50a6adc5d03beb5013">
  <xsd:schema xmlns:xsd="http://www.w3.org/2001/XMLSchema" xmlns:xs="http://www.w3.org/2001/XMLSchema" xmlns:p="http://schemas.microsoft.com/office/2006/metadata/properties" xmlns:ns2="a8a57d87-4068-458b-a77e-f56229486209" xmlns:ns3="3e3e7cf5-f553-4c32-9fb4-a8c3bc85a8ff" xmlns:ns4="eb7db0a1-8117-4064-8f55-2565a7ff0b89" targetNamespace="http://schemas.microsoft.com/office/2006/metadata/properties" ma:root="true" ma:fieldsID="062f6050b97dc6901eae094abf6493ff" ns2:_="" ns3:_="" ns4:_="">
    <xsd:import namespace="a8a57d87-4068-458b-a77e-f56229486209"/>
    <xsd:import namespace="3e3e7cf5-f553-4c32-9fb4-a8c3bc85a8ff"/>
    <xsd:import namespace="eb7db0a1-8117-4064-8f55-2565a7ff0b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57d87-4068-458b-a77e-f562294862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09262ebf-39b5-417c-aa54-8f6cdab829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e7cf5-f553-4c32-9fb4-a8c3bc85a8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db0a1-8117-4064-8f55-2565a7ff0b8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888a185-cb3e-446a-974e-ed2fdee328ed}" ma:internalName="TaxCatchAll" ma:showField="CatchAllData" ma:web="3e3e7cf5-f553-4c32-9fb4-a8c3bc85a8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a57d87-4068-458b-a77e-f56229486209">
      <Terms xmlns="http://schemas.microsoft.com/office/infopath/2007/PartnerControls"/>
    </lcf76f155ced4ddcb4097134ff3c332f>
    <TaxCatchAll xmlns="eb7db0a1-8117-4064-8f55-2565a7ff0b89" xsi:nil="true"/>
  </documentManagement>
</p:properties>
</file>

<file path=customXml/itemProps1.xml><?xml version="1.0" encoding="utf-8"?>
<ds:datastoreItem xmlns:ds="http://schemas.openxmlformats.org/officeDocument/2006/customXml" ds:itemID="{B00F3CE1-D3BF-40B1-A0EA-378EFC8047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a57d87-4068-458b-a77e-f56229486209"/>
    <ds:schemaRef ds:uri="3e3e7cf5-f553-4c32-9fb4-a8c3bc85a8ff"/>
    <ds:schemaRef ds:uri="eb7db0a1-8117-4064-8f55-2565a7ff0b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333199-2794-48AA-A306-898576E9C0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CE14A4-0F64-4258-83E7-1DE0F2600E94}">
  <ds:schemaRefs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eb7db0a1-8117-4064-8f55-2565a7ff0b89"/>
    <ds:schemaRef ds:uri="a8a57d87-4068-458b-a77e-f56229486209"/>
    <ds:schemaRef ds:uri="http://purl.org/dc/elements/1.1/"/>
    <ds:schemaRef ds:uri="3e3e7cf5-f553-4c32-9fb4-a8c3bc85a8ff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VITRONIC_PPT_MASTER_Arial</Template>
  <TotalTime>0</TotalTime>
  <Words>144</Words>
  <Application>Microsoft Office PowerPoint</Application>
  <PresentationFormat>Panoramiczny</PresentationFormat>
  <Paragraphs>54</Paragraphs>
  <Slides>6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9</vt:i4>
      </vt:variant>
      <vt:variant>
        <vt:lpstr>Tytuły slajdów</vt:lpstr>
      </vt:variant>
      <vt:variant>
        <vt:i4>6</vt:i4>
      </vt:variant>
    </vt:vector>
  </HeadingPairs>
  <TitlesOfParts>
    <vt:vector size="19" baseType="lpstr">
      <vt:lpstr>Arial</vt:lpstr>
      <vt:lpstr>Campton Medium</vt:lpstr>
      <vt:lpstr>Wingdings 2</vt:lpstr>
      <vt:lpstr>Wingdings 3</vt:lpstr>
      <vt:lpstr>VITRONIC - Title</vt:lpstr>
      <vt:lpstr>VITRONIC - Agenda</vt:lpstr>
      <vt:lpstr>VITRONIC - Text</vt:lpstr>
      <vt:lpstr>VITRONIC - Chapter</vt:lpstr>
      <vt:lpstr>VITRONIC - Text / Picture</vt:lpstr>
      <vt:lpstr>VITRONIC - Quotes</vt:lpstr>
      <vt:lpstr>VITRONIC - Final Slide</vt:lpstr>
      <vt:lpstr>Website to go</vt:lpstr>
      <vt:lpstr>1_VITRONIC - Text</vt:lpstr>
      <vt:lpstr>Bezpieczna droga do szkoły</vt:lpstr>
      <vt:lpstr>Ilość pojazdów (tablica w trybie zbierania danych)</vt:lpstr>
      <vt:lpstr>Ilość pojazdów (tablica aktywna)</vt:lpstr>
      <vt:lpstr>Prezentacja programu PowerPoint</vt:lpstr>
      <vt:lpstr>Maksymalne prędkości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subject>Template</dc:subject>
  <dc:creator>Jana Bender</dc:creator>
  <dc:description>VITRONIC PPT-Master</dc:description>
  <cp:lastModifiedBy>Adam Jankowski</cp:lastModifiedBy>
  <cp:revision>76</cp:revision>
  <cp:lastPrinted>2023-09-24T16:00:45Z</cp:lastPrinted>
  <dcterms:created xsi:type="dcterms:W3CDTF">2023-02-27T10:46:37Z</dcterms:created>
  <dcterms:modified xsi:type="dcterms:W3CDTF">2023-09-25T07:31:39Z</dcterms:modified>
  <cp:contentStatus>Version 1.5</cp:contentStatus>
  <cp:version>2.0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0x010100E7C96192CA82DA48BC0D7A6134025F5D</vt:lpwstr>
  </property>
  <property fmtid="{D5CDD505-2E9C-101B-9397-08002B2CF9AE}" pid="3" name="MediaServiceImageTags">
    <vt:lpwstr/>
  </property>
</Properties>
</file>