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1.jpg" ContentType="image/jpeg"/>
  <Override PartName="/ppt/media/image25.jpg" ContentType="image/jpeg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2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2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media/image49.jpg" ContentType="image/jpeg"/>
  <Override PartName="/ppt/media/image50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17" r:id="rId2"/>
    <p:sldId id="260" r:id="rId3"/>
    <p:sldId id="261" r:id="rId4"/>
    <p:sldId id="299" r:id="rId5"/>
    <p:sldId id="318" r:id="rId6"/>
    <p:sldId id="263" r:id="rId7"/>
    <p:sldId id="313" r:id="rId8"/>
    <p:sldId id="314" r:id="rId9"/>
    <p:sldId id="321" r:id="rId10"/>
    <p:sldId id="319" r:id="rId11"/>
    <p:sldId id="320" r:id="rId12"/>
    <p:sldId id="265" r:id="rId13"/>
    <p:sldId id="267" r:id="rId14"/>
    <p:sldId id="270" r:id="rId15"/>
    <p:sldId id="271" r:id="rId16"/>
    <p:sldId id="273" r:id="rId17"/>
    <p:sldId id="315" r:id="rId18"/>
    <p:sldId id="322" r:id="rId19"/>
    <p:sldId id="278" r:id="rId20"/>
    <p:sldId id="310" r:id="rId21"/>
    <p:sldId id="284" r:id="rId22"/>
    <p:sldId id="286" r:id="rId23"/>
    <p:sldId id="287" r:id="rId24"/>
    <p:sldId id="288" r:id="rId25"/>
    <p:sldId id="292" r:id="rId26"/>
    <p:sldId id="295" r:id="rId27"/>
    <p:sldId id="297" r:id="rId28"/>
    <p:sldId id="298" r:id="rId29"/>
  </p:sldIdLst>
  <p:sldSz cx="20104100" cy="11309350"/>
  <p:notesSz cx="20104100" cy="113093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9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ADAD"/>
    <a:srgbClr val="B0B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9" autoAdjust="0"/>
    <p:restoredTop sz="95205" autoAdjust="0"/>
  </p:normalViewPr>
  <p:slideViewPr>
    <p:cSldViewPr>
      <p:cViewPr varScale="1">
        <p:scale>
          <a:sx n="66" d="100"/>
          <a:sy n="66" d="100"/>
        </p:scale>
        <p:origin x="660" y="84"/>
      </p:cViewPr>
      <p:guideLst>
        <p:guide orient="horz" pos="289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ud&#380;et%20&#347;lubny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Zeszyt1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Zeszy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0"/>
          <c:tx>
            <c:strRef>
              <c:f>'[Budżet ślubny1]Budżet ślubny'!$E$6</c:f>
              <c:strCache>
                <c:ptCount val="1"/>
                <c:pt idx="0">
                  <c:v>RZECZYWISTE</c:v>
                </c:pt>
              </c:strCache>
            </c:strRef>
          </c:tx>
          <c:spPr>
            <a:solidFill>
              <a:srgbClr val="219497"/>
            </a:solidFill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572B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C7E-43D5-8554-4F74EFE89BA0}"/>
              </c:ext>
            </c:extLst>
          </c:dPt>
          <c:dPt>
            <c:idx val="1"/>
            <c:bubble3D val="0"/>
            <c:spPr>
              <a:solidFill>
                <a:srgbClr val="D67C3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7E-43D5-8554-4F74EFE89BA0}"/>
              </c:ext>
            </c:extLst>
          </c:dPt>
          <c:dPt>
            <c:idx val="2"/>
            <c:bubble3D val="0"/>
            <c:spPr>
              <a:solidFill>
                <a:srgbClr val="9A9A9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7E-43D5-8554-4F74EFE89BA0}"/>
              </c:ext>
            </c:extLst>
          </c:dPt>
          <c:dPt>
            <c:idx val="3"/>
            <c:bubble3D val="0"/>
            <c:spPr>
              <a:solidFill>
                <a:srgbClr val="E6AD2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7E-43D5-8554-4F74EFE89BA0}"/>
              </c:ext>
            </c:extLst>
          </c:dPt>
          <c:dPt>
            <c:idx val="4"/>
            <c:bubble3D val="0"/>
            <c:spPr>
              <a:solidFill>
                <a:srgbClr val="21949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7E-43D5-8554-4F74EFE89BA0}"/>
              </c:ext>
            </c:extLst>
          </c:dPt>
          <c:dPt>
            <c:idx val="5"/>
            <c:bubble3D val="0"/>
            <c:spPr>
              <a:solidFill>
                <a:srgbClr val="21949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C7E-43D5-8554-4F74EFE89BA0}"/>
              </c:ext>
            </c:extLst>
          </c:dPt>
          <c:dPt>
            <c:idx val="6"/>
            <c:bubble3D val="0"/>
            <c:spPr>
              <a:solidFill>
                <a:srgbClr val="21949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C7E-43D5-8554-4F74EFE89BA0}"/>
              </c:ext>
            </c:extLst>
          </c:dPt>
          <c:dPt>
            <c:idx val="7"/>
            <c:bubble3D val="0"/>
            <c:spPr>
              <a:solidFill>
                <a:srgbClr val="21949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C7E-43D5-8554-4F74EFE89BA0}"/>
              </c:ext>
            </c:extLst>
          </c:dPt>
          <c:dPt>
            <c:idx val="8"/>
            <c:bubble3D val="0"/>
            <c:spPr>
              <a:solidFill>
                <a:srgbClr val="21949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C7E-43D5-8554-4F74EFE89BA0}"/>
              </c:ext>
            </c:extLst>
          </c:dPt>
          <c:dPt>
            <c:idx val="9"/>
            <c:bubble3D val="0"/>
            <c:spPr>
              <a:solidFill>
                <a:srgbClr val="21949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C7E-43D5-8554-4F74EFE89BA0}"/>
              </c:ext>
            </c:extLst>
          </c:dPt>
          <c:dLbls>
            <c:delete val="1"/>
          </c:dLbls>
          <c:cat>
            <c:strRef>
              <c:f>'[Budżet ślubny1]Budżet ślubny'!$C$7:$C$16</c:f>
              <c:strCache>
                <c:ptCount val="10"/>
                <c:pt idx="0">
                  <c:v>Stroje</c:v>
                </c:pt>
                <c:pt idx="1">
                  <c:v>Wesele</c:v>
                </c:pt>
                <c:pt idx="2">
                  <c:v>Muzyka</c:v>
                </c:pt>
                <c:pt idx="3">
                  <c:v>Drukowanie</c:v>
                </c:pt>
                <c:pt idx="4">
                  <c:v>Fotografie</c:v>
                </c:pt>
                <c:pt idx="5">
                  <c:v>Dekoracje</c:v>
                </c:pt>
                <c:pt idx="6">
                  <c:v>Kwiaty</c:v>
                </c:pt>
                <c:pt idx="7">
                  <c:v>Prezenty</c:v>
                </c:pt>
                <c:pt idx="8">
                  <c:v>Przejazdy</c:v>
                </c:pt>
                <c:pt idx="9">
                  <c:v>Inne</c:v>
                </c:pt>
              </c:strCache>
            </c:strRef>
          </c:cat>
          <c:val>
            <c:numRef>
              <c:f>'[Budżet ślubny1]Budżet ślubny'!$E$7:$E$16</c:f>
              <c:numCache>
                <c:formatCode>#,##0.00</c:formatCode>
                <c:ptCount val="10"/>
                <c:pt idx="0">
                  <c:v>866.38959999999997</c:v>
                </c:pt>
                <c:pt idx="1">
                  <c:v>270.31439999999998</c:v>
                </c:pt>
                <c:pt idx="2">
                  <c:v>54.633400000000002</c:v>
                </c:pt>
                <c:pt idx="3">
                  <c:v>4.2827000000000002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C7E-43D5-8554-4F74EFE89BA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354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Arkusz1!$B$2:$B$12</c:f>
              <c:numCache>
                <c:formatCode>General</c:formatCode>
                <c:ptCount val="11"/>
                <c:pt idx="0">
                  <c:v>2.8</c:v>
                </c:pt>
                <c:pt idx="1">
                  <c:v>4.9000000000000004</c:v>
                </c:pt>
                <c:pt idx="2">
                  <c:v>3.5</c:v>
                </c:pt>
                <c:pt idx="3">
                  <c:v>3.4</c:v>
                </c:pt>
                <c:pt idx="4">
                  <c:v>2.8</c:v>
                </c:pt>
                <c:pt idx="5">
                  <c:v>2.6</c:v>
                </c:pt>
                <c:pt idx="6">
                  <c:v>2.9</c:v>
                </c:pt>
                <c:pt idx="7">
                  <c:v>3.5</c:v>
                </c:pt>
                <c:pt idx="8">
                  <c:v>2</c:v>
                </c:pt>
                <c:pt idx="9">
                  <c:v>0.8</c:v>
                </c:pt>
                <c:pt idx="10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2C-430B-B9F3-8FA12984BE4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1"/>
        <c:overlap val="-27"/>
        <c:axId val="1075977536"/>
        <c:axId val="1075984256"/>
      </c:barChart>
      <c:catAx>
        <c:axId val="10759775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75984256"/>
        <c:crosses val="autoZero"/>
        <c:auto val="0"/>
        <c:lblAlgn val="ctr"/>
        <c:lblOffset val="100"/>
        <c:noMultiLvlLbl val="0"/>
      </c:catAx>
      <c:valAx>
        <c:axId val="1075984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75977536"/>
        <c:crosses val="autoZero"/>
        <c:crossBetween val="between"/>
      </c:valAx>
      <c:spPr>
        <a:noFill/>
        <a:ln>
          <a:noFill/>
        </a:ln>
        <a:effectLst>
          <a:glow>
            <a:schemeClr val="accent1"/>
          </a:glow>
          <a:softEdge rad="25400"/>
        </a:effectLst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alpha val="99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Arkusz1!$A$60:$A$70</cx:f>
        <cx:lvl ptCount="11">
          <cx:pt idx="0">2015 r.</cx:pt>
          <cx:pt idx="1">2016 r.</cx:pt>
          <cx:pt idx="2">2017 r.</cx:pt>
          <cx:pt idx="3">2018 r.</cx:pt>
          <cx:pt idx="4">2019 r.</cx:pt>
          <cx:pt idx="5">2020 r.</cx:pt>
          <cx:pt idx="6">2021 r.</cx:pt>
          <cx:pt idx="7">2022 r.</cx:pt>
          <cx:pt idx="8">2023 r.</cx:pt>
          <cx:pt idx="9">2024 r.</cx:pt>
          <cx:pt idx="10">2025 r.</cx:pt>
        </cx:lvl>
      </cx:strDim>
      <cx:numDim type="val">
        <cx:f>Arkusz1!$B$60:$B$70</cx:f>
        <cx:lvl ptCount="11" formatCode="Standardowy">
          <cx:pt idx="0">31</cx:pt>
          <cx:pt idx="1">34</cx:pt>
          <cx:pt idx="2">35</cx:pt>
          <cx:pt idx="3">37</cx:pt>
          <cx:pt idx="4">28</cx:pt>
          <cx:pt idx="5">24</cx:pt>
          <cx:pt idx="6">26.699999999999999</cx:pt>
          <cx:pt idx="7">22</cx:pt>
          <cx:pt idx="8">20</cx:pt>
          <cx:pt idx="9">21.800000000000001</cx:pt>
          <cx:pt idx="10">19.399999999999999</cx:pt>
        </cx:lvl>
      </cx:numDim>
    </cx:data>
  </cx:chartData>
  <cx:chart>
    <cx:plotArea>
      <cx:plotAreaRegion>
        <cx:series layoutId="clusteredColumn" uniqueId="{CC21563D-3913-4D54-81F5-19D9265BBC91}" formatIdx="0">
          <cx:spPr>
            <a:solidFill>
              <a:schemeClr val="accent5">
                <a:lumMod val="60000"/>
                <a:lumOff val="40000"/>
              </a:schemeClr>
            </a:solidFill>
          </cx:spPr>
          <cx:dataId val="0"/>
          <cx:layoutPr>
            <cx:aggregation/>
          </cx:layoutPr>
        </cx:series>
      </cx:plotAreaRegion>
      <cx:axis id="0">
        <cx:catScaling gapWidth="0.839999974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2000"/>
            </a:pPr>
            <a:endParaRPr lang="pl-PL" sz="20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cx:txPr>
      </cx:axis>
      <cx:axis id="1">
        <cx:valScaling/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2000"/>
            </a:pPr>
            <a:endParaRPr lang="pl-PL" sz="20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Arkusz1!$A$40:$A$50</cx:f>
        <cx:lvl ptCount="11">
          <cx:pt idx="0">2015 r.</cx:pt>
          <cx:pt idx="1">2016 r.</cx:pt>
          <cx:pt idx="2">2017 r.</cx:pt>
          <cx:pt idx="3">2018 r.</cx:pt>
          <cx:pt idx="4">2019 r.</cx:pt>
          <cx:pt idx="5">2020 r.</cx:pt>
          <cx:pt idx="6">2021 r.</cx:pt>
          <cx:pt idx="7">2022 r.</cx:pt>
          <cx:pt idx="8">2023 r.</cx:pt>
          <cx:pt idx="9">2024 r.</cx:pt>
          <cx:pt idx="10">2025 r.</cx:pt>
        </cx:lvl>
      </cx:strDim>
      <cx:numDim type="val">
        <cx:f>Arkusz1!$B$40:$B$50</cx:f>
        <cx:lvl ptCount="11" formatCode="Standardowy">
          <cx:pt idx="0">27</cx:pt>
          <cx:pt idx="1">27</cx:pt>
          <cx:pt idx="2">28</cx:pt>
          <cx:pt idx="3">29</cx:pt>
          <cx:pt idx="4">20</cx:pt>
          <cx:pt idx="5">17</cx:pt>
          <cx:pt idx="6">19.699999999999999</cx:pt>
          <cx:pt idx="7">16.899999999999999</cx:pt>
          <cx:pt idx="8">14</cx:pt>
          <cx:pt idx="9">14.5</cx:pt>
          <cx:pt idx="10">13.4</cx:pt>
        </cx:lvl>
      </cx:numDim>
    </cx:data>
  </cx:chartData>
  <cx:chart>
    <cx:plotArea>
      <cx:plotAreaRegion>
        <cx:series layoutId="clusteredColumn" uniqueId="{4DAA0E82-E8BA-4857-B315-73CE26FB77D2}" formatIdx="0">
          <cx:spPr>
            <a:solidFill>
              <a:schemeClr val="accent5">
                <a:lumMod val="60000"/>
                <a:lumOff val="40000"/>
              </a:schemeClr>
            </a:solidFill>
          </cx:spPr>
          <cx:dataId val="0"/>
          <cx:layoutPr>
            <cx:aggregation/>
          </cx:layoutPr>
        </cx:series>
      </cx:plotAreaRegion>
      <cx:axis id="0">
        <cx:catScaling gapWidth="0.87999999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2000"/>
            </a:pPr>
            <a:endParaRPr lang="pl-PL" sz="20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cx:txPr>
      </cx:axis>
      <cx:axis id="1">
        <cx:valScaling/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2000"/>
            </a:pPr>
            <a:endParaRPr lang="pl-PL" sz="20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4DAF2-E281-437E-9FF3-06605254AEF0}" type="datetimeFigureOut">
              <a:rPr lang="pl-PL" smtClean="0"/>
              <a:t>23.06.2026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A0DDE-479C-4C93-9B4F-9D0774EDD9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059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A0DDE-479C-4C93-9B4F-9D0774EDD938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1824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A0DDE-479C-4C93-9B4F-9D0774EDD93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5479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A0DDE-479C-4C93-9B4F-9D0774EDD938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34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" y="0"/>
            <a:ext cx="20103921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764" y="0"/>
            <a:ext cx="20101560" cy="11306810"/>
          </a:xfrm>
          <a:custGeom>
            <a:avLst/>
            <a:gdLst/>
            <a:ahLst/>
            <a:cxnLst/>
            <a:rect l="l" t="t" r="r" b="b"/>
            <a:pathLst>
              <a:path w="20101560" h="11306810">
                <a:moveTo>
                  <a:pt x="20101335" y="11306556"/>
                </a:moveTo>
                <a:lnTo>
                  <a:pt x="0" y="11306556"/>
                </a:lnTo>
                <a:lnTo>
                  <a:pt x="0" y="0"/>
                </a:lnTo>
                <a:lnTo>
                  <a:pt x="20101335" y="0"/>
                </a:lnTo>
                <a:lnTo>
                  <a:pt x="20101335" y="11306556"/>
                </a:lnTo>
                <a:close/>
              </a:path>
            </a:pathLst>
          </a:custGeom>
          <a:solidFill>
            <a:srgbClr val="212752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855928" y="0"/>
            <a:ext cx="4167504" cy="3288029"/>
          </a:xfrm>
          <a:custGeom>
            <a:avLst/>
            <a:gdLst/>
            <a:ahLst/>
            <a:cxnLst/>
            <a:rect l="l" t="t" r="r" b="b"/>
            <a:pathLst>
              <a:path w="4167504" h="3288029">
                <a:moveTo>
                  <a:pt x="4167412" y="0"/>
                </a:moveTo>
                <a:lnTo>
                  <a:pt x="0" y="0"/>
                </a:lnTo>
                <a:lnTo>
                  <a:pt x="0" y="3287858"/>
                </a:lnTo>
                <a:lnTo>
                  <a:pt x="4167412" y="3287858"/>
                </a:lnTo>
                <a:lnTo>
                  <a:pt x="4167412" y="0"/>
                </a:lnTo>
                <a:close/>
              </a:path>
            </a:pathLst>
          </a:custGeom>
          <a:solidFill>
            <a:srgbClr val="FFFFFF">
              <a:alpha val="46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4950728"/>
            <a:ext cx="20086320" cy="2806700"/>
          </a:xfrm>
          <a:custGeom>
            <a:avLst/>
            <a:gdLst/>
            <a:ahLst/>
            <a:cxnLst/>
            <a:rect l="l" t="t" r="r" b="b"/>
            <a:pathLst>
              <a:path w="20086320" h="2806700">
                <a:moveTo>
                  <a:pt x="0" y="0"/>
                </a:moveTo>
                <a:lnTo>
                  <a:pt x="20085880" y="0"/>
                </a:lnTo>
                <a:lnTo>
                  <a:pt x="20085880" y="2806197"/>
                </a:lnTo>
                <a:lnTo>
                  <a:pt x="0" y="28061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46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96610" y="778625"/>
            <a:ext cx="531633" cy="533061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9629959" y="799184"/>
            <a:ext cx="341630" cy="300355"/>
          </a:xfrm>
          <a:custGeom>
            <a:avLst/>
            <a:gdLst/>
            <a:ahLst/>
            <a:cxnLst/>
            <a:rect l="l" t="t" r="r" b="b"/>
            <a:pathLst>
              <a:path w="341629" h="300355">
                <a:moveTo>
                  <a:pt x="197504" y="0"/>
                </a:moveTo>
                <a:lnTo>
                  <a:pt x="153815" y="9325"/>
                </a:lnTo>
                <a:lnTo>
                  <a:pt x="110684" y="28155"/>
                </a:lnTo>
                <a:lnTo>
                  <a:pt x="70413" y="56250"/>
                </a:lnTo>
                <a:lnTo>
                  <a:pt x="31920" y="98448"/>
                </a:lnTo>
                <a:lnTo>
                  <a:pt x="8238" y="144321"/>
                </a:lnTo>
                <a:lnTo>
                  <a:pt x="0" y="190328"/>
                </a:lnTo>
                <a:lnTo>
                  <a:pt x="7840" y="232925"/>
                </a:lnTo>
                <a:lnTo>
                  <a:pt x="32394" y="268569"/>
                </a:lnTo>
                <a:lnTo>
                  <a:pt x="63938" y="289198"/>
                </a:lnTo>
                <a:lnTo>
                  <a:pt x="101834" y="299602"/>
                </a:lnTo>
                <a:lnTo>
                  <a:pt x="143779" y="300022"/>
                </a:lnTo>
                <a:lnTo>
                  <a:pt x="187470" y="290695"/>
                </a:lnTo>
                <a:lnTo>
                  <a:pt x="230604" y="271863"/>
                </a:lnTo>
                <a:lnTo>
                  <a:pt x="270878" y="243763"/>
                </a:lnTo>
                <a:lnTo>
                  <a:pt x="309371" y="201566"/>
                </a:lnTo>
                <a:lnTo>
                  <a:pt x="333053" y="155692"/>
                </a:lnTo>
                <a:lnTo>
                  <a:pt x="341290" y="109685"/>
                </a:lnTo>
                <a:lnTo>
                  <a:pt x="333446" y="67088"/>
                </a:lnTo>
                <a:lnTo>
                  <a:pt x="308888" y="31445"/>
                </a:lnTo>
                <a:lnTo>
                  <a:pt x="277343" y="10820"/>
                </a:lnTo>
                <a:lnTo>
                  <a:pt x="239448" y="418"/>
                </a:lnTo>
                <a:lnTo>
                  <a:pt x="1975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57377" y="1125535"/>
            <a:ext cx="716013" cy="717621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9765751" y="1143682"/>
            <a:ext cx="501650" cy="470534"/>
          </a:xfrm>
          <a:custGeom>
            <a:avLst/>
            <a:gdLst/>
            <a:ahLst/>
            <a:cxnLst/>
            <a:rect l="l" t="t" r="r" b="b"/>
            <a:pathLst>
              <a:path w="501650" h="470534">
                <a:moveTo>
                  <a:pt x="312812" y="0"/>
                </a:moveTo>
                <a:lnTo>
                  <a:pt x="265116" y="6485"/>
                </a:lnTo>
                <a:lnTo>
                  <a:pt x="216892" y="21328"/>
                </a:lnTo>
                <a:lnTo>
                  <a:pt x="169585" y="44206"/>
                </a:lnTo>
                <a:lnTo>
                  <a:pt x="124640" y="74798"/>
                </a:lnTo>
                <a:lnTo>
                  <a:pt x="83504" y="112783"/>
                </a:lnTo>
                <a:lnTo>
                  <a:pt x="49179" y="155757"/>
                </a:lnTo>
                <a:lnTo>
                  <a:pt x="23765" y="200651"/>
                </a:lnTo>
                <a:lnTo>
                  <a:pt x="7344" y="246145"/>
                </a:lnTo>
                <a:lnTo>
                  <a:pt x="0" y="290922"/>
                </a:lnTo>
                <a:lnTo>
                  <a:pt x="1814" y="333661"/>
                </a:lnTo>
                <a:lnTo>
                  <a:pt x="12871" y="373045"/>
                </a:lnTo>
                <a:lnTo>
                  <a:pt x="33253" y="407754"/>
                </a:lnTo>
                <a:lnTo>
                  <a:pt x="63043" y="436469"/>
                </a:lnTo>
                <a:lnTo>
                  <a:pt x="100483" y="456981"/>
                </a:lnTo>
                <a:lnTo>
                  <a:pt x="142787" y="468173"/>
                </a:lnTo>
                <a:lnTo>
                  <a:pt x="188510" y="470365"/>
                </a:lnTo>
                <a:lnTo>
                  <a:pt x="236206" y="463880"/>
                </a:lnTo>
                <a:lnTo>
                  <a:pt x="284430" y="449037"/>
                </a:lnTo>
                <a:lnTo>
                  <a:pt x="331736" y="426159"/>
                </a:lnTo>
                <a:lnTo>
                  <a:pt x="376681" y="395567"/>
                </a:lnTo>
                <a:lnTo>
                  <a:pt x="417818" y="357582"/>
                </a:lnTo>
                <a:lnTo>
                  <a:pt x="452142" y="314608"/>
                </a:lnTo>
                <a:lnTo>
                  <a:pt x="477556" y="269716"/>
                </a:lnTo>
                <a:lnTo>
                  <a:pt x="493977" y="224222"/>
                </a:lnTo>
                <a:lnTo>
                  <a:pt x="501322" y="179447"/>
                </a:lnTo>
                <a:lnTo>
                  <a:pt x="499508" y="136708"/>
                </a:lnTo>
                <a:lnTo>
                  <a:pt x="488451" y="97325"/>
                </a:lnTo>
                <a:lnTo>
                  <a:pt x="468069" y="62614"/>
                </a:lnTo>
                <a:lnTo>
                  <a:pt x="438278" y="33895"/>
                </a:lnTo>
                <a:lnTo>
                  <a:pt x="400838" y="13383"/>
                </a:lnTo>
                <a:lnTo>
                  <a:pt x="358534" y="2192"/>
                </a:lnTo>
                <a:lnTo>
                  <a:pt x="3128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19206" y="1206937"/>
            <a:ext cx="420748" cy="42257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448993" y="1235789"/>
            <a:ext cx="221679" cy="197359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9756978" y="1304777"/>
            <a:ext cx="82550" cy="274320"/>
          </a:xfrm>
          <a:custGeom>
            <a:avLst/>
            <a:gdLst/>
            <a:ahLst/>
            <a:cxnLst/>
            <a:rect l="l" t="t" r="r" b="b"/>
            <a:pathLst>
              <a:path w="82550" h="274319">
                <a:moveTo>
                  <a:pt x="49256" y="0"/>
                </a:moveTo>
                <a:lnTo>
                  <a:pt x="28228" y="41935"/>
                </a:lnTo>
                <a:lnTo>
                  <a:pt x="12749" y="86527"/>
                </a:lnTo>
                <a:lnTo>
                  <a:pt x="3210" y="133258"/>
                </a:lnTo>
                <a:lnTo>
                  <a:pt x="0" y="181612"/>
                </a:lnTo>
                <a:lnTo>
                  <a:pt x="3509" y="231071"/>
                </a:lnTo>
                <a:lnTo>
                  <a:pt x="5209" y="241938"/>
                </a:lnTo>
                <a:lnTo>
                  <a:pt x="7227" y="252674"/>
                </a:lnTo>
                <a:lnTo>
                  <a:pt x="9553" y="263278"/>
                </a:lnTo>
                <a:lnTo>
                  <a:pt x="12178" y="273750"/>
                </a:lnTo>
                <a:lnTo>
                  <a:pt x="46003" y="235394"/>
                </a:lnTo>
                <a:lnTo>
                  <a:pt x="69789" y="189994"/>
                </a:lnTo>
                <a:lnTo>
                  <a:pt x="82071" y="139497"/>
                </a:lnTo>
                <a:lnTo>
                  <a:pt x="81381" y="85850"/>
                </a:lnTo>
                <a:lnTo>
                  <a:pt x="76794" y="62627"/>
                </a:lnTo>
                <a:lnTo>
                  <a:pt x="69802" y="40498"/>
                </a:lnTo>
                <a:lnTo>
                  <a:pt x="60569" y="19583"/>
                </a:lnTo>
                <a:lnTo>
                  <a:pt x="492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9756978" y="1304777"/>
            <a:ext cx="82550" cy="274320"/>
          </a:xfrm>
          <a:custGeom>
            <a:avLst/>
            <a:gdLst/>
            <a:ahLst/>
            <a:cxnLst/>
            <a:rect l="l" t="t" r="r" b="b"/>
            <a:pathLst>
              <a:path w="82550" h="274319">
                <a:moveTo>
                  <a:pt x="12178" y="273750"/>
                </a:moveTo>
                <a:lnTo>
                  <a:pt x="3509" y="231071"/>
                </a:lnTo>
                <a:lnTo>
                  <a:pt x="0" y="181612"/>
                </a:lnTo>
                <a:lnTo>
                  <a:pt x="3210" y="133258"/>
                </a:lnTo>
                <a:lnTo>
                  <a:pt x="12749" y="86527"/>
                </a:lnTo>
                <a:lnTo>
                  <a:pt x="28228" y="41935"/>
                </a:lnTo>
                <a:lnTo>
                  <a:pt x="49256" y="0"/>
                </a:lnTo>
                <a:lnTo>
                  <a:pt x="60569" y="19583"/>
                </a:lnTo>
                <a:lnTo>
                  <a:pt x="69802" y="40498"/>
                </a:lnTo>
                <a:lnTo>
                  <a:pt x="76794" y="62627"/>
                </a:lnTo>
                <a:lnTo>
                  <a:pt x="81381" y="85850"/>
                </a:lnTo>
                <a:lnTo>
                  <a:pt x="82071" y="139497"/>
                </a:lnTo>
                <a:lnTo>
                  <a:pt x="69789" y="189994"/>
                </a:lnTo>
                <a:lnTo>
                  <a:pt x="46003" y="235394"/>
                </a:lnTo>
                <a:lnTo>
                  <a:pt x="12178" y="27375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9805383" y="1125477"/>
            <a:ext cx="311150" cy="186690"/>
          </a:xfrm>
          <a:custGeom>
            <a:avLst/>
            <a:gdLst/>
            <a:ahLst/>
            <a:cxnLst/>
            <a:rect l="l" t="t" r="r" b="b"/>
            <a:pathLst>
              <a:path w="311150" h="186690">
                <a:moveTo>
                  <a:pt x="310733" y="0"/>
                </a:moveTo>
                <a:lnTo>
                  <a:pt x="260191" y="3497"/>
                </a:lnTo>
                <a:lnTo>
                  <a:pt x="212896" y="13455"/>
                </a:lnTo>
                <a:lnTo>
                  <a:pt x="168373" y="29304"/>
                </a:lnTo>
                <a:lnTo>
                  <a:pt x="126983" y="50562"/>
                </a:lnTo>
                <a:lnTo>
                  <a:pt x="89088" y="76748"/>
                </a:lnTo>
                <a:lnTo>
                  <a:pt x="55052" y="107380"/>
                </a:lnTo>
                <a:lnTo>
                  <a:pt x="25235" y="141977"/>
                </a:lnTo>
                <a:lnTo>
                  <a:pt x="0" y="180057"/>
                </a:lnTo>
                <a:lnTo>
                  <a:pt x="22899" y="184099"/>
                </a:lnTo>
                <a:lnTo>
                  <a:pt x="46310" y="186116"/>
                </a:lnTo>
                <a:lnTo>
                  <a:pt x="70124" y="186022"/>
                </a:lnTo>
                <a:lnTo>
                  <a:pt x="144459" y="171581"/>
                </a:lnTo>
                <a:lnTo>
                  <a:pt x="190111" y="150594"/>
                </a:lnTo>
                <a:lnTo>
                  <a:pt x="230380" y="121857"/>
                </a:lnTo>
                <a:lnTo>
                  <a:pt x="264450" y="86455"/>
                </a:lnTo>
                <a:lnTo>
                  <a:pt x="291506" y="45474"/>
                </a:lnTo>
                <a:lnTo>
                  <a:pt x="3107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9805383" y="1125477"/>
            <a:ext cx="311150" cy="186690"/>
          </a:xfrm>
          <a:custGeom>
            <a:avLst/>
            <a:gdLst/>
            <a:ahLst/>
            <a:cxnLst/>
            <a:rect l="l" t="t" r="r" b="b"/>
            <a:pathLst>
              <a:path w="311150" h="186690">
                <a:moveTo>
                  <a:pt x="260191" y="3497"/>
                </a:moveTo>
                <a:lnTo>
                  <a:pt x="272906" y="1936"/>
                </a:lnTo>
                <a:lnTo>
                  <a:pt x="285572" y="841"/>
                </a:lnTo>
                <a:lnTo>
                  <a:pt x="298183" y="200"/>
                </a:lnTo>
                <a:lnTo>
                  <a:pt x="310733" y="0"/>
                </a:lnTo>
                <a:lnTo>
                  <a:pt x="291506" y="45474"/>
                </a:lnTo>
                <a:lnTo>
                  <a:pt x="264450" y="86455"/>
                </a:lnTo>
                <a:lnTo>
                  <a:pt x="230380" y="121857"/>
                </a:lnTo>
                <a:lnTo>
                  <a:pt x="190111" y="150594"/>
                </a:lnTo>
                <a:lnTo>
                  <a:pt x="144459" y="171581"/>
                </a:lnTo>
                <a:lnTo>
                  <a:pt x="94237" y="183732"/>
                </a:lnTo>
                <a:lnTo>
                  <a:pt x="46310" y="186116"/>
                </a:lnTo>
                <a:lnTo>
                  <a:pt x="22899" y="184099"/>
                </a:lnTo>
                <a:lnTo>
                  <a:pt x="0" y="180057"/>
                </a:lnTo>
                <a:lnTo>
                  <a:pt x="25235" y="141977"/>
                </a:lnTo>
                <a:lnTo>
                  <a:pt x="55052" y="107380"/>
                </a:lnTo>
                <a:lnTo>
                  <a:pt x="89088" y="76748"/>
                </a:lnTo>
                <a:lnTo>
                  <a:pt x="126983" y="50562"/>
                </a:lnTo>
                <a:lnTo>
                  <a:pt x="168373" y="29304"/>
                </a:lnTo>
                <a:lnTo>
                  <a:pt x="212896" y="13455"/>
                </a:lnTo>
                <a:lnTo>
                  <a:pt x="260191" y="3497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650992" y="1207032"/>
            <a:ext cx="158864" cy="100457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51515" y="2526277"/>
            <a:ext cx="2156897" cy="182224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50421" y="1852712"/>
            <a:ext cx="3389823" cy="54491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43469" y="5649252"/>
            <a:ext cx="14217160" cy="1093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8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pPr marL="86995">
              <a:lnSpc>
                <a:spcPct val="100000"/>
              </a:lnSpc>
              <a:spcBef>
                <a:spcPts val="655"/>
              </a:spcBef>
            </a:pPr>
            <a:fld id="{81D60167-4931-47E6-BA6A-407CBD079E47}" type="slidenum">
              <a:rPr spc="-229" dirty="0"/>
              <a:t>‹#›</a:t>
            </a:fld>
            <a:r>
              <a:rPr spc="-229" dirty="0"/>
              <a:t>/43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21275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8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pPr marL="86995">
              <a:lnSpc>
                <a:spcPct val="100000"/>
              </a:lnSpc>
              <a:spcBef>
                <a:spcPts val="655"/>
              </a:spcBef>
            </a:pPr>
            <a:fld id="{81D60167-4931-47E6-BA6A-407CBD079E47}" type="slidenum">
              <a:rPr spc="-229" dirty="0"/>
              <a:t>‹#›</a:t>
            </a:fld>
            <a:r>
              <a:rPr spc="-229" dirty="0"/>
              <a:t>/43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8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pPr marL="86995">
              <a:lnSpc>
                <a:spcPct val="100000"/>
              </a:lnSpc>
              <a:spcBef>
                <a:spcPts val="655"/>
              </a:spcBef>
            </a:pPr>
            <a:fld id="{81D60167-4931-47E6-BA6A-407CBD079E47}" type="slidenum">
              <a:rPr spc="-229" dirty="0"/>
              <a:t>‹#›</a:t>
            </a:fld>
            <a:r>
              <a:rPr spc="-229" dirty="0"/>
              <a:t>/43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8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pPr marL="86995">
              <a:lnSpc>
                <a:spcPct val="100000"/>
              </a:lnSpc>
              <a:spcBef>
                <a:spcPts val="655"/>
              </a:spcBef>
            </a:pPr>
            <a:fld id="{81D60167-4931-47E6-BA6A-407CBD079E47}" type="slidenum">
              <a:rPr spc="-229" dirty="0"/>
              <a:t>‹#›</a:t>
            </a:fld>
            <a:r>
              <a:rPr spc="-229" dirty="0"/>
              <a:t>/43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8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pPr marL="86995">
              <a:lnSpc>
                <a:spcPct val="100000"/>
              </a:lnSpc>
              <a:spcBef>
                <a:spcPts val="655"/>
              </a:spcBef>
            </a:pPr>
            <a:fld id="{81D60167-4931-47E6-BA6A-407CBD079E47}" type="slidenum">
              <a:rPr spc="-229" dirty="0"/>
              <a:t>‹#›</a:t>
            </a:fld>
            <a:r>
              <a:rPr spc="-229" dirty="0"/>
              <a:t>/43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2550" y="1442272"/>
            <a:ext cx="18518998" cy="2287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8280" y="3312541"/>
            <a:ext cx="18367539" cy="6182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rgbClr val="21275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60005" y="10566851"/>
            <a:ext cx="1128395" cy="539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1" i="0">
                <a:solidFill>
                  <a:srgbClr val="212752"/>
                </a:solidFill>
                <a:latin typeface="Tahoma"/>
                <a:cs typeface="Tahoma"/>
              </a:defRPr>
            </a:lvl1pPr>
          </a:lstStyle>
          <a:p>
            <a:pPr marL="86995">
              <a:lnSpc>
                <a:spcPct val="100000"/>
              </a:lnSpc>
              <a:spcBef>
                <a:spcPts val="655"/>
              </a:spcBef>
            </a:pPr>
            <a:fld id="{81D60167-4931-47E6-BA6A-407CBD079E47}" type="slidenum">
              <a:rPr spc="-229" dirty="0"/>
              <a:t>‹#›</a:t>
            </a:fld>
            <a:r>
              <a:rPr spc="-229" dirty="0"/>
              <a:t>/43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10" Type="http://schemas.openxmlformats.org/officeDocument/2006/relationships/image" Target="../media/image14.png"/><Relationship Id="rId4" Type="http://schemas.openxmlformats.org/officeDocument/2006/relationships/image" Target="../media/image27.jpg"/><Relationship Id="rId9" Type="http://schemas.openxmlformats.org/officeDocument/2006/relationships/hyperlink" Target="http://www.kedzierzynkozle.pl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chart" Target="../charts/char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2.png"/><Relationship Id="rId4" Type="http://schemas.openxmlformats.org/officeDocument/2006/relationships/hyperlink" Target="http://www.kedzierzynkozle.pl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www.kedzierzynkozle.pl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3.png"/><Relationship Id="rId4" Type="http://schemas.openxmlformats.org/officeDocument/2006/relationships/hyperlink" Target="http://www.kedzierzynkozle.pl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hyperlink" Target="http://www.kedzierzynkozle.pl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3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edzierzynkozle.pl/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edzierzynkozle.pl/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1.png"/><Relationship Id="rId7" Type="http://schemas.microsoft.com/office/2014/relationships/chartEx" Target="../charts/chartEx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14/relationships/chartEx" Target="../charts/chartEx2.xml"/><Relationship Id="rId5" Type="http://schemas.openxmlformats.org/officeDocument/2006/relationships/image" Target="../media/image14.png"/><Relationship Id="rId4" Type="http://schemas.openxmlformats.org/officeDocument/2006/relationships/hyperlink" Target="http://www.kedzierzynkozle.pl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chart" Target="../charts/chart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14.png"/><Relationship Id="rId4" Type="http://schemas.openxmlformats.org/officeDocument/2006/relationships/hyperlink" Target="http://www.kedzierzynkozle.pl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g"/><Relationship Id="rId5" Type="http://schemas.openxmlformats.org/officeDocument/2006/relationships/image" Target="../media/image14.png"/><Relationship Id="rId4" Type="http://schemas.openxmlformats.org/officeDocument/2006/relationships/hyperlink" Target="http://www.kedzierzynkozle.pl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4.png"/><Relationship Id="rId4" Type="http://schemas.openxmlformats.org/officeDocument/2006/relationships/hyperlink" Target="http://www.kedzierzynkozle.pl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4.png"/><Relationship Id="rId4" Type="http://schemas.openxmlformats.org/officeDocument/2006/relationships/hyperlink" Target="http://www.kedzierzynkozle.pl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://www.kedzierzynkozle.pl/" TargetMode="Externa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007612C-B067-975E-449A-A92575AA44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" y="-1"/>
            <a:ext cx="20256709" cy="1144587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A972CF0-E616-6C5C-79D5-F40A7CDD12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495" y="396875"/>
            <a:ext cx="2943110" cy="1676400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3FF8D3BC-B831-4960-4E29-7809A138B745}"/>
              </a:ext>
            </a:extLst>
          </p:cNvPr>
          <p:cNvSpPr txBox="1"/>
          <p:nvPr/>
        </p:nvSpPr>
        <p:spPr>
          <a:xfrm>
            <a:off x="2660650" y="6212839"/>
            <a:ext cx="13768069" cy="1093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" algn="ctr">
              <a:lnSpc>
                <a:spcPts val="5705"/>
              </a:lnSpc>
              <a:spcBef>
                <a:spcPts val="95"/>
              </a:spcBef>
            </a:pPr>
            <a:r>
              <a:rPr sz="4950" b="1" spc="-395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4950" b="1" spc="-3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4950" b="1" spc="-7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34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49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4950" b="1" spc="-47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4950" b="1" spc="-7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185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4950" dirty="0">
              <a:latin typeface="Tahoma"/>
              <a:cs typeface="Tahoma"/>
            </a:endParaRPr>
          </a:p>
          <a:p>
            <a:pPr algn="ctr">
              <a:lnSpc>
                <a:spcPts val="2705"/>
              </a:lnSpc>
            </a:pPr>
            <a:r>
              <a:rPr sz="2450" b="1" spc="10" dirty="0">
                <a:solidFill>
                  <a:srgbClr val="212752"/>
                </a:solidFill>
                <a:latin typeface="Tahoma"/>
                <a:cs typeface="Tahoma"/>
              </a:rPr>
              <a:t>obejmujący</a:t>
            </a:r>
            <a:r>
              <a:rPr sz="2450" b="1" spc="-15" dirty="0">
                <a:solidFill>
                  <a:srgbClr val="212752"/>
                </a:solidFill>
                <a:latin typeface="Tahoma"/>
                <a:cs typeface="Tahoma"/>
              </a:rPr>
              <a:t> podsumowanie działalności</a:t>
            </a:r>
            <a:r>
              <a:rPr sz="2450" b="1" spc="-1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450" b="1" spc="-55" dirty="0">
                <a:solidFill>
                  <a:srgbClr val="212752"/>
                </a:solidFill>
                <a:latin typeface="Tahoma"/>
                <a:cs typeface="Tahoma"/>
              </a:rPr>
              <a:t>Prezydenta</a:t>
            </a:r>
            <a:r>
              <a:rPr sz="2450" b="1" spc="-1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450" b="1" spc="-40" dirty="0">
                <a:solidFill>
                  <a:srgbClr val="212752"/>
                </a:solidFill>
                <a:latin typeface="Tahoma"/>
                <a:cs typeface="Tahoma"/>
              </a:rPr>
              <a:t>Miasta</a:t>
            </a:r>
            <a:r>
              <a:rPr sz="2450" b="1" spc="-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450" b="1" spc="-65" dirty="0">
                <a:solidFill>
                  <a:srgbClr val="212752"/>
                </a:solidFill>
                <a:latin typeface="Tahoma"/>
                <a:cs typeface="Tahoma"/>
              </a:rPr>
              <a:t>Kędzierzyn-Koźle</a:t>
            </a:r>
            <a:r>
              <a:rPr sz="2450" b="1" spc="-1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450" b="1" spc="-204" dirty="0">
                <a:solidFill>
                  <a:srgbClr val="212752"/>
                </a:solidFill>
                <a:latin typeface="Tahoma"/>
                <a:cs typeface="Tahoma"/>
              </a:rPr>
              <a:t>w</a:t>
            </a:r>
            <a:r>
              <a:rPr sz="2450" b="1" spc="-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450" b="1" spc="-180" dirty="0">
                <a:solidFill>
                  <a:srgbClr val="212752"/>
                </a:solidFill>
                <a:latin typeface="Tahoma"/>
                <a:cs typeface="Tahoma"/>
              </a:rPr>
              <a:t>202</a:t>
            </a:r>
            <a:r>
              <a:rPr lang="pl-PL" sz="2450" b="1" spc="-180" dirty="0">
                <a:solidFill>
                  <a:srgbClr val="212752"/>
                </a:solidFill>
                <a:latin typeface="Tahoma"/>
                <a:cs typeface="Tahoma"/>
              </a:rPr>
              <a:t>5 </a:t>
            </a:r>
            <a:r>
              <a:rPr sz="2450" b="1" spc="-80" dirty="0" err="1">
                <a:solidFill>
                  <a:srgbClr val="212752"/>
                </a:solidFill>
                <a:latin typeface="Tahoma"/>
                <a:cs typeface="Tahoma"/>
              </a:rPr>
              <a:t>roku</a:t>
            </a:r>
            <a:r>
              <a:rPr sz="2450" b="1" spc="-80" dirty="0">
                <a:solidFill>
                  <a:srgbClr val="212752"/>
                </a:solidFill>
                <a:latin typeface="Tahoma"/>
                <a:cs typeface="Tahoma"/>
              </a:rPr>
              <a:t>.</a:t>
            </a:r>
            <a:endParaRPr sz="24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849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DD358-1105-7FD3-3CEA-E1E5E4E5F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2">
            <a:extLst>
              <a:ext uri="{FF2B5EF4-FFF2-40B4-BE49-F238E27FC236}">
                <a16:creationId xmlns:a16="http://schemas.microsoft.com/office/drawing/2014/main" id="{01CC5CE0-70FC-66EE-55DF-75174C3C0EBB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1" name="object 3">
              <a:extLst>
                <a:ext uri="{FF2B5EF4-FFF2-40B4-BE49-F238E27FC236}">
                  <a16:creationId xmlns:a16="http://schemas.microsoft.com/office/drawing/2014/main" id="{2FA9C7F4-700B-CCD3-A23D-EDFBA840EAC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2" name="object 4">
              <a:extLst>
                <a:ext uri="{FF2B5EF4-FFF2-40B4-BE49-F238E27FC236}">
                  <a16:creationId xmlns:a16="http://schemas.microsoft.com/office/drawing/2014/main" id="{4D82DAFD-60D2-B2A4-2618-935AB4CB20CE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15A9C235-8372-E656-6E70-FE0BB1277FEF}"/>
              </a:ext>
            </a:extLst>
          </p:cNvPr>
          <p:cNvGrpSpPr/>
          <p:nvPr/>
        </p:nvGrpSpPr>
        <p:grpSpPr>
          <a:xfrm>
            <a:off x="0" y="15875"/>
            <a:ext cx="20104100" cy="1419860"/>
            <a:chOff x="0" y="0"/>
            <a:chExt cx="20104100" cy="1419860"/>
          </a:xfrm>
        </p:grpSpPr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75CEB2BC-FC72-EC58-B5A5-736736C9AA9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15FB518E-F0FB-2FA0-A164-85CDC43E9D33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>
            <a:extLst>
              <a:ext uri="{FF2B5EF4-FFF2-40B4-BE49-F238E27FC236}">
                <a16:creationId xmlns:a16="http://schemas.microsoft.com/office/drawing/2014/main" id="{62BD9835-65C2-973F-C6E4-40A269DD886D}"/>
              </a:ext>
            </a:extLst>
          </p:cNvPr>
          <p:cNvSpPr txBox="1"/>
          <p:nvPr/>
        </p:nvSpPr>
        <p:spPr>
          <a:xfrm>
            <a:off x="457474" y="2319507"/>
            <a:ext cx="10796687" cy="650626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35"/>
              </a:spcBef>
            </a:pP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Inwestycje mieszkaniowe realizowane przez deweloperów</a:t>
            </a:r>
            <a:r>
              <a:rPr lang="pl-PL" sz="3500" spc="-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Śródmieście 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zabudowa </a:t>
            </a:r>
            <a:r>
              <a:rPr lang="pl-PL" sz="3500" spc="35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wielo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i jednorodzinna przy ul. Astrów</a:t>
            </a: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Kuźniczka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szeregowa zabudowa w sąsiedztwie rzeki Kłodnica</a:t>
            </a: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Piastów-Powstańców Śląskich 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inwestycje przy al. Jana Pawła II w sąsiedztwie Kanału Gliwickiego oraz przy ul. Kuczyńskiego</a:t>
            </a: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Blachownia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budowa budynku wielorodzinnego przy ul. Zwycięstwa </a:t>
            </a:r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object 25">
            <a:extLst>
              <a:ext uri="{FF2B5EF4-FFF2-40B4-BE49-F238E27FC236}">
                <a16:creationId xmlns:a16="http://schemas.microsoft.com/office/drawing/2014/main" id="{954B8652-3920-4A5C-0DA0-30CBA1D9502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1064" y="0"/>
            <a:ext cx="23035" cy="1402679"/>
          </a:xfrm>
          <a:prstGeom prst="rect">
            <a:avLst/>
          </a:prstGeom>
        </p:spPr>
      </p:pic>
      <p:sp>
        <p:nvSpPr>
          <p:cNvPr id="26" name="object 26">
            <a:extLst>
              <a:ext uri="{FF2B5EF4-FFF2-40B4-BE49-F238E27FC236}">
                <a16:creationId xmlns:a16="http://schemas.microsoft.com/office/drawing/2014/main" id="{FF36E70A-554C-1874-6F9B-3D15F91D4ABE}"/>
              </a:ext>
            </a:extLst>
          </p:cNvPr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A52B6623-FCCD-41F8-2905-CE663E6F4FE1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10/28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07BEF693-9CA2-770F-37FA-1FDDD6F769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5" name="object 66">
            <a:extLst>
              <a:ext uri="{FF2B5EF4-FFF2-40B4-BE49-F238E27FC236}">
                <a16:creationId xmlns:a16="http://schemas.microsoft.com/office/drawing/2014/main" id="{E3F28C7C-F473-F32C-CA43-5EACD9BD7434}"/>
              </a:ext>
            </a:extLst>
          </p:cNvPr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37" name="object 23">
            <a:extLst>
              <a:ext uri="{FF2B5EF4-FFF2-40B4-BE49-F238E27FC236}">
                <a16:creationId xmlns:a16="http://schemas.microsoft.com/office/drawing/2014/main" id="{3971EAE5-9B66-3D66-2196-597F801A265A}"/>
              </a:ext>
            </a:extLst>
          </p:cNvPr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6F8C0F03-8E36-AA11-187A-163546FBE584}"/>
              </a:ext>
            </a:extLst>
          </p:cNvPr>
          <p:cNvSpPr txBox="1">
            <a:spLocks/>
          </p:cNvSpPr>
          <p:nvPr/>
        </p:nvSpPr>
        <p:spPr>
          <a:xfrm>
            <a:off x="873167" y="1692275"/>
            <a:ext cx="18398149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4950" b="1" i="0">
                <a:solidFill>
                  <a:srgbClr val="212752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marR="5080">
              <a:spcBef>
                <a:spcPts val="95"/>
              </a:spcBef>
              <a:tabLst>
                <a:tab pos="4414520" algn="l"/>
              </a:tabLst>
            </a:pPr>
            <a:r>
              <a:rPr lang="pl-PL" kern="0" spc="-75" dirty="0">
                <a:solidFill>
                  <a:schemeClr val="tx2">
                    <a:lumMod val="75000"/>
                  </a:schemeClr>
                </a:solidFill>
              </a:rPr>
              <a:t>Aktywna polityka mieszkaniowa</a:t>
            </a:r>
            <a:endParaRPr lang="pl-PL" kern="0" spc="-125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DE03911-2ABE-98AE-0607-FEF254A3D9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9060" y="2723173"/>
            <a:ext cx="8047566" cy="6035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30219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6D853-8731-85E6-E438-B70FB1504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2">
            <a:extLst>
              <a:ext uri="{FF2B5EF4-FFF2-40B4-BE49-F238E27FC236}">
                <a16:creationId xmlns:a16="http://schemas.microsoft.com/office/drawing/2014/main" id="{571D6DAD-251A-449F-857F-04CB8AAEEF34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1" name="object 3">
              <a:extLst>
                <a:ext uri="{FF2B5EF4-FFF2-40B4-BE49-F238E27FC236}">
                  <a16:creationId xmlns:a16="http://schemas.microsoft.com/office/drawing/2014/main" id="{C6DEB8FC-A4D7-B129-237A-68618F34C6B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2" name="object 4">
              <a:extLst>
                <a:ext uri="{FF2B5EF4-FFF2-40B4-BE49-F238E27FC236}">
                  <a16:creationId xmlns:a16="http://schemas.microsoft.com/office/drawing/2014/main" id="{FFCE225A-5FA2-76D0-FFE4-BEAC5ED3585C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4FB71CBB-8E89-EA18-4A34-ADB01F900E87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89779287-A8A6-3F4F-37CD-2C3BB88478E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9FDD0E3B-CD7D-9E92-1143-E1B6D904585F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>
            <a:extLst>
              <a:ext uri="{FF2B5EF4-FFF2-40B4-BE49-F238E27FC236}">
                <a16:creationId xmlns:a16="http://schemas.microsoft.com/office/drawing/2014/main" id="{A7F3D934-4A21-F4F8-3E7F-47BF557E47F2}"/>
              </a:ext>
            </a:extLst>
          </p:cNvPr>
          <p:cNvSpPr txBox="1"/>
          <p:nvPr/>
        </p:nvSpPr>
        <p:spPr>
          <a:xfrm>
            <a:off x="878190" y="3327605"/>
            <a:ext cx="10240021" cy="495456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 algn="just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Dostępna komunikacja miejska</a:t>
            </a:r>
            <a:endParaRPr lang="pl-PL" sz="3500" spc="-1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Poprawa jakości dróg i przejść dla pieszych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Realizacja programów polityki zdrowotnej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Rozbudowana sieć publicznych szkół, przedszkoli i żłobków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Szeroka oferta kulturalna, rekreacyjna i sportowa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Zwiększenie dostępu do zieleni miejskiej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25" name="object 25">
            <a:extLst>
              <a:ext uri="{FF2B5EF4-FFF2-40B4-BE49-F238E27FC236}">
                <a16:creationId xmlns:a16="http://schemas.microsoft.com/office/drawing/2014/main" id="{B72FE907-8363-4461-EE9A-FCF7D7A1352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1064" y="0"/>
            <a:ext cx="23035" cy="1402679"/>
          </a:xfrm>
          <a:prstGeom prst="rect">
            <a:avLst/>
          </a:prstGeom>
        </p:spPr>
      </p:pic>
      <p:sp>
        <p:nvSpPr>
          <p:cNvPr id="26" name="object 26">
            <a:extLst>
              <a:ext uri="{FF2B5EF4-FFF2-40B4-BE49-F238E27FC236}">
                <a16:creationId xmlns:a16="http://schemas.microsoft.com/office/drawing/2014/main" id="{1994E28E-BFB6-DADC-47F1-2A98B6A39156}"/>
              </a:ext>
            </a:extLst>
          </p:cNvPr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275DA312-C01A-2E82-744F-1394447AA974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11/28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E35FDC01-A54B-4875-3D0C-491EC7DF48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5" name="object 66">
            <a:extLst>
              <a:ext uri="{FF2B5EF4-FFF2-40B4-BE49-F238E27FC236}">
                <a16:creationId xmlns:a16="http://schemas.microsoft.com/office/drawing/2014/main" id="{58D9535F-8193-4BA1-508C-39168048928D}"/>
              </a:ext>
            </a:extLst>
          </p:cNvPr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37" name="object 23">
            <a:extLst>
              <a:ext uri="{FF2B5EF4-FFF2-40B4-BE49-F238E27FC236}">
                <a16:creationId xmlns:a16="http://schemas.microsoft.com/office/drawing/2014/main" id="{3F4D552A-3C8A-DFAC-6EBC-E83B45423215}"/>
              </a:ext>
            </a:extLst>
          </p:cNvPr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2900B5F-07F4-B82D-52B4-1067ED0733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650" y="3071038"/>
            <a:ext cx="8170489" cy="54336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282F22DD-76B6-CAD6-0DB0-5F05398E92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1387" y="1569362"/>
            <a:ext cx="18398149" cy="15356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4414520" algn="l"/>
              </a:tabLst>
            </a:pPr>
            <a:r>
              <a:rPr spc="-75" dirty="0" err="1">
                <a:solidFill>
                  <a:schemeClr val="tx2">
                    <a:lumMod val="75000"/>
                  </a:schemeClr>
                </a:solidFill>
              </a:rPr>
              <a:t>Działania</a:t>
            </a:r>
            <a:r>
              <a:rPr lang="pl-PL"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5" dirty="0" err="1">
                <a:solidFill>
                  <a:schemeClr val="tx2">
                    <a:lumMod val="75000"/>
                  </a:schemeClr>
                </a:solidFill>
              </a:rPr>
              <a:t>podejmowane</a:t>
            </a:r>
            <a:r>
              <a:rPr spc="-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pc="-5" dirty="0">
                <a:solidFill>
                  <a:schemeClr val="tx2">
                    <a:lumMod val="75000"/>
                  </a:schemeClr>
                </a:solidFill>
              </a:rPr>
              <a:t>w celu zachęcania do</a:t>
            </a:r>
            <a:r>
              <a:rPr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45" dirty="0">
                <a:solidFill>
                  <a:schemeClr val="tx2">
                    <a:lumMod val="75000"/>
                  </a:schemeClr>
                </a:solidFill>
              </a:rPr>
              <a:t>osiedlania</a:t>
            </a:r>
            <a:r>
              <a:rPr spc="-8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55" dirty="0">
                <a:solidFill>
                  <a:schemeClr val="tx2">
                    <a:lumMod val="75000"/>
                  </a:schemeClr>
                </a:solidFill>
              </a:rPr>
              <a:t>się</a:t>
            </a:r>
            <a:r>
              <a:rPr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45" dirty="0">
                <a:solidFill>
                  <a:schemeClr val="tx2">
                    <a:lumMod val="75000"/>
                  </a:schemeClr>
                </a:solidFill>
              </a:rPr>
              <a:t>na</a:t>
            </a:r>
            <a:r>
              <a:rPr spc="-8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40" dirty="0">
                <a:solidFill>
                  <a:schemeClr val="tx2">
                    <a:lumMod val="75000"/>
                  </a:schemeClr>
                </a:solidFill>
              </a:rPr>
              <a:t>terenie</a:t>
            </a:r>
            <a:r>
              <a:rPr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25" dirty="0">
                <a:solidFill>
                  <a:schemeClr val="tx2">
                    <a:lumMod val="75000"/>
                  </a:schemeClr>
                </a:solidFill>
              </a:rPr>
              <a:t>miasta</a:t>
            </a:r>
          </a:p>
        </p:txBody>
      </p:sp>
    </p:spTree>
    <p:extLst>
      <p:ext uri="{BB962C8B-B14F-4D97-AF65-F5344CB8AC3E}">
        <p14:creationId xmlns:p14="http://schemas.microsoft.com/office/powerpoint/2010/main" val="3050336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object 5">
            <a:extLst>
              <a:ext uri="{FF2B5EF4-FFF2-40B4-BE49-F238E27FC236}">
                <a16:creationId xmlns:a16="http://schemas.microsoft.com/office/drawing/2014/main" id="{BC928FA9-2BDF-ABB0-D65C-F7C4ED18BE93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DD95B5F7-41F4-8EA5-53F4-6D67E76CC1A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13D1A3FE-2C75-2234-B958-060BD238D84E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2550" y="1442272"/>
            <a:ext cx="18518998" cy="2144800"/>
          </a:xfrm>
          <a:prstGeom prst="rect">
            <a:avLst/>
          </a:prstGeom>
        </p:spPr>
        <p:txBody>
          <a:bodyPr vert="horz" wrap="square" lIns="0" tIns="615297" rIns="0" bIns="0" rtlCol="0">
            <a:spAutoFit/>
          </a:bodyPr>
          <a:lstStyle/>
          <a:p>
            <a:pPr marL="69850" marR="5080">
              <a:lnSpc>
                <a:spcPct val="100000"/>
              </a:lnSpc>
              <a:spcBef>
                <a:spcPts val="95"/>
              </a:spcBef>
            </a:pPr>
            <a:r>
              <a:rPr spc="-125" dirty="0" err="1">
                <a:solidFill>
                  <a:schemeClr val="tx2">
                    <a:lumMod val="75000"/>
                  </a:schemeClr>
                </a:solidFill>
              </a:rPr>
              <a:t>Przynależność</a:t>
            </a:r>
            <a:r>
              <a:rPr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125" dirty="0">
                <a:solidFill>
                  <a:schemeClr val="tx2">
                    <a:lumMod val="75000"/>
                  </a:schemeClr>
                </a:solidFill>
              </a:rPr>
              <a:t>do</a:t>
            </a:r>
            <a:r>
              <a:rPr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95" dirty="0">
                <a:solidFill>
                  <a:schemeClr val="tx2">
                    <a:lumMod val="75000"/>
                  </a:schemeClr>
                </a:solidFill>
              </a:rPr>
              <a:t>związków </a:t>
            </a:r>
            <a:r>
              <a:rPr spc="-143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40" dirty="0">
                <a:solidFill>
                  <a:schemeClr val="tx2">
                    <a:lumMod val="75000"/>
                  </a:schemeClr>
                </a:solidFill>
              </a:rPr>
              <a:t>międzygminnych</a:t>
            </a:r>
            <a:r>
              <a:rPr spc="-6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310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spc="-6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215" dirty="0">
                <a:solidFill>
                  <a:schemeClr val="tx2">
                    <a:lumMod val="75000"/>
                  </a:schemeClr>
                </a:solidFill>
              </a:rPr>
              <a:t>stowarzyszeń</a:t>
            </a:r>
            <a:r>
              <a:rPr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14" dirty="0">
                <a:solidFill>
                  <a:schemeClr val="tx2">
                    <a:lumMod val="75000"/>
                  </a:schemeClr>
                </a:solidFill>
              </a:rPr>
              <a:t>gmin</a:t>
            </a:r>
            <a:r>
              <a:rPr spc="-6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20" dirty="0">
                <a:solidFill>
                  <a:schemeClr val="tx2">
                    <a:lumMod val="75000"/>
                  </a:schemeClr>
                </a:solidFill>
              </a:rPr>
              <a:t>publicznych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3274" y="4067744"/>
            <a:ext cx="16229176" cy="21717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389255" algn="l"/>
              </a:tabLst>
            </a:pPr>
            <a:r>
              <a:rPr sz="3500" spc="-12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Związ</a:t>
            </a: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e</a:t>
            </a:r>
            <a:r>
              <a:rPr sz="3500" spc="-1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k</a:t>
            </a:r>
            <a:r>
              <a:rPr sz="3500" spc="-3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Międzygminn</a:t>
            </a:r>
            <a:r>
              <a:rPr lang="pl-PL" sz="3500" spc="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y</a:t>
            </a:r>
            <a:r>
              <a:rPr sz="3500" spc="-3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4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„Czysty</a:t>
            </a:r>
            <a:r>
              <a:rPr sz="3500" spc="-3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7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Region”</a:t>
            </a:r>
            <a:endParaRPr lang="pl-PL" sz="35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389255" algn="l"/>
              </a:tabLst>
            </a:pPr>
            <a:r>
              <a:rPr sz="3500" spc="-9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Związ</a:t>
            </a:r>
            <a:r>
              <a:rPr lang="pl-PL" sz="3500" spc="-9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ek</a:t>
            </a:r>
            <a:r>
              <a:rPr sz="3500" spc="-4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9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Miast</a:t>
            </a:r>
            <a:r>
              <a:rPr sz="3500" spc="-3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9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Polskich</a:t>
            </a:r>
            <a:endParaRPr lang="pl-PL" sz="3500" spc="-9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389255" algn="l"/>
              </a:tabLst>
            </a:pPr>
            <a:r>
              <a:rPr lang="pl-PL" sz="3500" spc="-9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Z</a:t>
            </a:r>
            <a:r>
              <a:rPr sz="3500" spc="-12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wiąz</a:t>
            </a: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e</a:t>
            </a:r>
            <a:r>
              <a:rPr sz="3500" spc="-1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k</a:t>
            </a:r>
            <a:r>
              <a:rPr sz="3500" spc="-4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Gmin</a:t>
            </a:r>
            <a:r>
              <a:rPr sz="3500" spc="-3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7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Polskich</a:t>
            </a:r>
            <a:r>
              <a:rPr sz="3500" spc="-3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8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Euroregionu</a:t>
            </a:r>
            <a:r>
              <a:rPr sz="3500" spc="-4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5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„</a:t>
            </a:r>
            <a:r>
              <a:rPr sz="3500" spc="-5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Pradziad</a:t>
            </a:r>
            <a:r>
              <a:rPr sz="3500" spc="-5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”</a:t>
            </a:r>
            <a:endParaRPr lang="pl-PL" sz="3500" spc="-5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389255" algn="l"/>
              </a:tabLst>
            </a:pPr>
            <a:r>
              <a:rPr sz="3500" spc="-5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Kędzierzyńsko</a:t>
            </a:r>
            <a:r>
              <a:rPr sz="3500" spc="-5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-Strzelecki</a:t>
            </a:r>
            <a:r>
              <a:rPr sz="3500" spc="-2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2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Subregionaln</a:t>
            </a:r>
            <a:r>
              <a:rPr lang="pl-PL" sz="3500" spc="-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y</a:t>
            </a:r>
            <a:r>
              <a:rPr sz="3500" spc="-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3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Obszar</a:t>
            </a:r>
            <a:r>
              <a:rPr sz="3500" spc="-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spc="-2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Funkcjonaln</a:t>
            </a:r>
            <a:r>
              <a:rPr lang="pl-PL" sz="3500" spc="-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y</a:t>
            </a:r>
            <a:endParaRPr sz="35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2166" y="7541058"/>
            <a:ext cx="20106265" cy="3767498"/>
            <a:chOff x="-2166" y="7541058"/>
            <a:chExt cx="20106265" cy="3767498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014" y="7541058"/>
              <a:ext cx="1987645" cy="20010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54592" y="7653531"/>
              <a:ext cx="1686774" cy="233500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87037" y="7847764"/>
              <a:ext cx="3755168" cy="16186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9502119"/>
              <a:ext cx="20104099" cy="180643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-2166" y="9702926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064620" y="10251746"/>
              <a:ext cx="319405" cy="300355"/>
            </a:xfrm>
            <a:custGeom>
              <a:avLst/>
              <a:gdLst/>
              <a:ahLst/>
              <a:cxnLst/>
              <a:rect l="l" t="t" r="r" b="b"/>
              <a:pathLst>
                <a:path w="319405" h="300354">
                  <a:moveTo>
                    <a:pt x="193340" y="0"/>
                  </a:moveTo>
                  <a:lnTo>
                    <a:pt x="144309" y="10903"/>
                  </a:lnTo>
                  <a:lnTo>
                    <a:pt x="96277" y="35087"/>
                  </a:lnTo>
                  <a:lnTo>
                    <a:pt x="52976" y="71721"/>
                  </a:lnTo>
                  <a:lnTo>
                    <a:pt x="20556" y="116324"/>
                  </a:lnTo>
                  <a:lnTo>
                    <a:pt x="2826" y="162696"/>
                  </a:lnTo>
                  <a:lnTo>
                    <a:pt x="0" y="207432"/>
                  </a:lnTo>
                  <a:lnTo>
                    <a:pt x="12292" y="247126"/>
                  </a:lnTo>
                  <a:lnTo>
                    <a:pt x="39918" y="278375"/>
                  </a:lnTo>
                  <a:lnTo>
                    <a:pt x="79752" y="296524"/>
                  </a:lnTo>
                  <a:lnTo>
                    <a:pt x="126050" y="299732"/>
                  </a:lnTo>
                  <a:lnTo>
                    <a:pt x="175080" y="288828"/>
                  </a:lnTo>
                  <a:lnTo>
                    <a:pt x="223112" y="264644"/>
                  </a:lnTo>
                  <a:lnTo>
                    <a:pt x="266414" y="228010"/>
                  </a:lnTo>
                  <a:lnTo>
                    <a:pt x="298834" y="183408"/>
                  </a:lnTo>
                  <a:lnTo>
                    <a:pt x="316564" y="137038"/>
                  </a:lnTo>
                  <a:lnTo>
                    <a:pt x="319390" y="92304"/>
                  </a:lnTo>
                  <a:lnTo>
                    <a:pt x="307097" y="52609"/>
                  </a:lnTo>
                  <a:lnTo>
                    <a:pt x="279471" y="21356"/>
                  </a:lnTo>
                  <a:lnTo>
                    <a:pt x="239637" y="3207"/>
                  </a:lnTo>
                  <a:lnTo>
                    <a:pt x="193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2000" y="10310214"/>
              <a:ext cx="141642" cy="126103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477192" y="7921181"/>
            <a:ext cx="5737148" cy="148105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197191" y="10335841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9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1" name="object 39">
            <a:extLst>
              <a:ext uri="{FF2B5EF4-FFF2-40B4-BE49-F238E27FC236}">
                <a16:creationId xmlns:a16="http://schemas.microsoft.com/office/drawing/2014/main" id="{D4D855AF-7265-5724-41F1-723A59EC6976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12/28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DB839A6F-A5C2-EB6A-6DEA-1CAEE328E7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3" name="object 66">
            <a:extLst>
              <a:ext uri="{FF2B5EF4-FFF2-40B4-BE49-F238E27FC236}">
                <a16:creationId xmlns:a16="http://schemas.microsoft.com/office/drawing/2014/main" id="{B1C77F76-0904-F9CD-CB38-F5268314AE12}"/>
              </a:ext>
            </a:extLst>
          </p:cNvPr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object 2">
            <a:extLst>
              <a:ext uri="{FF2B5EF4-FFF2-40B4-BE49-F238E27FC236}">
                <a16:creationId xmlns:a16="http://schemas.microsoft.com/office/drawing/2014/main" id="{FE6B4D90-176B-CC67-A067-41FCE6631F21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75" name="object 3">
              <a:extLst>
                <a:ext uri="{FF2B5EF4-FFF2-40B4-BE49-F238E27FC236}">
                  <a16:creationId xmlns:a16="http://schemas.microsoft.com/office/drawing/2014/main" id="{76C66A33-032C-6D45-1A7A-8B903DE8B83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76" name="object 4">
              <a:extLst>
                <a:ext uri="{FF2B5EF4-FFF2-40B4-BE49-F238E27FC236}">
                  <a16:creationId xmlns:a16="http://schemas.microsoft.com/office/drawing/2014/main" id="{51EEFAEC-469D-8D3B-25D3-050F96DC748A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">
            <a:extLst>
              <a:ext uri="{FF2B5EF4-FFF2-40B4-BE49-F238E27FC236}">
                <a16:creationId xmlns:a16="http://schemas.microsoft.com/office/drawing/2014/main" id="{946F3769-A9F4-1A3F-3CBF-C9A2691D0782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57" name="object 6">
              <a:extLst>
                <a:ext uri="{FF2B5EF4-FFF2-40B4-BE49-F238E27FC236}">
                  <a16:creationId xmlns:a16="http://schemas.microsoft.com/office/drawing/2014/main" id="{E4378849-D225-CFC3-356F-8E31682CD05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58" name="object 7">
              <a:extLst>
                <a:ext uri="{FF2B5EF4-FFF2-40B4-BE49-F238E27FC236}">
                  <a16:creationId xmlns:a16="http://schemas.microsoft.com/office/drawing/2014/main" id="{A7D48775-7B78-9C9C-747D-1B949A89ADBE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 txBox="1"/>
          <p:nvPr/>
        </p:nvSpPr>
        <p:spPr>
          <a:xfrm>
            <a:off x="813073" y="1386339"/>
            <a:ext cx="18428335" cy="1874937"/>
          </a:xfrm>
          <a:prstGeom prst="rect">
            <a:avLst/>
          </a:prstGeom>
        </p:spPr>
        <p:txBody>
          <a:bodyPr vert="horz" wrap="square" lIns="0" tIns="391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80"/>
              </a:spcBef>
              <a:tabLst>
                <a:tab pos="891540" algn="l"/>
              </a:tabLst>
            </a:pPr>
            <a:r>
              <a:rPr sz="4950" b="1" spc="-265" dirty="0">
                <a:solidFill>
                  <a:srgbClr val="212752"/>
                </a:solidFill>
                <a:latin typeface="Tahoma"/>
                <a:cs typeface="Tahoma"/>
              </a:rPr>
              <a:t>Stan</a:t>
            </a:r>
            <a:r>
              <a:rPr sz="4950" b="1" spc="-9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60" dirty="0">
                <a:solidFill>
                  <a:srgbClr val="212752"/>
                </a:solidFill>
                <a:latin typeface="Tahoma"/>
                <a:cs typeface="Tahoma"/>
              </a:rPr>
              <a:t>mienia</a:t>
            </a:r>
            <a:r>
              <a:rPr sz="4950" b="1" spc="-8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9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4950" dirty="0">
              <a:latin typeface="Tahoma"/>
              <a:cs typeface="Tahoma"/>
            </a:endParaRPr>
          </a:p>
          <a:p>
            <a:pPr marL="37465" marR="5080">
              <a:lnSpc>
                <a:spcPct val="101299"/>
              </a:lnSpc>
              <a:spcBef>
                <a:spcPts val="1735"/>
              </a:spcBef>
            </a:pPr>
            <a:r>
              <a:rPr sz="3500" spc="7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Łączna</a:t>
            </a:r>
            <a:r>
              <a:rPr sz="3500" spc="3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powierzchnia</a:t>
            </a:r>
            <a:r>
              <a:rPr sz="3500" spc="3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nieruchomości</a:t>
            </a:r>
            <a:r>
              <a:rPr sz="3500" spc="3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5" dirty="0" err="1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gruntowych</a:t>
            </a:r>
            <a:r>
              <a:rPr sz="3500" spc="3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10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sz="3500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35" dirty="0" err="1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dzień</a:t>
            </a:r>
            <a:r>
              <a:rPr sz="3500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22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31.12.202</a:t>
            </a:r>
            <a:r>
              <a:rPr lang="pl-PL" sz="3500" spc="-22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sz="3500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29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r.</a:t>
            </a:r>
            <a:r>
              <a:rPr sz="3500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35" dirty="0" err="1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wynosiła</a:t>
            </a:r>
            <a:r>
              <a:rPr sz="3500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3500" b="1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921,0230 </a:t>
            </a:r>
            <a:r>
              <a:rPr sz="3500" b="1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</a:t>
            </a:r>
            <a:endParaRPr sz="3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778175" y="4483950"/>
            <a:ext cx="4848133" cy="4848225"/>
            <a:chOff x="2414280" y="4716768"/>
            <a:chExt cx="4848133" cy="4848225"/>
          </a:xfrm>
        </p:grpSpPr>
        <p:sp>
          <p:nvSpPr>
            <p:cNvPr id="4" name="object 4"/>
            <p:cNvSpPr/>
            <p:nvPr/>
          </p:nvSpPr>
          <p:spPr>
            <a:xfrm>
              <a:off x="2425618" y="4716768"/>
              <a:ext cx="4836795" cy="4848225"/>
            </a:xfrm>
            <a:custGeom>
              <a:avLst/>
              <a:gdLst/>
              <a:ahLst/>
              <a:cxnLst/>
              <a:rect l="l" t="t" r="r" b="b"/>
              <a:pathLst>
                <a:path w="4836795" h="4848225">
                  <a:moveTo>
                    <a:pt x="2412617" y="0"/>
                  </a:moveTo>
                  <a:lnTo>
                    <a:pt x="2412617" y="2423926"/>
                  </a:lnTo>
                  <a:lnTo>
                    <a:pt x="0" y="2657803"/>
                  </a:lnTo>
                  <a:lnTo>
                    <a:pt x="5157" y="2706054"/>
                  </a:lnTo>
                  <a:lnTo>
                    <a:pt x="11240" y="2753997"/>
                  </a:lnTo>
                  <a:lnTo>
                    <a:pt x="18239" y="2801626"/>
                  </a:lnTo>
                  <a:lnTo>
                    <a:pt x="26144" y="2848931"/>
                  </a:lnTo>
                  <a:lnTo>
                    <a:pt x="34946" y="2895903"/>
                  </a:lnTo>
                  <a:lnTo>
                    <a:pt x="44635" y="2942534"/>
                  </a:lnTo>
                  <a:lnTo>
                    <a:pt x="55203" y="2988816"/>
                  </a:lnTo>
                  <a:lnTo>
                    <a:pt x="66639" y="3034740"/>
                  </a:lnTo>
                  <a:lnTo>
                    <a:pt x="78934" y="3080297"/>
                  </a:lnTo>
                  <a:lnTo>
                    <a:pt x="92078" y="3125478"/>
                  </a:lnTo>
                  <a:lnTo>
                    <a:pt x="106063" y="3170276"/>
                  </a:lnTo>
                  <a:lnTo>
                    <a:pt x="120878" y="3214681"/>
                  </a:lnTo>
                  <a:lnTo>
                    <a:pt x="136515" y="3258685"/>
                  </a:lnTo>
                  <a:lnTo>
                    <a:pt x="152963" y="3302280"/>
                  </a:lnTo>
                  <a:lnTo>
                    <a:pt x="170214" y="3345456"/>
                  </a:lnTo>
                  <a:lnTo>
                    <a:pt x="188257" y="3388206"/>
                  </a:lnTo>
                  <a:lnTo>
                    <a:pt x="207084" y="3430520"/>
                  </a:lnTo>
                  <a:lnTo>
                    <a:pt x="226685" y="3472390"/>
                  </a:lnTo>
                  <a:lnTo>
                    <a:pt x="247051" y="3513807"/>
                  </a:lnTo>
                  <a:lnTo>
                    <a:pt x="268171" y="3554764"/>
                  </a:lnTo>
                  <a:lnTo>
                    <a:pt x="290037" y="3595250"/>
                  </a:lnTo>
                  <a:lnTo>
                    <a:pt x="312639" y="3635258"/>
                  </a:lnTo>
                  <a:lnTo>
                    <a:pt x="335968" y="3674780"/>
                  </a:lnTo>
                  <a:lnTo>
                    <a:pt x="360013" y="3713805"/>
                  </a:lnTo>
                  <a:lnTo>
                    <a:pt x="384767" y="3752327"/>
                  </a:lnTo>
                  <a:lnTo>
                    <a:pt x="410219" y="3790336"/>
                  </a:lnTo>
                  <a:lnTo>
                    <a:pt x="436360" y="3827824"/>
                  </a:lnTo>
                  <a:lnTo>
                    <a:pt x="463180" y="3864782"/>
                  </a:lnTo>
                  <a:lnTo>
                    <a:pt x="490670" y="3901201"/>
                  </a:lnTo>
                  <a:lnTo>
                    <a:pt x="518820" y="3937074"/>
                  </a:lnTo>
                  <a:lnTo>
                    <a:pt x="547621" y="3972391"/>
                  </a:lnTo>
                  <a:lnTo>
                    <a:pt x="577064" y="4007143"/>
                  </a:lnTo>
                  <a:lnTo>
                    <a:pt x="607139" y="4041323"/>
                  </a:lnTo>
                  <a:lnTo>
                    <a:pt x="637837" y="4074922"/>
                  </a:lnTo>
                  <a:lnTo>
                    <a:pt x="669148" y="4107930"/>
                  </a:lnTo>
                  <a:lnTo>
                    <a:pt x="701062" y="4140340"/>
                  </a:lnTo>
                  <a:lnTo>
                    <a:pt x="733571" y="4172143"/>
                  </a:lnTo>
                  <a:lnTo>
                    <a:pt x="766664" y="4203330"/>
                  </a:lnTo>
                  <a:lnTo>
                    <a:pt x="800333" y="4233893"/>
                  </a:lnTo>
                  <a:lnTo>
                    <a:pt x="834568" y="4263823"/>
                  </a:lnTo>
                  <a:lnTo>
                    <a:pt x="869359" y="4293112"/>
                  </a:lnTo>
                  <a:lnTo>
                    <a:pt x="904697" y="4321751"/>
                  </a:lnTo>
                  <a:lnTo>
                    <a:pt x="940572" y="4349730"/>
                  </a:lnTo>
                  <a:lnTo>
                    <a:pt x="976976" y="4377043"/>
                  </a:lnTo>
                  <a:lnTo>
                    <a:pt x="1013898" y="4403680"/>
                  </a:lnTo>
                  <a:lnTo>
                    <a:pt x="1051329" y="4429633"/>
                  </a:lnTo>
                  <a:lnTo>
                    <a:pt x="1089260" y="4454892"/>
                  </a:lnTo>
                  <a:lnTo>
                    <a:pt x="1127681" y="4479450"/>
                  </a:lnTo>
                  <a:lnTo>
                    <a:pt x="1166583" y="4503298"/>
                  </a:lnTo>
                  <a:lnTo>
                    <a:pt x="1205956" y="4526427"/>
                  </a:lnTo>
                  <a:lnTo>
                    <a:pt x="1245791" y="4548829"/>
                  </a:lnTo>
                  <a:lnTo>
                    <a:pt x="1286078" y="4570495"/>
                  </a:lnTo>
                  <a:lnTo>
                    <a:pt x="1326808" y="4591416"/>
                  </a:lnTo>
                  <a:lnTo>
                    <a:pt x="1367972" y="4611585"/>
                  </a:lnTo>
                  <a:lnTo>
                    <a:pt x="1409560" y="4630991"/>
                  </a:lnTo>
                  <a:lnTo>
                    <a:pt x="1451562" y="4649628"/>
                  </a:lnTo>
                  <a:lnTo>
                    <a:pt x="1493969" y="4667485"/>
                  </a:lnTo>
                  <a:lnTo>
                    <a:pt x="1536772" y="4684555"/>
                  </a:lnTo>
                  <a:lnTo>
                    <a:pt x="1579961" y="4700830"/>
                  </a:lnTo>
                  <a:lnTo>
                    <a:pt x="1623527" y="4716299"/>
                  </a:lnTo>
                  <a:lnTo>
                    <a:pt x="1667460" y="4730956"/>
                  </a:lnTo>
                  <a:lnTo>
                    <a:pt x="1711751" y="4744790"/>
                  </a:lnTo>
                  <a:lnTo>
                    <a:pt x="1756390" y="4757795"/>
                  </a:lnTo>
                  <a:lnTo>
                    <a:pt x="1801368" y="4769960"/>
                  </a:lnTo>
                  <a:lnTo>
                    <a:pt x="1846675" y="4781278"/>
                  </a:lnTo>
                  <a:lnTo>
                    <a:pt x="1892303" y="4791740"/>
                  </a:lnTo>
                  <a:lnTo>
                    <a:pt x="1938241" y="4801337"/>
                  </a:lnTo>
                  <a:lnTo>
                    <a:pt x="1984480" y="4810061"/>
                  </a:lnTo>
                  <a:lnTo>
                    <a:pt x="2031010" y="4817903"/>
                  </a:lnTo>
                  <a:lnTo>
                    <a:pt x="2077823" y="4824855"/>
                  </a:lnTo>
                  <a:lnTo>
                    <a:pt x="2124908" y="4830907"/>
                  </a:lnTo>
                  <a:lnTo>
                    <a:pt x="2172257" y="4836052"/>
                  </a:lnTo>
                  <a:lnTo>
                    <a:pt x="2219859" y="4840281"/>
                  </a:lnTo>
                  <a:lnTo>
                    <a:pt x="2267706" y="4843585"/>
                  </a:lnTo>
                  <a:lnTo>
                    <a:pt x="2315787" y="4845956"/>
                  </a:lnTo>
                  <a:lnTo>
                    <a:pt x="2364094" y="4847384"/>
                  </a:lnTo>
                  <a:lnTo>
                    <a:pt x="2412617" y="4847862"/>
                  </a:lnTo>
                  <a:lnTo>
                    <a:pt x="2460892" y="4847391"/>
                  </a:lnTo>
                  <a:lnTo>
                    <a:pt x="2508938" y="4845984"/>
                  </a:lnTo>
                  <a:lnTo>
                    <a:pt x="2556745" y="4843648"/>
                  </a:lnTo>
                  <a:lnTo>
                    <a:pt x="2604305" y="4840394"/>
                  </a:lnTo>
                  <a:lnTo>
                    <a:pt x="2651610" y="4836229"/>
                  </a:lnTo>
                  <a:lnTo>
                    <a:pt x="2698650" y="4831163"/>
                  </a:lnTo>
                  <a:lnTo>
                    <a:pt x="2745417" y="4825204"/>
                  </a:lnTo>
                  <a:lnTo>
                    <a:pt x="2791903" y="4818361"/>
                  </a:lnTo>
                  <a:lnTo>
                    <a:pt x="2838097" y="4810643"/>
                  </a:lnTo>
                  <a:lnTo>
                    <a:pt x="2883993" y="4802058"/>
                  </a:lnTo>
                  <a:lnTo>
                    <a:pt x="2929580" y="4792615"/>
                  </a:lnTo>
                  <a:lnTo>
                    <a:pt x="2974850" y="4782322"/>
                  </a:lnTo>
                  <a:lnTo>
                    <a:pt x="3019795" y="4771190"/>
                  </a:lnTo>
                  <a:lnTo>
                    <a:pt x="3064406" y="4759226"/>
                  </a:lnTo>
                  <a:lnTo>
                    <a:pt x="3108674" y="4746438"/>
                  </a:lnTo>
                  <a:lnTo>
                    <a:pt x="3152590" y="4732837"/>
                  </a:lnTo>
                  <a:lnTo>
                    <a:pt x="3196146" y="4718429"/>
                  </a:lnTo>
                  <a:lnTo>
                    <a:pt x="3239332" y="4703225"/>
                  </a:lnTo>
                  <a:lnTo>
                    <a:pt x="3282141" y="4687233"/>
                  </a:lnTo>
                  <a:lnTo>
                    <a:pt x="3324563" y="4670462"/>
                  </a:lnTo>
                  <a:lnTo>
                    <a:pt x="3366590" y="4652920"/>
                  </a:lnTo>
                  <a:lnTo>
                    <a:pt x="3408213" y="4634616"/>
                  </a:lnTo>
                  <a:lnTo>
                    <a:pt x="3449423" y="4615559"/>
                  </a:lnTo>
                  <a:lnTo>
                    <a:pt x="3490211" y="4595758"/>
                  </a:lnTo>
                  <a:lnTo>
                    <a:pt x="3530569" y="4575220"/>
                  </a:lnTo>
                  <a:lnTo>
                    <a:pt x="3570489" y="4553956"/>
                  </a:lnTo>
                  <a:lnTo>
                    <a:pt x="3609960" y="4531974"/>
                  </a:lnTo>
                  <a:lnTo>
                    <a:pt x="3648975" y="4509282"/>
                  </a:lnTo>
                  <a:lnTo>
                    <a:pt x="3687525" y="4485889"/>
                  </a:lnTo>
                  <a:lnTo>
                    <a:pt x="3725601" y="4461804"/>
                  </a:lnTo>
                  <a:lnTo>
                    <a:pt x="3763195" y="4437036"/>
                  </a:lnTo>
                  <a:lnTo>
                    <a:pt x="3800297" y="4411593"/>
                  </a:lnTo>
                  <a:lnTo>
                    <a:pt x="3836899" y="4385484"/>
                  </a:lnTo>
                  <a:lnTo>
                    <a:pt x="3872992" y="4358718"/>
                  </a:lnTo>
                  <a:lnTo>
                    <a:pt x="3908568" y="4331304"/>
                  </a:lnTo>
                  <a:lnTo>
                    <a:pt x="3943618" y="4303250"/>
                  </a:lnTo>
                  <a:lnTo>
                    <a:pt x="3978132" y="4274565"/>
                  </a:lnTo>
                  <a:lnTo>
                    <a:pt x="4012103" y="4245257"/>
                  </a:lnTo>
                  <a:lnTo>
                    <a:pt x="4045522" y="4215336"/>
                  </a:lnTo>
                  <a:lnTo>
                    <a:pt x="4078379" y="4184811"/>
                  </a:lnTo>
                  <a:lnTo>
                    <a:pt x="4110666" y="4153689"/>
                  </a:lnTo>
                  <a:lnTo>
                    <a:pt x="4142375" y="4121980"/>
                  </a:lnTo>
                  <a:lnTo>
                    <a:pt x="4173497" y="4089693"/>
                  </a:lnTo>
                  <a:lnTo>
                    <a:pt x="4204022" y="4056835"/>
                  </a:lnTo>
                  <a:lnTo>
                    <a:pt x="4233943" y="4023416"/>
                  </a:lnTo>
                  <a:lnTo>
                    <a:pt x="4263250" y="3989445"/>
                  </a:lnTo>
                  <a:lnTo>
                    <a:pt x="4291935" y="3954931"/>
                  </a:lnTo>
                  <a:lnTo>
                    <a:pt x="4319989" y="3919881"/>
                  </a:lnTo>
                  <a:lnTo>
                    <a:pt x="4347403" y="3884305"/>
                  </a:lnTo>
                  <a:lnTo>
                    <a:pt x="4374169" y="3848211"/>
                  </a:lnTo>
                  <a:lnTo>
                    <a:pt x="4400277" y="3811609"/>
                  </a:lnTo>
                  <a:lnTo>
                    <a:pt x="4425720" y="3774507"/>
                  </a:lnTo>
                  <a:lnTo>
                    <a:pt x="4450488" y="3736913"/>
                  </a:lnTo>
                  <a:lnTo>
                    <a:pt x="4474573" y="3698837"/>
                  </a:lnTo>
                  <a:lnTo>
                    <a:pt x="4497965" y="3660287"/>
                  </a:lnTo>
                  <a:lnTo>
                    <a:pt x="4520657" y="3621271"/>
                  </a:lnTo>
                  <a:lnTo>
                    <a:pt x="4542639" y="3581800"/>
                  </a:lnTo>
                  <a:lnTo>
                    <a:pt x="4563904" y="3541880"/>
                  </a:lnTo>
                  <a:lnTo>
                    <a:pt x="4584441" y="3501522"/>
                  </a:lnTo>
                  <a:lnTo>
                    <a:pt x="4604242" y="3460733"/>
                  </a:lnTo>
                  <a:lnTo>
                    <a:pt x="4623299" y="3419523"/>
                  </a:lnTo>
                  <a:lnTo>
                    <a:pt x="4641603" y="3377900"/>
                  </a:lnTo>
                  <a:lnTo>
                    <a:pt x="4659145" y="3335873"/>
                  </a:lnTo>
                  <a:lnTo>
                    <a:pt x="4675916" y="3293451"/>
                  </a:lnTo>
                  <a:lnTo>
                    <a:pt x="4691908" y="3250642"/>
                  </a:lnTo>
                  <a:lnTo>
                    <a:pt x="4707112" y="3207455"/>
                  </a:lnTo>
                  <a:lnTo>
                    <a:pt x="4721519" y="3163900"/>
                  </a:lnTo>
                  <a:lnTo>
                    <a:pt x="4735120" y="3119983"/>
                  </a:lnTo>
                  <a:lnTo>
                    <a:pt x="4747907" y="3075715"/>
                  </a:lnTo>
                  <a:lnTo>
                    <a:pt x="4759872" y="3031105"/>
                  </a:lnTo>
                  <a:lnTo>
                    <a:pt x="4771004" y="2986159"/>
                  </a:lnTo>
                  <a:lnTo>
                    <a:pt x="4781296" y="2940889"/>
                  </a:lnTo>
                  <a:lnTo>
                    <a:pt x="4790739" y="2895301"/>
                  </a:lnTo>
                  <a:lnTo>
                    <a:pt x="4799324" y="2849406"/>
                  </a:lnTo>
                  <a:lnTo>
                    <a:pt x="4807042" y="2803211"/>
                  </a:lnTo>
                  <a:lnTo>
                    <a:pt x="4813885" y="2756726"/>
                  </a:lnTo>
                  <a:lnTo>
                    <a:pt x="4819844" y="2709959"/>
                  </a:lnTo>
                  <a:lnTo>
                    <a:pt x="4824910" y="2662919"/>
                  </a:lnTo>
                  <a:lnTo>
                    <a:pt x="4829075" y="2615614"/>
                  </a:lnTo>
                  <a:lnTo>
                    <a:pt x="4832329" y="2568054"/>
                  </a:lnTo>
                  <a:lnTo>
                    <a:pt x="4834665" y="2520246"/>
                  </a:lnTo>
                  <a:lnTo>
                    <a:pt x="4836072" y="2472201"/>
                  </a:lnTo>
                  <a:lnTo>
                    <a:pt x="4836543" y="2423926"/>
                  </a:lnTo>
                  <a:lnTo>
                    <a:pt x="4836072" y="2375651"/>
                  </a:lnTo>
                  <a:lnTo>
                    <a:pt x="4834665" y="2327606"/>
                  </a:lnTo>
                  <a:lnTo>
                    <a:pt x="4832329" y="2279799"/>
                  </a:lnTo>
                  <a:lnTo>
                    <a:pt x="4829075" y="2232239"/>
                  </a:lnTo>
                  <a:lnTo>
                    <a:pt x="4824910" y="2184935"/>
                  </a:lnTo>
                  <a:lnTo>
                    <a:pt x="4819844" y="2137895"/>
                  </a:lnTo>
                  <a:lnTo>
                    <a:pt x="4813885" y="2091128"/>
                  </a:lnTo>
                  <a:lnTo>
                    <a:pt x="4807042" y="2044643"/>
                  </a:lnTo>
                  <a:lnTo>
                    <a:pt x="4799324" y="1998448"/>
                  </a:lnTo>
                  <a:lnTo>
                    <a:pt x="4790739" y="1952553"/>
                  </a:lnTo>
                  <a:lnTo>
                    <a:pt x="4781296" y="1906966"/>
                  </a:lnTo>
                  <a:lnTo>
                    <a:pt x="4771004" y="1861696"/>
                  </a:lnTo>
                  <a:lnTo>
                    <a:pt x="4759872" y="1816751"/>
                  </a:lnTo>
                  <a:lnTo>
                    <a:pt x="4747907" y="1772140"/>
                  </a:lnTo>
                  <a:lnTo>
                    <a:pt x="4735120" y="1727873"/>
                  </a:lnTo>
                  <a:lnTo>
                    <a:pt x="4721519" y="1683957"/>
                  </a:lnTo>
                  <a:lnTo>
                    <a:pt x="4707112" y="1640401"/>
                  </a:lnTo>
                  <a:lnTo>
                    <a:pt x="4691908" y="1597215"/>
                  </a:lnTo>
                  <a:lnTo>
                    <a:pt x="4675916" y="1554406"/>
                  </a:lnTo>
                  <a:lnTo>
                    <a:pt x="4659145" y="1511984"/>
                  </a:lnTo>
                  <a:lnTo>
                    <a:pt x="4641603" y="1469957"/>
                  </a:lnTo>
                  <a:lnTo>
                    <a:pt x="4623299" y="1428335"/>
                  </a:lnTo>
                  <a:lnTo>
                    <a:pt x="4604242" y="1387125"/>
                  </a:lnTo>
                  <a:lnTo>
                    <a:pt x="4584441" y="1346336"/>
                  </a:lnTo>
                  <a:lnTo>
                    <a:pt x="4563904" y="1305978"/>
                  </a:lnTo>
                  <a:lnTo>
                    <a:pt x="4542639" y="1266059"/>
                  </a:lnTo>
                  <a:lnTo>
                    <a:pt x="4520657" y="1226587"/>
                  </a:lnTo>
                  <a:lnTo>
                    <a:pt x="4497965" y="1187572"/>
                  </a:lnTo>
                  <a:lnTo>
                    <a:pt x="4474573" y="1149022"/>
                  </a:lnTo>
                  <a:lnTo>
                    <a:pt x="4450488" y="1110946"/>
                  </a:lnTo>
                  <a:lnTo>
                    <a:pt x="4425720" y="1073353"/>
                  </a:lnTo>
                  <a:lnTo>
                    <a:pt x="4400277" y="1036250"/>
                  </a:lnTo>
                  <a:lnTo>
                    <a:pt x="4374169" y="999648"/>
                  </a:lnTo>
                  <a:lnTo>
                    <a:pt x="4347403" y="963555"/>
                  </a:lnTo>
                  <a:lnTo>
                    <a:pt x="4319989" y="927979"/>
                  </a:lnTo>
                  <a:lnTo>
                    <a:pt x="4291935" y="892929"/>
                  </a:lnTo>
                  <a:lnTo>
                    <a:pt x="4263250" y="858415"/>
                  </a:lnTo>
                  <a:lnTo>
                    <a:pt x="4233943" y="824444"/>
                  </a:lnTo>
                  <a:lnTo>
                    <a:pt x="4204022" y="791025"/>
                  </a:lnTo>
                  <a:lnTo>
                    <a:pt x="4173497" y="758168"/>
                  </a:lnTo>
                  <a:lnTo>
                    <a:pt x="4142375" y="725880"/>
                  </a:lnTo>
                  <a:lnTo>
                    <a:pt x="4110666" y="694171"/>
                  </a:lnTo>
                  <a:lnTo>
                    <a:pt x="4078379" y="663050"/>
                  </a:lnTo>
                  <a:lnTo>
                    <a:pt x="4045522" y="632524"/>
                  </a:lnTo>
                  <a:lnTo>
                    <a:pt x="4012103" y="602604"/>
                  </a:lnTo>
                  <a:lnTo>
                    <a:pt x="3978132" y="573296"/>
                  </a:lnTo>
                  <a:lnTo>
                    <a:pt x="3943618" y="544611"/>
                  </a:lnTo>
                  <a:lnTo>
                    <a:pt x="3908568" y="516557"/>
                  </a:lnTo>
                  <a:lnTo>
                    <a:pt x="3872992" y="489143"/>
                  </a:lnTo>
                  <a:lnTo>
                    <a:pt x="3836899" y="462377"/>
                  </a:lnTo>
                  <a:lnTo>
                    <a:pt x="3800297" y="436269"/>
                  </a:lnTo>
                  <a:lnTo>
                    <a:pt x="3763195" y="410826"/>
                  </a:lnTo>
                  <a:lnTo>
                    <a:pt x="3725601" y="386058"/>
                  </a:lnTo>
                  <a:lnTo>
                    <a:pt x="3687525" y="361973"/>
                  </a:lnTo>
                  <a:lnTo>
                    <a:pt x="3648975" y="338580"/>
                  </a:lnTo>
                  <a:lnTo>
                    <a:pt x="3609960" y="315888"/>
                  </a:lnTo>
                  <a:lnTo>
                    <a:pt x="3570489" y="293906"/>
                  </a:lnTo>
                  <a:lnTo>
                    <a:pt x="3530569" y="272641"/>
                  </a:lnTo>
                  <a:lnTo>
                    <a:pt x="3490211" y="252104"/>
                  </a:lnTo>
                  <a:lnTo>
                    <a:pt x="3449423" y="232303"/>
                  </a:lnTo>
                  <a:lnTo>
                    <a:pt x="3408213" y="213246"/>
                  </a:lnTo>
                  <a:lnTo>
                    <a:pt x="3366590" y="194942"/>
                  </a:lnTo>
                  <a:lnTo>
                    <a:pt x="3324563" y="177400"/>
                  </a:lnTo>
                  <a:lnTo>
                    <a:pt x="3282141" y="160628"/>
                  </a:lnTo>
                  <a:lnTo>
                    <a:pt x="3239332" y="144636"/>
                  </a:lnTo>
                  <a:lnTo>
                    <a:pt x="3196146" y="129432"/>
                  </a:lnTo>
                  <a:lnTo>
                    <a:pt x="3152590" y="115025"/>
                  </a:lnTo>
                  <a:lnTo>
                    <a:pt x="3108674" y="101424"/>
                  </a:lnTo>
                  <a:lnTo>
                    <a:pt x="3064406" y="88636"/>
                  </a:lnTo>
                  <a:lnTo>
                    <a:pt x="3019795" y="76672"/>
                  </a:lnTo>
                  <a:lnTo>
                    <a:pt x="2974850" y="65539"/>
                  </a:lnTo>
                  <a:lnTo>
                    <a:pt x="2929580" y="55247"/>
                  </a:lnTo>
                  <a:lnTo>
                    <a:pt x="2883993" y="45804"/>
                  </a:lnTo>
                  <a:lnTo>
                    <a:pt x="2838097" y="37219"/>
                  </a:lnTo>
                  <a:lnTo>
                    <a:pt x="2791903" y="29501"/>
                  </a:lnTo>
                  <a:lnTo>
                    <a:pt x="2745417" y="22658"/>
                  </a:lnTo>
                  <a:lnTo>
                    <a:pt x="2698650" y="16699"/>
                  </a:lnTo>
                  <a:lnTo>
                    <a:pt x="2651610" y="11633"/>
                  </a:lnTo>
                  <a:lnTo>
                    <a:pt x="2604305" y="7468"/>
                  </a:lnTo>
                  <a:lnTo>
                    <a:pt x="2556745" y="4214"/>
                  </a:lnTo>
                  <a:lnTo>
                    <a:pt x="2508938" y="1878"/>
                  </a:lnTo>
                  <a:lnTo>
                    <a:pt x="2460892" y="471"/>
                  </a:lnTo>
                  <a:lnTo>
                    <a:pt x="2412617" y="0"/>
                  </a:lnTo>
                  <a:close/>
                </a:path>
              </a:pathLst>
            </a:custGeom>
            <a:solidFill>
              <a:srgbClr val="4472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14280" y="5040798"/>
              <a:ext cx="2424430" cy="2334260"/>
            </a:xfrm>
            <a:custGeom>
              <a:avLst/>
              <a:gdLst/>
              <a:ahLst/>
              <a:cxnLst/>
              <a:rect l="l" t="t" r="r" b="b"/>
              <a:pathLst>
                <a:path w="2424429" h="2334259">
                  <a:moveTo>
                    <a:pt x="1213235" y="0"/>
                  </a:moveTo>
                  <a:lnTo>
                    <a:pt x="1170948" y="24951"/>
                  </a:lnTo>
                  <a:lnTo>
                    <a:pt x="1129299" y="50670"/>
                  </a:lnTo>
                  <a:lnTo>
                    <a:pt x="1088293" y="77146"/>
                  </a:lnTo>
                  <a:lnTo>
                    <a:pt x="1047937" y="104364"/>
                  </a:lnTo>
                  <a:lnTo>
                    <a:pt x="1008238" y="132314"/>
                  </a:lnTo>
                  <a:lnTo>
                    <a:pt x="969201" y="160982"/>
                  </a:lnTo>
                  <a:lnTo>
                    <a:pt x="930834" y="190357"/>
                  </a:lnTo>
                  <a:lnTo>
                    <a:pt x="893142" y="220425"/>
                  </a:lnTo>
                  <a:lnTo>
                    <a:pt x="856132" y="251174"/>
                  </a:lnTo>
                  <a:lnTo>
                    <a:pt x="819811" y="282592"/>
                  </a:lnTo>
                  <a:lnTo>
                    <a:pt x="784184" y="314667"/>
                  </a:lnTo>
                  <a:lnTo>
                    <a:pt x="749259" y="347386"/>
                  </a:lnTo>
                  <a:lnTo>
                    <a:pt x="715041" y="380736"/>
                  </a:lnTo>
                  <a:lnTo>
                    <a:pt x="681538" y="414705"/>
                  </a:lnTo>
                  <a:lnTo>
                    <a:pt x="648754" y="449281"/>
                  </a:lnTo>
                  <a:lnTo>
                    <a:pt x="616698" y="484452"/>
                  </a:lnTo>
                  <a:lnTo>
                    <a:pt x="585374" y="520204"/>
                  </a:lnTo>
                  <a:lnTo>
                    <a:pt x="554791" y="556526"/>
                  </a:lnTo>
                  <a:lnTo>
                    <a:pt x="524953" y="593405"/>
                  </a:lnTo>
                  <a:lnTo>
                    <a:pt x="495867" y="630828"/>
                  </a:lnTo>
                  <a:lnTo>
                    <a:pt x="467541" y="668784"/>
                  </a:lnTo>
                  <a:lnTo>
                    <a:pt x="439979" y="707259"/>
                  </a:lnTo>
                  <a:lnTo>
                    <a:pt x="413189" y="746242"/>
                  </a:lnTo>
                  <a:lnTo>
                    <a:pt x="387177" y="785720"/>
                  </a:lnTo>
                  <a:lnTo>
                    <a:pt x="361950" y="825681"/>
                  </a:lnTo>
                  <a:lnTo>
                    <a:pt x="337513" y="866111"/>
                  </a:lnTo>
                  <a:lnTo>
                    <a:pt x="313873" y="906999"/>
                  </a:lnTo>
                  <a:lnTo>
                    <a:pt x="291037" y="948333"/>
                  </a:lnTo>
                  <a:lnTo>
                    <a:pt x="269011" y="990099"/>
                  </a:lnTo>
                  <a:lnTo>
                    <a:pt x="247801" y="1032286"/>
                  </a:lnTo>
                  <a:lnTo>
                    <a:pt x="227414" y="1074880"/>
                  </a:lnTo>
                  <a:lnTo>
                    <a:pt x="207856" y="1117871"/>
                  </a:lnTo>
                  <a:lnTo>
                    <a:pt x="189134" y="1161244"/>
                  </a:lnTo>
                  <a:lnTo>
                    <a:pt x="171253" y="1204988"/>
                  </a:lnTo>
                  <a:lnTo>
                    <a:pt x="154221" y="1249091"/>
                  </a:lnTo>
                  <a:lnTo>
                    <a:pt x="138043" y="1293539"/>
                  </a:lnTo>
                  <a:lnTo>
                    <a:pt x="122727" y="1338321"/>
                  </a:lnTo>
                  <a:lnTo>
                    <a:pt x="108278" y="1383424"/>
                  </a:lnTo>
                  <a:lnTo>
                    <a:pt x="94704" y="1428835"/>
                  </a:lnTo>
                  <a:lnTo>
                    <a:pt x="82009" y="1474543"/>
                  </a:lnTo>
                  <a:lnTo>
                    <a:pt x="70201" y="1520534"/>
                  </a:lnTo>
                  <a:lnTo>
                    <a:pt x="59286" y="1566797"/>
                  </a:lnTo>
                  <a:lnTo>
                    <a:pt x="49271" y="1613319"/>
                  </a:lnTo>
                  <a:lnTo>
                    <a:pt x="40162" y="1660087"/>
                  </a:lnTo>
                  <a:lnTo>
                    <a:pt x="31965" y="1707090"/>
                  </a:lnTo>
                  <a:lnTo>
                    <a:pt x="24687" y="1754314"/>
                  </a:lnTo>
                  <a:lnTo>
                    <a:pt x="18333" y="1801747"/>
                  </a:lnTo>
                  <a:lnTo>
                    <a:pt x="12912" y="1849377"/>
                  </a:lnTo>
                  <a:lnTo>
                    <a:pt x="8428" y="1897192"/>
                  </a:lnTo>
                  <a:lnTo>
                    <a:pt x="4888" y="1945178"/>
                  </a:lnTo>
                  <a:lnTo>
                    <a:pt x="2300" y="1993324"/>
                  </a:lnTo>
                  <a:lnTo>
                    <a:pt x="668" y="2041618"/>
                  </a:lnTo>
                  <a:lnTo>
                    <a:pt x="0" y="2090045"/>
                  </a:lnTo>
                  <a:lnTo>
                    <a:pt x="301" y="2138596"/>
                  </a:lnTo>
                  <a:lnTo>
                    <a:pt x="1579" y="2187256"/>
                  </a:lnTo>
                  <a:lnTo>
                    <a:pt x="3839" y="2236013"/>
                  </a:lnTo>
                  <a:lnTo>
                    <a:pt x="7089" y="2284856"/>
                  </a:lnTo>
                  <a:lnTo>
                    <a:pt x="11334" y="2333771"/>
                  </a:lnTo>
                  <a:lnTo>
                    <a:pt x="2423952" y="2099894"/>
                  </a:lnTo>
                  <a:lnTo>
                    <a:pt x="1213235" y="0"/>
                  </a:lnTo>
                  <a:close/>
                </a:path>
              </a:pathLst>
            </a:custGeom>
            <a:solidFill>
              <a:srgbClr val="E27D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14280" y="5040798"/>
              <a:ext cx="2424430" cy="2334260"/>
            </a:xfrm>
            <a:custGeom>
              <a:avLst/>
              <a:gdLst/>
              <a:ahLst/>
              <a:cxnLst/>
              <a:rect l="l" t="t" r="r" b="b"/>
              <a:pathLst>
                <a:path w="2424429" h="2334259">
                  <a:moveTo>
                    <a:pt x="11334" y="2333771"/>
                  </a:moveTo>
                  <a:lnTo>
                    <a:pt x="7089" y="2284856"/>
                  </a:lnTo>
                  <a:lnTo>
                    <a:pt x="3839" y="2236013"/>
                  </a:lnTo>
                  <a:lnTo>
                    <a:pt x="1579" y="2187256"/>
                  </a:lnTo>
                  <a:lnTo>
                    <a:pt x="301" y="2138596"/>
                  </a:lnTo>
                  <a:lnTo>
                    <a:pt x="0" y="2090045"/>
                  </a:lnTo>
                  <a:lnTo>
                    <a:pt x="668" y="2041618"/>
                  </a:lnTo>
                  <a:lnTo>
                    <a:pt x="2300" y="1993324"/>
                  </a:lnTo>
                  <a:lnTo>
                    <a:pt x="4888" y="1945178"/>
                  </a:lnTo>
                  <a:lnTo>
                    <a:pt x="8428" y="1897192"/>
                  </a:lnTo>
                  <a:lnTo>
                    <a:pt x="12912" y="1849377"/>
                  </a:lnTo>
                  <a:lnTo>
                    <a:pt x="18333" y="1801747"/>
                  </a:lnTo>
                  <a:lnTo>
                    <a:pt x="24687" y="1754314"/>
                  </a:lnTo>
                  <a:lnTo>
                    <a:pt x="31965" y="1707090"/>
                  </a:lnTo>
                  <a:lnTo>
                    <a:pt x="40162" y="1660087"/>
                  </a:lnTo>
                  <a:lnTo>
                    <a:pt x="49271" y="1613319"/>
                  </a:lnTo>
                  <a:lnTo>
                    <a:pt x="59286" y="1566797"/>
                  </a:lnTo>
                  <a:lnTo>
                    <a:pt x="70201" y="1520534"/>
                  </a:lnTo>
                  <a:lnTo>
                    <a:pt x="82009" y="1474543"/>
                  </a:lnTo>
                  <a:lnTo>
                    <a:pt x="94704" y="1428835"/>
                  </a:lnTo>
                  <a:lnTo>
                    <a:pt x="108278" y="1383424"/>
                  </a:lnTo>
                  <a:lnTo>
                    <a:pt x="122727" y="1338321"/>
                  </a:lnTo>
                  <a:lnTo>
                    <a:pt x="138043" y="1293539"/>
                  </a:lnTo>
                  <a:lnTo>
                    <a:pt x="154221" y="1249091"/>
                  </a:lnTo>
                  <a:lnTo>
                    <a:pt x="171253" y="1204988"/>
                  </a:lnTo>
                  <a:lnTo>
                    <a:pt x="189134" y="1161244"/>
                  </a:lnTo>
                  <a:lnTo>
                    <a:pt x="207856" y="1117871"/>
                  </a:lnTo>
                  <a:lnTo>
                    <a:pt x="227414" y="1074880"/>
                  </a:lnTo>
                  <a:lnTo>
                    <a:pt x="247801" y="1032286"/>
                  </a:lnTo>
                  <a:lnTo>
                    <a:pt x="269011" y="990099"/>
                  </a:lnTo>
                  <a:lnTo>
                    <a:pt x="291037" y="948333"/>
                  </a:lnTo>
                  <a:lnTo>
                    <a:pt x="313873" y="906999"/>
                  </a:lnTo>
                  <a:lnTo>
                    <a:pt x="337513" y="866111"/>
                  </a:lnTo>
                  <a:lnTo>
                    <a:pt x="361950" y="825681"/>
                  </a:lnTo>
                  <a:lnTo>
                    <a:pt x="387177" y="785720"/>
                  </a:lnTo>
                  <a:lnTo>
                    <a:pt x="413189" y="746242"/>
                  </a:lnTo>
                  <a:lnTo>
                    <a:pt x="439979" y="707259"/>
                  </a:lnTo>
                  <a:lnTo>
                    <a:pt x="467541" y="668784"/>
                  </a:lnTo>
                  <a:lnTo>
                    <a:pt x="495867" y="630828"/>
                  </a:lnTo>
                  <a:lnTo>
                    <a:pt x="524953" y="593405"/>
                  </a:lnTo>
                  <a:lnTo>
                    <a:pt x="554791" y="556526"/>
                  </a:lnTo>
                  <a:lnTo>
                    <a:pt x="585374" y="520204"/>
                  </a:lnTo>
                  <a:lnTo>
                    <a:pt x="616698" y="484452"/>
                  </a:lnTo>
                  <a:lnTo>
                    <a:pt x="648754" y="449281"/>
                  </a:lnTo>
                  <a:lnTo>
                    <a:pt x="681538" y="414705"/>
                  </a:lnTo>
                  <a:lnTo>
                    <a:pt x="715041" y="380736"/>
                  </a:lnTo>
                  <a:lnTo>
                    <a:pt x="749259" y="347386"/>
                  </a:lnTo>
                  <a:lnTo>
                    <a:pt x="784184" y="314667"/>
                  </a:lnTo>
                  <a:lnTo>
                    <a:pt x="819811" y="282592"/>
                  </a:lnTo>
                  <a:lnTo>
                    <a:pt x="856132" y="251174"/>
                  </a:lnTo>
                  <a:lnTo>
                    <a:pt x="893142" y="220425"/>
                  </a:lnTo>
                  <a:lnTo>
                    <a:pt x="930834" y="190357"/>
                  </a:lnTo>
                  <a:lnTo>
                    <a:pt x="969201" y="160982"/>
                  </a:lnTo>
                  <a:lnTo>
                    <a:pt x="1008238" y="132314"/>
                  </a:lnTo>
                  <a:lnTo>
                    <a:pt x="1047937" y="104364"/>
                  </a:lnTo>
                  <a:lnTo>
                    <a:pt x="1088293" y="77146"/>
                  </a:lnTo>
                  <a:lnTo>
                    <a:pt x="1129299" y="50670"/>
                  </a:lnTo>
                  <a:lnTo>
                    <a:pt x="1170948" y="24951"/>
                  </a:lnTo>
                  <a:lnTo>
                    <a:pt x="1213235" y="0"/>
                  </a:lnTo>
                  <a:lnTo>
                    <a:pt x="2423952" y="2099894"/>
                  </a:lnTo>
                  <a:lnTo>
                    <a:pt x="11334" y="2333771"/>
                  </a:lnTo>
                  <a:close/>
                </a:path>
              </a:pathLst>
            </a:custGeom>
            <a:ln w="1570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27512" y="4716775"/>
              <a:ext cx="1210945" cy="2424430"/>
            </a:xfrm>
            <a:custGeom>
              <a:avLst/>
              <a:gdLst/>
              <a:ahLst/>
              <a:cxnLst/>
              <a:rect l="l" t="t" r="r" b="b"/>
              <a:pathLst>
                <a:path w="1210945" h="2424429">
                  <a:moveTo>
                    <a:pt x="1202685" y="0"/>
                  </a:moveTo>
                  <a:lnTo>
                    <a:pt x="1152051" y="697"/>
                  </a:lnTo>
                  <a:lnTo>
                    <a:pt x="1101507" y="2448"/>
                  </a:lnTo>
                  <a:lnTo>
                    <a:pt x="1051068" y="5250"/>
                  </a:lnTo>
                  <a:lnTo>
                    <a:pt x="1000751" y="9098"/>
                  </a:lnTo>
                  <a:lnTo>
                    <a:pt x="950570" y="13988"/>
                  </a:lnTo>
                  <a:lnTo>
                    <a:pt x="900543" y="19915"/>
                  </a:lnTo>
                  <a:lnTo>
                    <a:pt x="850683" y="26876"/>
                  </a:lnTo>
                  <a:lnTo>
                    <a:pt x="801008" y="34865"/>
                  </a:lnTo>
                  <a:lnTo>
                    <a:pt x="751533" y="43880"/>
                  </a:lnTo>
                  <a:lnTo>
                    <a:pt x="702274" y="53915"/>
                  </a:lnTo>
                  <a:lnTo>
                    <a:pt x="653247" y="64966"/>
                  </a:lnTo>
                  <a:lnTo>
                    <a:pt x="604467" y="77029"/>
                  </a:lnTo>
                  <a:lnTo>
                    <a:pt x="555950" y="90101"/>
                  </a:lnTo>
                  <a:lnTo>
                    <a:pt x="507711" y="104176"/>
                  </a:lnTo>
                  <a:lnTo>
                    <a:pt x="459768" y="119250"/>
                  </a:lnTo>
                  <a:lnTo>
                    <a:pt x="412134" y="135319"/>
                  </a:lnTo>
                  <a:lnTo>
                    <a:pt x="364827" y="152379"/>
                  </a:lnTo>
                  <a:lnTo>
                    <a:pt x="317862" y="170426"/>
                  </a:lnTo>
                  <a:lnTo>
                    <a:pt x="271254" y="189455"/>
                  </a:lnTo>
                  <a:lnTo>
                    <a:pt x="225019" y="209462"/>
                  </a:lnTo>
                  <a:lnTo>
                    <a:pt x="179174" y="230443"/>
                  </a:lnTo>
                  <a:lnTo>
                    <a:pt x="133734" y="252394"/>
                  </a:lnTo>
                  <a:lnTo>
                    <a:pt x="88714" y="275310"/>
                  </a:lnTo>
                  <a:lnTo>
                    <a:pt x="44131" y="299187"/>
                  </a:lnTo>
                  <a:lnTo>
                    <a:pt x="0" y="324021"/>
                  </a:lnTo>
                  <a:lnTo>
                    <a:pt x="1210727" y="2423915"/>
                  </a:lnTo>
                  <a:lnTo>
                    <a:pt x="1202685" y="0"/>
                  </a:lnTo>
                  <a:close/>
                </a:path>
              </a:pathLst>
            </a:custGeom>
            <a:solidFill>
              <a:srgbClr val="9A9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27512" y="4716775"/>
              <a:ext cx="1210945" cy="2424430"/>
            </a:xfrm>
            <a:custGeom>
              <a:avLst/>
              <a:gdLst/>
              <a:ahLst/>
              <a:cxnLst/>
              <a:rect l="l" t="t" r="r" b="b"/>
              <a:pathLst>
                <a:path w="1210945" h="2424429">
                  <a:moveTo>
                    <a:pt x="0" y="324021"/>
                  </a:moveTo>
                  <a:lnTo>
                    <a:pt x="44131" y="299187"/>
                  </a:lnTo>
                  <a:lnTo>
                    <a:pt x="88714" y="275310"/>
                  </a:lnTo>
                  <a:lnTo>
                    <a:pt x="133734" y="252394"/>
                  </a:lnTo>
                  <a:lnTo>
                    <a:pt x="179174" y="230443"/>
                  </a:lnTo>
                  <a:lnTo>
                    <a:pt x="225019" y="209462"/>
                  </a:lnTo>
                  <a:lnTo>
                    <a:pt x="271254" y="189455"/>
                  </a:lnTo>
                  <a:lnTo>
                    <a:pt x="317862" y="170426"/>
                  </a:lnTo>
                  <a:lnTo>
                    <a:pt x="364827" y="152379"/>
                  </a:lnTo>
                  <a:lnTo>
                    <a:pt x="412134" y="135319"/>
                  </a:lnTo>
                  <a:lnTo>
                    <a:pt x="459768" y="119250"/>
                  </a:lnTo>
                  <a:lnTo>
                    <a:pt x="507711" y="104176"/>
                  </a:lnTo>
                  <a:lnTo>
                    <a:pt x="555950" y="90101"/>
                  </a:lnTo>
                  <a:lnTo>
                    <a:pt x="604467" y="77029"/>
                  </a:lnTo>
                  <a:lnTo>
                    <a:pt x="653247" y="64966"/>
                  </a:lnTo>
                  <a:lnTo>
                    <a:pt x="702274" y="53915"/>
                  </a:lnTo>
                  <a:lnTo>
                    <a:pt x="751533" y="43880"/>
                  </a:lnTo>
                  <a:lnTo>
                    <a:pt x="801008" y="34865"/>
                  </a:lnTo>
                  <a:lnTo>
                    <a:pt x="850683" y="26876"/>
                  </a:lnTo>
                  <a:lnTo>
                    <a:pt x="900543" y="19915"/>
                  </a:lnTo>
                  <a:lnTo>
                    <a:pt x="950570" y="13988"/>
                  </a:lnTo>
                  <a:lnTo>
                    <a:pt x="1000751" y="9098"/>
                  </a:lnTo>
                  <a:lnTo>
                    <a:pt x="1051068" y="5250"/>
                  </a:lnTo>
                  <a:lnTo>
                    <a:pt x="1101507" y="2448"/>
                  </a:lnTo>
                  <a:lnTo>
                    <a:pt x="1152051" y="697"/>
                  </a:lnTo>
                  <a:lnTo>
                    <a:pt x="1202685" y="0"/>
                  </a:lnTo>
                  <a:lnTo>
                    <a:pt x="1210727" y="2423915"/>
                  </a:lnTo>
                  <a:lnTo>
                    <a:pt x="0" y="324021"/>
                  </a:lnTo>
                  <a:close/>
                </a:path>
              </a:pathLst>
            </a:custGeom>
            <a:ln w="1570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30193" y="4716773"/>
              <a:ext cx="8255" cy="2424430"/>
            </a:xfrm>
            <a:custGeom>
              <a:avLst/>
              <a:gdLst/>
              <a:ahLst/>
              <a:cxnLst/>
              <a:rect l="l" t="t" r="r" b="b"/>
              <a:pathLst>
                <a:path w="8254" h="2424429">
                  <a:moveTo>
                    <a:pt x="8041" y="0"/>
                  </a:moveTo>
                  <a:lnTo>
                    <a:pt x="0" y="10"/>
                  </a:lnTo>
                  <a:lnTo>
                    <a:pt x="8041" y="2423926"/>
                  </a:lnTo>
                  <a:lnTo>
                    <a:pt x="8041" y="0"/>
                  </a:lnTo>
                  <a:close/>
                </a:path>
              </a:pathLst>
            </a:custGeom>
            <a:solidFill>
              <a:srgbClr val="FFB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30193" y="4716773"/>
              <a:ext cx="8255" cy="2424430"/>
            </a:xfrm>
            <a:custGeom>
              <a:avLst/>
              <a:gdLst/>
              <a:ahLst/>
              <a:cxnLst/>
              <a:rect l="l" t="t" r="r" b="b"/>
              <a:pathLst>
                <a:path w="8254" h="2424429">
                  <a:moveTo>
                    <a:pt x="4020" y="-5235"/>
                  </a:moveTo>
                  <a:lnTo>
                    <a:pt x="4020" y="2429161"/>
                  </a:lnTo>
                </a:path>
              </a:pathLst>
            </a:custGeom>
            <a:ln w="18512">
              <a:solidFill>
                <a:srgbClr val="D1B3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262183" y="7536021"/>
            <a:ext cx="2964180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-10" dirty="0">
                <a:solidFill>
                  <a:srgbClr val="212752"/>
                </a:solidFill>
                <a:latin typeface="Verdana"/>
                <a:cs typeface="Verdana"/>
              </a:rPr>
              <a:t>Własność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-25" dirty="0">
                <a:solidFill>
                  <a:srgbClr val="212752"/>
                </a:solidFill>
                <a:latin typeface="Verdana"/>
                <a:cs typeface="Verdana"/>
              </a:rPr>
              <a:t>lu</a:t>
            </a:r>
            <a:r>
              <a:rPr sz="1650" spc="-30" dirty="0">
                <a:solidFill>
                  <a:srgbClr val="212752"/>
                </a:solidFill>
                <a:latin typeface="Verdana"/>
                <a:cs typeface="Verdana"/>
              </a:rPr>
              <a:t>b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212752"/>
                </a:solidFill>
                <a:latin typeface="Verdana"/>
                <a:cs typeface="Verdana"/>
              </a:rPr>
              <a:t>współwłasność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62183" y="8038623"/>
            <a:ext cx="418909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-60" dirty="0">
                <a:solidFill>
                  <a:srgbClr val="212752"/>
                </a:solidFill>
                <a:latin typeface="Verdana"/>
                <a:cs typeface="Verdana"/>
              </a:rPr>
              <a:t>Grunt</a:t>
            </a:r>
            <a:r>
              <a:rPr sz="1650" spc="-55" dirty="0">
                <a:solidFill>
                  <a:srgbClr val="212752"/>
                </a:solidFill>
                <a:latin typeface="Verdana"/>
                <a:cs typeface="Verdana"/>
              </a:rPr>
              <a:t>y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75" dirty="0">
                <a:solidFill>
                  <a:srgbClr val="212752"/>
                </a:solidFill>
                <a:latin typeface="Verdana"/>
                <a:cs typeface="Verdana"/>
              </a:rPr>
              <a:t>oddane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20" dirty="0">
                <a:solidFill>
                  <a:srgbClr val="212752"/>
                </a:solidFill>
                <a:latin typeface="Verdana"/>
                <a:cs typeface="Verdana"/>
              </a:rPr>
              <a:t>w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-35" dirty="0">
                <a:solidFill>
                  <a:srgbClr val="212752"/>
                </a:solidFill>
                <a:latin typeface="Verdana"/>
                <a:cs typeface="Verdana"/>
              </a:rPr>
              <a:t>użytkowanie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-40" dirty="0">
                <a:solidFill>
                  <a:srgbClr val="212752"/>
                </a:solidFill>
                <a:latin typeface="Verdana"/>
                <a:cs typeface="Verdana"/>
              </a:rPr>
              <a:t>wieczyste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62183" y="8541225"/>
            <a:ext cx="492696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-45" dirty="0">
                <a:solidFill>
                  <a:srgbClr val="212752"/>
                </a:solidFill>
                <a:latin typeface="Verdana"/>
                <a:cs typeface="Verdana"/>
              </a:rPr>
              <a:t>Użytkowanie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-40" dirty="0">
                <a:solidFill>
                  <a:srgbClr val="212752"/>
                </a:solidFill>
                <a:latin typeface="Verdana"/>
                <a:cs typeface="Verdana"/>
              </a:rPr>
              <a:t>wieczyste</a:t>
            </a:r>
            <a:endParaRPr sz="16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50" spc="-10" dirty="0">
                <a:solidFill>
                  <a:srgbClr val="212752"/>
                </a:solidFill>
                <a:latin typeface="Verdana"/>
                <a:cs typeface="Verdana"/>
              </a:rPr>
              <a:t>Własność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30" dirty="0">
                <a:solidFill>
                  <a:srgbClr val="212752"/>
                </a:solidFill>
                <a:latin typeface="Verdana"/>
                <a:cs typeface="Verdana"/>
              </a:rPr>
              <a:t>poz</a:t>
            </a:r>
            <a:r>
              <a:rPr sz="1650" spc="35" dirty="0">
                <a:solidFill>
                  <a:srgbClr val="212752"/>
                </a:solidFill>
                <a:latin typeface="Verdana"/>
                <a:cs typeface="Verdana"/>
              </a:rPr>
              <a:t>a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-20" dirty="0">
                <a:solidFill>
                  <a:srgbClr val="212752"/>
                </a:solidFill>
                <a:latin typeface="Verdana"/>
                <a:cs typeface="Verdana"/>
              </a:rPr>
              <a:t>terenem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-40" dirty="0">
                <a:solidFill>
                  <a:srgbClr val="212752"/>
                </a:solidFill>
                <a:latin typeface="Verdana"/>
                <a:cs typeface="Verdana"/>
              </a:rPr>
              <a:t>Gmin</a:t>
            </a:r>
            <a:r>
              <a:rPr sz="1650" spc="-30" dirty="0">
                <a:solidFill>
                  <a:srgbClr val="212752"/>
                </a:solidFill>
                <a:latin typeface="Verdana"/>
                <a:cs typeface="Verdana"/>
              </a:rPr>
              <a:t>y</a:t>
            </a:r>
            <a:r>
              <a:rPr sz="1650" spc="-125" dirty="0">
                <a:solidFill>
                  <a:srgbClr val="212752"/>
                </a:solidFill>
                <a:latin typeface="Verdana"/>
                <a:cs typeface="Verdana"/>
              </a:rPr>
              <a:t> </a:t>
            </a:r>
            <a:r>
              <a:rPr sz="1650" spc="-75" dirty="0">
                <a:solidFill>
                  <a:srgbClr val="212752"/>
                </a:solidFill>
                <a:latin typeface="Verdana"/>
                <a:cs typeface="Verdana"/>
              </a:rPr>
              <a:t>Kędzierzyn-Koźle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835112" y="7583067"/>
            <a:ext cx="241300" cy="241300"/>
          </a:xfrm>
          <a:custGeom>
            <a:avLst/>
            <a:gdLst/>
            <a:ahLst/>
            <a:cxnLst/>
            <a:rect l="l" t="t" r="r" b="b"/>
            <a:pathLst>
              <a:path w="241300" h="241300">
                <a:moveTo>
                  <a:pt x="240830" y="0"/>
                </a:moveTo>
                <a:lnTo>
                  <a:pt x="0" y="0"/>
                </a:lnTo>
                <a:lnTo>
                  <a:pt x="0" y="240830"/>
                </a:lnTo>
                <a:lnTo>
                  <a:pt x="240830" y="240830"/>
                </a:lnTo>
                <a:lnTo>
                  <a:pt x="240830" y="0"/>
                </a:lnTo>
                <a:close/>
              </a:path>
            </a:pathLst>
          </a:custGeom>
          <a:solidFill>
            <a:srgbClr val="4472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835112" y="8085670"/>
            <a:ext cx="241300" cy="241300"/>
          </a:xfrm>
          <a:custGeom>
            <a:avLst/>
            <a:gdLst/>
            <a:ahLst/>
            <a:cxnLst/>
            <a:rect l="l" t="t" r="r" b="b"/>
            <a:pathLst>
              <a:path w="241300" h="241300">
                <a:moveTo>
                  <a:pt x="240830" y="0"/>
                </a:moveTo>
                <a:lnTo>
                  <a:pt x="0" y="0"/>
                </a:lnTo>
                <a:lnTo>
                  <a:pt x="0" y="240830"/>
                </a:lnTo>
                <a:lnTo>
                  <a:pt x="240830" y="240830"/>
                </a:lnTo>
                <a:lnTo>
                  <a:pt x="240830" y="0"/>
                </a:lnTo>
                <a:close/>
              </a:path>
            </a:pathLst>
          </a:custGeom>
          <a:solidFill>
            <a:srgbClr val="E2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35112" y="8567330"/>
            <a:ext cx="241300" cy="241300"/>
          </a:xfrm>
          <a:custGeom>
            <a:avLst/>
            <a:gdLst/>
            <a:ahLst/>
            <a:cxnLst/>
            <a:rect l="l" t="t" r="r" b="b"/>
            <a:pathLst>
              <a:path w="241300" h="241300">
                <a:moveTo>
                  <a:pt x="240830" y="0"/>
                </a:moveTo>
                <a:lnTo>
                  <a:pt x="0" y="0"/>
                </a:lnTo>
                <a:lnTo>
                  <a:pt x="0" y="240830"/>
                </a:lnTo>
                <a:lnTo>
                  <a:pt x="240830" y="240830"/>
                </a:lnTo>
                <a:lnTo>
                  <a:pt x="240830" y="0"/>
                </a:lnTo>
                <a:close/>
              </a:path>
            </a:pathLst>
          </a:custGeom>
          <a:solidFill>
            <a:srgbClr val="9A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835112" y="9090875"/>
            <a:ext cx="241300" cy="241300"/>
          </a:xfrm>
          <a:custGeom>
            <a:avLst/>
            <a:gdLst/>
            <a:ahLst/>
            <a:cxnLst/>
            <a:rect l="l" t="t" r="r" b="b"/>
            <a:pathLst>
              <a:path w="241300" h="241300">
                <a:moveTo>
                  <a:pt x="240830" y="0"/>
                </a:moveTo>
                <a:lnTo>
                  <a:pt x="0" y="0"/>
                </a:lnTo>
                <a:lnTo>
                  <a:pt x="0" y="240830"/>
                </a:lnTo>
                <a:lnTo>
                  <a:pt x="240830" y="240830"/>
                </a:lnTo>
                <a:lnTo>
                  <a:pt x="240830" y="0"/>
                </a:lnTo>
                <a:close/>
              </a:path>
            </a:pathLst>
          </a:custGeom>
          <a:solidFill>
            <a:srgbClr val="D1B3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6110883" y="343391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77315" y="241300"/>
            <a:ext cx="750252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300" dirty="0">
                <a:solidFill>
                  <a:srgbClr val="212752"/>
                </a:solidFill>
                <a:latin typeface="Tahoma"/>
                <a:cs typeface="Tahoma"/>
              </a:rPr>
              <a:t>II.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90" dirty="0">
                <a:solidFill>
                  <a:srgbClr val="212752"/>
                </a:solidFill>
                <a:latin typeface="Tahoma"/>
                <a:cs typeface="Tahoma"/>
              </a:rPr>
              <a:t>NIERUCHOMOŚCI</a:t>
            </a:r>
            <a:r>
              <a:rPr sz="2050" b="1" spc="-2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40" dirty="0">
                <a:solidFill>
                  <a:srgbClr val="212752"/>
                </a:solidFill>
                <a:latin typeface="Tahoma"/>
                <a:cs typeface="Tahoma"/>
              </a:rPr>
              <a:t>ZNAJDUJĄCE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80" dirty="0">
                <a:solidFill>
                  <a:srgbClr val="212752"/>
                </a:solidFill>
                <a:latin typeface="Tahoma"/>
                <a:cs typeface="Tahoma"/>
              </a:rPr>
              <a:t>SIĘ</a:t>
            </a:r>
            <a:r>
              <a:rPr sz="2050" b="1" spc="-3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25" dirty="0">
                <a:solidFill>
                  <a:srgbClr val="212752"/>
                </a:solidFill>
                <a:latin typeface="Tahoma"/>
                <a:cs typeface="Tahoma"/>
              </a:rPr>
              <a:t>WE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30" dirty="0">
                <a:solidFill>
                  <a:srgbClr val="212752"/>
                </a:solidFill>
                <a:latin typeface="Tahoma"/>
                <a:cs typeface="Tahoma"/>
              </a:rPr>
              <a:t>WŁADANIU</a:t>
            </a:r>
            <a:r>
              <a:rPr sz="2050" b="1" spc="-2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6202242" y="10350679"/>
            <a:ext cx="306133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4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pic>
        <p:nvPicPr>
          <p:cNvPr id="55" name="object 5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099494" y="0"/>
            <a:ext cx="4606" cy="1399328"/>
          </a:xfrm>
          <a:prstGeom prst="rect">
            <a:avLst/>
          </a:prstGeom>
        </p:spPr>
      </p:pic>
      <p:sp>
        <p:nvSpPr>
          <p:cNvPr id="78" name="object 39">
            <a:extLst>
              <a:ext uri="{FF2B5EF4-FFF2-40B4-BE49-F238E27FC236}">
                <a16:creationId xmlns:a16="http://schemas.microsoft.com/office/drawing/2014/main" id="{6B7C2776-15E3-B876-FB18-2D7EEAA1EC19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13/28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79" name="Obraz 78">
            <a:extLst>
              <a:ext uri="{FF2B5EF4-FFF2-40B4-BE49-F238E27FC236}">
                <a16:creationId xmlns:a16="http://schemas.microsoft.com/office/drawing/2014/main" id="{DF7CDA87-79D3-782A-9A2B-37D9B0619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6" name="object 29">
            <a:extLst>
              <a:ext uri="{FF2B5EF4-FFF2-40B4-BE49-F238E27FC236}">
                <a16:creationId xmlns:a16="http://schemas.microsoft.com/office/drawing/2014/main" id="{E7416AB8-70B1-C684-7D6D-FB26A54A8906}"/>
              </a:ext>
            </a:extLst>
          </p:cNvPr>
          <p:cNvSpPr txBox="1"/>
          <p:nvPr/>
        </p:nvSpPr>
        <p:spPr>
          <a:xfrm>
            <a:off x="16843945" y="7792312"/>
            <a:ext cx="883285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b="1" spc="10" dirty="0">
                <a:solidFill>
                  <a:schemeClr val="bg1"/>
                </a:solidFill>
                <a:latin typeface="Calibri"/>
                <a:cs typeface="Calibri"/>
              </a:rPr>
              <a:t>8</a:t>
            </a:r>
            <a:r>
              <a:rPr lang="pl-PL" sz="1750" b="1" spc="10" dirty="0">
                <a:solidFill>
                  <a:schemeClr val="bg1"/>
                </a:solidFill>
                <a:latin typeface="Calibri"/>
                <a:cs typeface="Calibri"/>
              </a:rPr>
              <a:t>63</a:t>
            </a:r>
            <a:r>
              <a:rPr sz="1750" b="1" spc="10" dirty="0">
                <a:solidFill>
                  <a:schemeClr val="bg1"/>
                </a:solidFill>
                <a:latin typeface="Calibri"/>
                <a:cs typeface="Calibri"/>
              </a:rPr>
              <a:t>,</a:t>
            </a:r>
            <a:r>
              <a:rPr lang="pl-PL" sz="1750" b="1" spc="10" dirty="0">
                <a:solidFill>
                  <a:schemeClr val="bg1"/>
                </a:solidFill>
                <a:latin typeface="Calibri"/>
                <a:cs typeface="Calibri"/>
              </a:rPr>
              <a:t>9849</a:t>
            </a:r>
            <a:endParaRPr sz="175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8" name="object 30">
            <a:extLst>
              <a:ext uri="{FF2B5EF4-FFF2-40B4-BE49-F238E27FC236}">
                <a16:creationId xmlns:a16="http://schemas.microsoft.com/office/drawing/2014/main" id="{A9CDCD21-FCE5-CAD6-2028-B12F61F5807C}"/>
              </a:ext>
            </a:extLst>
          </p:cNvPr>
          <p:cNvSpPr txBox="1"/>
          <p:nvPr/>
        </p:nvSpPr>
        <p:spPr>
          <a:xfrm>
            <a:off x="14208695" y="6107657"/>
            <a:ext cx="882650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1750" b="1" spc="10" dirty="0">
                <a:solidFill>
                  <a:srgbClr val="404040"/>
                </a:solidFill>
                <a:latin typeface="Calibri"/>
                <a:cs typeface="Calibri"/>
              </a:rPr>
              <a:t>326,9631</a:t>
            </a:r>
            <a:endParaRPr sz="1750" b="1" dirty="0">
              <a:latin typeface="Calibri"/>
              <a:cs typeface="Calibri"/>
            </a:endParaRPr>
          </a:p>
        </p:txBody>
      </p:sp>
      <p:sp>
        <p:nvSpPr>
          <p:cNvPr id="41" name="object 31">
            <a:extLst>
              <a:ext uri="{FF2B5EF4-FFF2-40B4-BE49-F238E27FC236}">
                <a16:creationId xmlns:a16="http://schemas.microsoft.com/office/drawing/2014/main" id="{81E95ED7-92E5-DB82-875A-5F32E89ABBD7}"/>
              </a:ext>
            </a:extLst>
          </p:cNvPr>
          <p:cNvSpPr txBox="1"/>
          <p:nvPr/>
        </p:nvSpPr>
        <p:spPr>
          <a:xfrm>
            <a:off x="15319945" y="4970102"/>
            <a:ext cx="768350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1750" b="1" spc="10" dirty="0">
                <a:solidFill>
                  <a:srgbClr val="404040"/>
                </a:solidFill>
                <a:latin typeface="Calibri"/>
                <a:cs typeface="Calibri"/>
              </a:rPr>
              <a:t>54,6694</a:t>
            </a:r>
            <a:endParaRPr sz="1750" b="1" dirty="0">
              <a:latin typeface="Calibri"/>
              <a:cs typeface="Calibri"/>
            </a:endParaRPr>
          </a:p>
        </p:txBody>
      </p:sp>
      <p:sp>
        <p:nvSpPr>
          <p:cNvPr id="42" name="object 19">
            <a:extLst>
              <a:ext uri="{FF2B5EF4-FFF2-40B4-BE49-F238E27FC236}">
                <a16:creationId xmlns:a16="http://schemas.microsoft.com/office/drawing/2014/main" id="{B38280AA-EE05-BFAC-944B-2B78BA614B88}"/>
              </a:ext>
            </a:extLst>
          </p:cNvPr>
          <p:cNvSpPr txBox="1"/>
          <p:nvPr/>
        </p:nvSpPr>
        <p:spPr>
          <a:xfrm>
            <a:off x="14857665" y="3617822"/>
            <a:ext cx="2595880" cy="81343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2050" b="1" spc="-105" dirty="0">
                <a:solidFill>
                  <a:srgbClr val="212752"/>
                </a:solidFill>
                <a:latin typeface="Tahoma"/>
                <a:cs typeface="Tahoma"/>
              </a:rPr>
              <a:t>Sta</a:t>
            </a:r>
            <a:r>
              <a:rPr sz="2050" b="1" spc="-114" dirty="0">
                <a:solidFill>
                  <a:srgbClr val="212752"/>
                </a:solidFill>
                <a:latin typeface="Tahoma"/>
                <a:cs typeface="Tahoma"/>
              </a:rPr>
              <a:t>n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25" dirty="0" err="1">
                <a:solidFill>
                  <a:srgbClr val="212752"/>
                </a:solidFill>
                <a:latin typeface="Tahoma"/>
                <a:cs typeface="Tahoma"/>
              </a:rPr>
              <a:t>na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40" dirty="0">
                <a:solidFill>
                  <a:srgbClr val="212752"/>
                </a:solidFill>
                <a:latin typeface="Tahoma"/>
                <a:cs typeface="Tahoma"/>
              </a:rPr>
              <a:t>31.12.202</a:t>
            </a:r>
            <a:r>
              <a:rPr lang="pl-PL" sz="2050" b="1" spc="-150" dirty="0">
                <a:solidFill>
                  <a:srgbClr val="212752"/>
                </a:solidFill>
                <a:latin typeface="Tahoma"/>
                <a:cs typeface="Tahoma"/>
              </a:rPr>
              <a:t>4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50" dirty="0">
                <a:solidFill>
                  <a:srgbClr val="212752"/>
                </a:solidFill>
                <a:latin typeface="Tahoma"/>
                <a:cs typeface="Tahoma"/>
              </a:rPr>
              <a:t>r.</a:t>
            </a:r>
            <a:endParaRPr sz="2050" dirty="0">
              <a:latin typeface="Tahoma"/>
              <a:cs typeface="Tahoma"/>
            </a:endParaRPr>
          </a:p>
          <a:p>
            <a:pPr marL="91440" algn="ctr">
              <a:lnSpc>
                <a:spcPct val="100000"/>
              </a:lnSpc>
              <a:spcBef>
                <a:spcPts val="770"/>
              </a:spcBef>
            </a:pPr>
            <a:r>
              <a:rPr lang="pl-PL" sz="1750" b="1" spc="10" dirty="0">
                <a:solidFill>
                  <a:srgbClr val="404040"/>
                </a:solidFill>
                <a:latin typeface="Calibri"/>
                <a:cs typeface="Calibri"/>
              </a:rPr>
              <a:t>3,8267</a:t>
            </a:r>
            <a:endParaRPr sz="1750" b="1" dirty="0">
              <a:latin typeface="Calibri"/>
              <a:cs typeface="Calibri"/>
            </a:endParaRPr>
          </a:p>
        </p:txBody>
      </p:sp>
      <p:graphicFrame>
        <p:nvGraphicFramePr>
          <p:cNvPr id="11" name="Podsumowanie_budżetu_ślubnego" descr="Wykres kołowy przedstawiający udział procentowy wydatków z każdej kategorii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832804"/>
              </p:ext>
            </p:extLst>
          </p:nvPr>
        </p:nvGraphicFramePr>
        <p:xfrm>
          <a:off x="837021" y="4277071"/>
          <a:ext cx="6544718" cy="5128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object 29">
            <a:extLst>
              <a:ext uri="{FF2B5EF4-FFF2-40B4-BE49-F238E27FC236}">
                <a16:creationId xmlns:a16="http://schemas.microsoft.com/office/drawing/2014/main" id="{69E3CD1D-6B66-13B1-3604-497415986582}"/>
              </a:ext>
            </a:extLst>
          </p:cNvPr>
          <p:cNvSpPr txBox="1"/>
          <p:nvPr/>
        </p:nvSpPr>
        <p:spPr>
          <a:xfrm>
            <a:off x="4830319" y="7742078"/>
            <a:ext cx="883285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1750" b="1" spc="10" dirty="0">
                <a:solidFill>
                  <a:schemeClr val="bg1"/>
                </a:solidFill>
                <a:latin typeface="Calibri"/>
                <a:cs typeface="Calibri"/>
              </a:rPr>
              <a:t>866,3896</a:t>
            </a:r>
            <a:endParaRPr sz="175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object 29">
            <a:extLst>
              <a:ext uri="{FF2B5EF4-FFF2-40B4-BE49-F238E27FC236}">
                <a16:creationId xmlns:a16="http://schemas.microsoft.com/office/drawing/2014/main" id="{42DBE52B-9A8C-994C-4284-D856A922FC66}"/>
              </a:ext>
            </a:extLst>
          </p:cNvPr>
          <p:cNvSpPr txBox="1"/>
          <p:nvPr/>
        </p:nvSpPr>
        <p:spPr>
          <a:xfrm>
            <a:off x="2127250" y="6079288"/>
            <a:ext cx="883285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1750" b="1" spc="10" dirty="0">
                <a:solidFill>
                  <a:srgbClr val="404040"/>
                </a:solidFill>
                <a:latin typeface="Calibri"/>
                <a:cs typeface="Calibri"/>
              </a:rPr>
              <a:t>270,3144</a:t>
            </a:r>
            <a:endParaRPr sz="1750" b="1" dirty="0">
              <a:latin typeface="Calibri"/>
              <a:cs typeface="Calibri"/>
            </a:endParaRPr>
          </a:p>
        </p:txBody>
      </p:sp>
      <p:sp>
        <p:nvSpPr>
          <p:cNvPr id="14" name="object 29">
            <a:extLst>
              <a:ext uri="{FF2B5EF4-FFF2-40B4-BE49-F238E27FC236}">
                <a16:creationId xmlns:a16="http://schemas.microsoft.com/office/drawing/2014/main" id="{1927F271-BD44-574B-6C7A-6E04E0562BD5}"/>
              </a:ext>
            </a:extLst>
          </p:cNvPr>
          <p:cNvSpPr txBox="1"/>
          <p:nvPr/>
        </p:nvSpPr>
        <p:spPr>
          <a:xfrm>
            <a:off x="2723018" y="4268723"/>
            <a:ext cx="883285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1750" b="1" spc="10" dirty="0">
                <a:solidFill>
                  <a:srgbClr val="404040"/>
                </a:solidFill>
                <a:latin typeface="Calibri"/>
                <a:cs typeface="Calibri"/>
              </a:rPr>
              <a:t>54,6334</a:t>
            </a:r>
            <a:endParaRPr sz="1750" b="1" dirty="0">
              <a:latin typeface="Calibri"/>
              <a:cs typeface="Calibri"/>
            </a:endParaRPr>
          </a:p>
        </p:txBody>
      </p:sp>
      <p:sp>
        <p:nvSpPr>
          <p:cNvPr id="15" name="object 29">
            <a:extLst>
              <a:ext uri="{FF2B5EF4-FFF2-40B4-BE49-F238E27FC236}">
                <a16:creationId xmlns:a16="http://schemas.microsoft.com/office/drawing/2014/main" id="{9B1C9507-6A62-9BA8-7340-55B59A06461E}"/>
              </a:ext>
            </a:extLst>
          </p:cNvPr>
          <p:cNvSpPr txBox="1"/>
          <p:nvPr/>
        </p:nvSpPr>
        <p:spPr>
          <a:xfrm>
            <a:off x="3465278" y="4104611"/>
            <a:ext cx="883285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1750" b="1" spc="10" dirty="0">
                <a:solidFill>
                  <a:srgbClr val="404040"/>
                </a:solidFill>
                <a:latin typeface="Calibri"/>
                <a:cs typeface="Calibri"/>
              </a:rPr>
              <a:t>4,2827</a:t>
            </a:r>
            <a:endParaRPr sz="1750" b="1" dirty="0">
              <a:latin typeface="Calibri"/>
              <a:cs typeface="Calibri"/>
            </a:endParaRPr>
          </a:p>
        </p:txBody>
      </p:sp>
      <p:sp>
        <p:nvSpPr>
          <p:cNvPr id="37" name="object 19">
            <a:extLst>
              <a:ext uri="{FF2B5EF4-FFF2-40B4-BE49-F238E27FC236}">
                <a16:creationId xmlns:a16="http://schemas.microsoft.com/office/drawing/2014/main" id="{7AEEFD5F-E6A8-65C3-8D49-2D985B875B3A}"/>
              </a:ext>
            </a:extLst>
          </p:cNvPr>
          <p:cNvSpPr txBox="1"/>
          <p:nvPr/>
        </p:nvSpPr>
        <p:spPr>
          <a:xfrm>
            <a:off x="2811440" y="3579062"/>
            <a:ext cx="2595880" cy="439223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2050" b="1" spc="-105" dirty="0">
                <a:solidFill>
                  <a:srgbClr val="212752"/>
                </a:solidFill>
                <a:latin typeface="Tahoma"/>
                <a:cs typeface="Tahoma"/>
              </a:rPr>
              <a:t>Sta</a:t>
            </a:r>
            <a:r>
              <a:rPr sz="2050" b="1" spc="-114" dirty="0">
                <a:solidFill>
                  <a:srgbClr val="212752"/>
                </a:solidFill>
                <a:latin typeface="Tahoma"/>
                <a:cs typeface="Tahoma"/>
              </a:rPr>
              <a:t>n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25" dirty="0" err="1">
                <a:solidFill>
                  <a:srgbClr val="212752"/>
                </a:solidFill>
                <a:latin typeface="Tahoma"/>
                <a:cs typeface="Tahoma"/>
              </a:rPr>
              <a:t>na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40" dirty="0">
                <a:solidFill>
                  <a:srgbClr val="212752"/>
                </a:solidFill>
                <a:latin typeface="Tahoma"/>
                <a:cs typeface="Tahoma"/>
              </a:rPr>
              <a:t>31.12.202</a:t>
            </a:r>
            <a:r>
              <a:rPr lang="pl-PL" sz="2050" b="1" spc="-150" dirty="0">
                <a:solidFill>
                  <a:srgbClr val="212752"/>
                </a:solidFill>
                <a:latin typeface="Tahoma"/>
                <a:cs typeface="Tahoma"/>
              </a:rPr>
              <a:t>5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50" dirty="0">
                <a:solidFill>
                  <a:srgbClr val="212752"/>
                </a:solidFill>
                <a:latin typeface="Tahoma"/>
                <a:cs typeface="Tahoma"/>
              </a:rPr>
              <a:t>r.</a:t>
            </a:r>
            <a:endParaRPr sz="20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object 2">
            <a:extLst>
              <a:ext uri="{FF2B5EF4-FFF2-40B4-BE49-F238E27FC236}">
                <a16:creationId xmlns:a16="http://schemas.microsoft.com/office/drawing/2014/main" id="{5195BFFF-148B-FCED-2D11-AA34BFBFC2B6}"/>
              </a:ext>
            </a:extLst>
          </p:cNvPr>
          <p:cNvGrpSpPr/>
          <p:nvPr/>
        </p:nvGrpSpPr>
        <p:grpSpPr>
          <a:xfrm>
            <a:off x="0" y="9490711"/>
            <a:ext cx="20106005" cy="1818639"/>
            <a:chOff x="-1498" y="9490392"/>
            <a:chExt cx="20106005" cy="1818639"/>
          </a:xfrm>
        </p:grpSpPr>
        <p:pic>
          <p:nvPicPr>
            <p:cNvPr id="34" name="object 3">
              <a:extLst>
                <a:ext uri="{FF2B5EF4-FFF2-40B4-BE49-F238E27FC236}">
                  <a16:creationId xmlns:a16="http://schemas.microsoft.com/office/drawing/2014/main" id="{FDD1CE9B-5DEA-45F6-989F-FF5EB4D85F4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6B1AF3ED-67F3-79FA-A9E1-6D2F2E615B8C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104589" y="339302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9609" y="244475"/>
            <a:ext cx="342836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330" dirty="0">
                <a:solidFill>
                  <a:srgbClr val="212752"/>
                </a:solidFill>
                <a:latin typeface="Tahoma"/>
                <a:cs typeface="Tahoma"/>
              </a:rPr>
              <a:t>III.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40" dirty="0">
                <a:solidFill>
                  <a:srgbClr val="212752"/>
                </a:solidFill>
                <a:latin typeface="Tahoma"/>
                <a:cs typeface="Tahoma"/>
              </a:rPr>
              <a:t>STA</a:t>
            </a: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N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20" dirty="0">
                <a:solidFill>
                  <a:srgbClr val="212752"/>
                </a:solidFill>
                <a:latin typeface="Tahoma"/>
                <a:cs typeface="Tahoma"/>
              </a:rPr>
              <a:t>FINANSÓW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195947" y="10346588"/>
            <a:ext cx="306133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4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780285" y="2051639"/>
            <a:ext cx="1231646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0" dirty="0" err="1">
                <a:solidFill>
                  <a:schemeClr val="tx2">
                    <a:lumMod val="75000"/>
                  </a:schemeClr>
                </a:solidFill>
              </a:rPr>
              <a:t>Podstawowe</a:t>
            </a:r>
            <a:r>
              <a:rPr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210" dirty="0">
                <a:solidFill>
                  <a:schemeClr val="tx2">
                    <a:lumMod val="75000"/>
                  </a:schemeClr>
                </a:solidFill>
              </a:rPr>
              <a:t>wskaźniki</a:t>
            </a:r>
            <a:r>
              <a:rPr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210" dirty="0">
                <a:solidFill>
                  <a:schemeClr val="tx2">
                    <a:lumMod val="75000"/>
                  </a:schemeClr>
                </a:solidFill>
              </a:rPr>
              <a:t>stanu</a:t>
            </a:r>
            <a:r>
              <a:rPr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204" dirty="0">
                <a:solidFill>
                  <a:schemeClr val="tx2">
                    <a:lumMod val="75000"/>
                  </a:schemeClr>
                </a:solidFill>
              </a:rPr>
              <a:t>finansów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717363" y="3278369"/>
            <a:ext cx="975360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500" b="1" spc="-18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WYKONANIE</a:t>
            </a:r>
            <a:r>
              <a:rPr sz="3500" b="1" spc="-4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b="1" spc="-36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BUDŻET</a:t>
            </a:r>
            <a:r>
              <a:rPr sz="3500" b="1" spc="-39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U</a:t>
            </a:r>
            <a:r>
              <a:rPr sz="3500" b="1" spc="-4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b="1" spc="-2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MIASTA</a:t>
            </a:r>
            <a:r>
              <a:rPr sz="3500" b="1" spc="-4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b="1" spc="-114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ZA</a:t>
            </a:r>
            <a:r>
              <a:rPr sz="3500" b="1" spc="-4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b="1" spc="-18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RO</a:t>
            </a:r>
            <a:r>
              <a:rPr sz="3500" b="1" spc="-16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K</a:t>
            </a:r>
            <a:r>
              <a:rPr sz="3500" b="1" spc="-5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500" b="1" spc="-39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202</a:t>
            </a:r>
            <a:r>
              <a:rPr lang="pl-PL" sz="3500" b="1" spc="-39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5</a:t>
            </a:r>
            <a:endParaRPr sz="35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552930" y="4060052"/>
            <a:ext cx="10327828" cy="3131304"/>
            <a:chOff x="4519550" y="4071227"/>
            <a:chExt cx="10327828" cy="3131304"/>
          </a:xfrm>
        </p:grpSpPr>
        <p:sp>
          <p:nvSpPr>
            <p:cNvPr id="24" name="object 24"/>
            <p:cNvSpPr/>
            <p:nvPr/>
          </p:nvSpPr>
          <p:spPr>
            <a:xfrm>
              <a:off x="4519550" y="5893161"/>
              <a:ext cx="4712057" cy="1309370"/>
            </a:xfrm>
            <a:custGeom>
              <a:avLst/>
              <a:gdLst/>
              <a:ahLst/>
              <a:cxnLst/>
              <a:rect l="l" t="t" r="r" b="b"/>
              <a:pathLst>
                <a:path w="3319779" h="1309370">
                  <a:moveTo>
                    <a:pt x="2664840" y="0"/>
                  </a:moveTo>
                  <a:lnTo>
                    <a:pt x="654430" y="0"/>
                  </a:lnTo>
                  <a:lnTo>
                    <a:pt x="605589" y="1795"/>
                  </a:lnTo>
                  <a:lnTo>
                    <a:pt x="557722" y="7095"/>
                  </a:lnTo>
                  <a:lnTo>
                    <a:pt x="510958" y="15775"/>
                  </a:lnTo>
                  <a:lnTo>
                    <a:pt x="465421" y="27707"/>
                  </a:lnTo>
                  <a:lnTo>
                    <a:pt x="421239" y="42766"/>
                  </a:lnTo>
                  <a:lnTo>
                    <a:pt x="378538" y="60824"/>
                  </a:lnTo>
                  <a:lnTo>
                    <a:pt x="337444" y="81754"/>
                  </a:lnTo>
                  <a:lnTo>
                    <a:pt x="298085" y="105432"/>
                  </a:lnTo>
                  <a:lnTo>
                    <a:pt x="260586" y="131729"/>
                  </a:lnTo>
                  <a:lnTo>
                    <a:pt x="225075" y="160520"/>
                  </a:lnTo>
                  <a:lnTo>
                    <a:pt x="191677" y="191677"/>
                  </a:lnTo>
                  <a:lnTo>
                    <a:pt x="160520" y="225075"/>
                  </a:lnTo>
                  <a:lnTo>
                    <a:pt x="131729" y="260586"/>
                  </a:lnTo>
                  <a:lnTo>
                    <a:pt x="105432" y="298085"/>
                  </a:lnTo>
                  <a:lnTo>
                    <a:pt x="81754" y="337444"/>
                  </a:lnTo>
                  <a:lnTo>
                    <a:pt x="60824" y="378538"/>
                  </a:lnTo>
                  <a:lnTo>
                    <a:pt x="42766" y="421239"/>
                  </a:lnTo>
                  <a:lnTo>
                    <a:pt x="27707" y="465421"/>
                  </a:lnTo>
                  <a:lnTo>
                    <a:pt x="15775" y="510958"/>
                  </a:lnTo>
                  <a:lnTo>
                    <a:pt x="7095" y="557722"/>
                  </a:lnTo>
                  <a:lnTo>
                    <a:pt x="1795" y="605589"/>
                  </a:lnTo>
                  <a:lnTo>
                    <a:pt x="0" y="654430"/>
                  </a:lnTo>
                  <a:lnTo>
                    <a:pt x="1795" y="703271"/>
                  </a:lnTo>
                  <a:lnTo>
                    <a:pt x="7095" y="751137"/>
                  </a:lnTo>
                  <a:lnTo>
                    <a:pt x="15775" y="797902"/>
                  </a:lnTo>
                  <a:lnTo>
                    <a:pt x="27707" y="843439"/>
                  </a:lnTo>
                  <a:lnTo>
                    <a:pt x="42766" y="887621"/>
                  </a:lnTo>
                  <a:lnTo>
                    <a:pt x="60824" y="930322"/>
                  </a:lnTo>
                  <a:lnTo>
                    <a:pt x="81754" y="971416"/>
                  </a:lnTo>
                  <a:lnTo>
                    <a:pt x="105432" y="1010775"/>
                  </a:lnTo>
                  <a:lnTo>
                    <a:pt x="131729" y="1048274"/>
                  </a:lnTo>
                  <a:lnTo>
                    <a:pt x="160520" y="1083785"/>
                  </a:lnTo>
                  <a:lnTo>
                    <a:pt x="191677" y="1117183"/>
                  </a:lnTo>
                  <a:lnTo>
                    <a:pt x="225075" y="1148340"/>
                  </a:lnTo>
                  <a:lnTo>
                    <a:pt x="260586" y="1177131"/>
                  </a:lnTo>
                  <a:lnTo>
                    <a:pt x="298085" y="1203428"/>
                  </a:lnTo>
                  <a:lnTo>
                    <a:pt x="337444" y="1227105"/>
                  </a:lnTo>
                  <a:lnTo>
                    <a:pt x="378538" y="1248036"/>
                  </a:lnTo>
                  <a:lnTo>
                    <a:pt x="421239" y="1266094"/>
                  </a:lnTo>
                  <a:lnTo>
                    <a:pt x="465421" y="1281152"/>
                  </a:lnTo>
                  <a:lnTo>
                    <a:pt x="510958" y="1293085"/>
                  </a:lnTo>
                  <a:lnTo>
                    <a:pt x="557722" y="1301765"/>
                  </a:lnTo>
                  <a:lnTo>
                    <a:pt x="605589" y="1307065"/>
                  </a:lnTo>
                  <a:lnTo>
                    <a:pt x="654430" y="1308860"/>
                  </a:lnTo>
                  <a:lnTo>
                    <a:pt x="2664840" y="1308860"/>
                  </a:lnTo>
                  <a:lnTo>
                    <a:pt x="2713681" y="1307065"/>
                  </a:lnTo>
                  <a:lnTo>
                    <a:pt x="2761547" y="1301765"/>
                  </a:lnTo>
                  <a:lnTo>
                    <a:pt x="2808312" y="1293085"/>
                  </a:lnTo>
                  <a:lnTo>
                    <a:pt x="2853849" y="1281152"/>
                  </a:lnTo>
                  <a:lnTo>
                    <a:pt x="2898031" y="1266094"/>
                  </a:lnTo>
                  <a:lnTo>
                    <a:pt x="2940732" y="1248036"/>
                  </a:lnTo>
                  <a:lnTo>
                    <a:pt x="2981826" y="1227105"/>
                  </a:lnTo>
                  <a:lnTo>
                    <a:pt x="3021185" y="1203428"/>
                  </a:lnTo>
                  <a:lnTo>
                    <a:pt x="3058684" y="1177131"/>
                  </a:lnTo>
                  <a:lnTo>
                    <a:pt x="3094195" y="1148340"/>
                  </a:lnTo>
                  <a:lnTo>
                    <a:pt x="3127593" y="1117183"/>
                  </a:lnTo>
                  <a:lnTo>
                    <a:pt x="3158750" y="1083785"/>
                  </a:lnTo>
                  <a:lnTo>
                    <a:pt x="3187541" y="1048274"/>
                  </a:lnTo>
                  <a:lnTo>
                    <a:pt x="3213838" y="1010775"/>
                  </a:lnTo>
                  <a:lnTo>
                    <a:pt x="3237515" y="971416"/>
                  </a:lnTo>
                  <a:lnTo>
                    <a:pt x="3258446" y="930322"/>
                  </a:lnTo>
                  <a:lnTo>
                    <a:pt x="3276504" y="887621"/>
                  </a:lnTo>
                  <a:lnTo>
                    <a:pt x="3291562" y="843439"/>
                  </a:lnTo>
                  <a:lnTo>
                    <a:pt x="3303495" y="797902"/>
                  </a:lnTo>
                  <a:lnTo>
                    <a:pt x="3312175" y="751137"/>
                  </a:lnTo>
                  <a:lnTo>
                    <a:pt x="3317475" y="703271"/>
                  </a:lnTo>
                  <a:lnTo>
                    <a:pt x="3319270" y="654430"/>
                  </a:lnTo>
                  <a:lnTo>
                    <a:pt x="3317475" y="605589"/>
                  </a:lnTo>
                  <a:lnTo>
                    <a:pt x="3312175" y="557722"/>
                  </a:lnTo>
                  <a:lnTo>
                    <a:pt x="3303495" y="510958"/>
                  </a:lnTo>
                  <a:lnTo>
                    <a:pt x="3291562" y="465421"/>
                  </a:lnTo>
                  <a:lnTo>
                    <a:pt x="3276504" y="421239"/>
                  </a:lnTo>
                  <a:lnTo>
                    <a:pt x="3258446" y="378538"/>
                  </a:lnTo>
                  <a:lnTo>
                    <a:pt x="3237515" y="337444"/>
                  </a:lnTo>
                  <a:lnTo>
                    <a:pt x="3213838" y="298085"/>
                  </a:lnTo>
                  <a:lnTo>
                    <a:pt x="3187541" y="260586"/>
                  </a:lnTo>
                  <a:lnTo>
                    <a:pt x="3158750" y="225075"/>
                  </a:lnTo>
                  <a:lnTo>
                    <a:pt x="3127593" y="191677"/>
                  </a:lnTo>
                  <a:lnTo>
                    <a:pt x="3094195" y="160520"/>
                  </a:lnTo>
                  <a:lnTo>
                    <a:pt x="3058684" y="131729"/>
                  </a:lnTo>
                  <a:lnTo>
                    <a:pt x="3021185" y="105432"/>
                  </a:lnTo>
                  <a:lnTo>
                    <a:pt x="2981826" y="81754"/>
                  </a:lnTo>
                  <a:lnTo>
                    <a:pt x="2940732" y="60824"/>
                  </a:lnTo>
                  <a:lnTo>
                    <a:pt x="2898031" y="42766"/>
                  </a:lnTo>
                  <a:lnTo>
                    <a:pt x="2853849" y="27707"/>
                  </a:lnTo>
                  <a:lnTo>
                    <a:pt x="2808312" y="15775"/>
                  </a:lnTo>
                  <a:lnTo>
                    <a:pt x="2761547" y="7095"/>
                  </a:lnTo>
                  <a:lnTo>
                    <a:pt x="2713681" y="1795"/>
                  </a:lnTo>
                  <a:lnTo>
                    <a:pt x="2664840" y="0"/>
                  </a:lnTo>
                  <a:close/>
                </a:path>
              </a:pathLst>
            </a:custGeom>
            <a:solidFill>
              <a:srgbClr val="212752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148265" y="4071227"/>
              <a:ext cx="8931910" cy="0"/>
            </a:xfrm>
            <a:custGeom>
              <a:avLst/>
              <a:gdLst/>
              <a:ahLst/>
              <a:cxnLst/>
              <a:rect l="l" t="t" r="r" b="b"/>
              <a:pathLst>
                <a:path w="8931910">
                  <a:moveTo>
                    <a:pt x="0" y="0"/>
                  </a:moveTo>
                  <a:lnTo>
                    <a:pt x="8931665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786958" y="4071227"/>
              <a:ext cx="0" cy="2272665"/>
            </a:xfrm>
            <a:custGeom>
              <a:avLst/>
              <a:gdLst/>
              <a:ahLst/>
              <a:cxnLst/>
              <a:rect l="l" t="t" r="r" b="b"/>
              <a:pathLst>
                <a:path h="2272665">
                  <a:moveTo>
                    <a:pt x="0" y="0"/>
                  </a:moveTo>
                  <a:lnTo>
                    <a:pt x="0" y="2272182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10052049" y="5893161"/>
              <a:ext cx="4795329" cy="1309370"/>
            </a:xfrm>
            <a:custGeom>
              <a:avLst/>
              <a:gdLst/>
              <a:ahLst/>
              <a:cxnLst/>
              <a:rect l="l" t="t" r="r" b="b"/>
              <a:pathLst>
                <a:path w="3319780" h="1309370">
                  <a:moveTo>
                    <a:pt x="2664840" y="0"/>
                  </a:moveTo>
                  <a:lnTo>
                    <a:pt x="654430" y="0"/>
                  </a:lnTo>
                  <a:lnTo>
                    <a:pt x="605589" y="1795"/>
                  </a:lnTo>
                  <a:lnTo>
                    <a:pt x="557722" y="7095"/>
                  </a:lnTo>
                  <a:lnTo>
                    <a:pt x="510958" y="15775"/>
                  </a:lnTo>
                  <a:lnTo>
                    <a:pt x="465421" y="27707"/>
                  </a:lnTo>
                  <a:lnTo>
                    <a:pt x="421239" y="42766"/>
                  </a:lnTo>
                  <a:lnTo>
                    <a:pt x="378538" y="60824"/>
                  </a:lnTo>
                  <a:lnTo>
                    <a:pt x="337444" y="81754"/>
                  </a:lnTo>
                  <a:lnTo>
                    <a:pt x="298085" y="105432"/>
                  </a:lnTo>
                  <a:lnTo>
                    <a:pt x="260586" y="131729"/>
                  </a:lnTo>
                  <a:lnTo>
                    <a:pt x="225075" y="160520"/>
                  </a:lnTo>
                  <a:lnTo>
                    <a:pt x="191677" y="191677"/>
                  </a:lnTo>
                  <a:lnTo>
                    <a:pt x="160520" y="225075"/>
                  </a:lnTo>
                  <a:lnTo>
                    <a:pt x="131729" y="260586"/>
                  </a:lnTo>
                  <a:lnTo>
                    <a:pt x="105432" y="298085"/>
                  </a:lnTo>
                  <a:lnTo>
                    <a:pt x="81754" y="337444"/>
                  </a:lnTo>
                  <a:lnTo>
                    <a:pt x="60824" y="378538"/>
                  </a:lnTo>
                  <a:lnTo>
                    <a:pt x="42766" y="421239"/>
                  </a:lnTo>
                  <a:lnTo>
                    <a:pt x="27707" y="465421"/>
                  </a:lnTo>
                  <a:lnTo>
                    <a:pt x="15775" y="510958"/>
                  </a:lnTo>
                  <a:lnTo>
                    <a:pt x="7095" y="557722"/>
                  </a:lnTo>
                  <a:lnTo>
                    <a:pt x="1795" y="605589"/>
                  </a:lnTo>
                  <a:lnTo>
                    <a:pt x="0" y="654430"/>
                  </a:lnTo>
                  <a:lnTo>
                    <a:pt x="1795" y="703271"/>
                  </a:lnTo>
                  <a:lnTo>
                    <a:pt x="7095" y="751137"/>
                  </a:lnTo>
                  <a:lnTo>
                    <a:pt x="15775" y="797902"/>
                  </a:lnTo>
                  <a:lnTo>
                    <a:pt x="27707" y="843439"/>
                  </a:lnTo>
                  <a:lnTo>
                    <a:pt x="42766" y="887621"/>
                  </a:lnTo>
                  <a:lnTo>
                    <a:pt x="60824" y="930322"/>
                  </a:lnTo>
                  <a:lnTo>
                    <a:pt x="81754" y="971416"/>
                  </a:lnTo>
                  <a:lnTo>
                    <a:pt x="105432" y="1010775"/>
                  </a:lnTo>
                  <a:lnTo>
                    <a:pt x="131729" y="1048274"/>
                  </a:lnTo>
                  <a:lnTo>
                    <a:pt x="160520" y="1083785"/>
                  </a:lnTo>
                  <a:lnTo>
                    <a:pt x="191677" y="1117183"/>
                  </a:lnTo>
                  <a:lnTo>
                    <a:pt x="225075" y="1148340"/>
                  </a:lnTo>
                  <a:lnTo>
                    <a:pt x="260586" y="1177131"/>
                  </a:lnTo>
                  <a:lnTo>
                    <a:pt x="298085" y="1203428"/>
                  </a:lnTo>
                  <a:lnTo>
                    <a:pt x="337444" y="1227105"/>
                  </a:lnTo>
                  <a:lnTo>
                    <a:pt x="378538" y="1248036"/>
                  </a:lnTo>
                  <a:lnTo>
                    <a:pt x="421239" y="1266094"/>
                  </a:lnTo>
                  <a:lnTo>
                    <a:pt x="465421" y="1281152"/>
                  </a:lnTo>
                  <a:lnTo>
                    <a:pt x="510958" y="1293085"/>
                  </a:lnTo>
                  <a:lnTo>
                    <a:pt x="557722" y="1301765"/>
                  </a:lnTo>
                  <a:lnTo>
                    <a:pt x="605589" y="1307065"/>
                  </a:lnTo>
                  <a:lnTo>
                    <a:pt x="654430" y="1308860"/>
                  </a:lnTo>
                  <a:lnTo>
                    <a:pt x="2664840" y="1308860"/>
                  </a:lnTo>
                  <a:lnTo>
                    <a:pt x="2713681" y="1307065"/>
                  </a:lnTo>
                  <a:lnTo>
                    <a:pt x="2761547" y="1301765"/>
                  </a:lnTo>
                  <a:lnTo>
                    <a:pt x="2808312" y="1293085"/>
                  </a:lnTo>
                  <a:lnTo>
                    <a:pt x="2853849" y="1281152"/>
                  </a:lnTo>
                  <a:lnTo>
                    <a:pt x="2898031" y="1266094"/>
                  </a:lnTo>
                  <a:lnTo>
                    <a:pt x="2940732" y="1248036"/>
                  </a:lnTo>
                  <a:lnTo>
                    <a:pt x="2981826" y="1227105"/>
                  </a:lnTo>
                  <a:lnTo>
                    <a:pt x="3021185" y="1203428"/>
                  </a:lnTo>
                  <a:lnTo>
                    <a:pt x="3058684" y="1177131"/>
                  </a:lnTo>
                  <a:lnTo>
                    <a:pt x="3094195" y="1148340"/>
                  </a:lnTo>
                  <a:lnTo>
                    <a:pt x="3127593" y="1117183"/>
                  </a:lnTo>
                  <a:lnTo>
                    <a:pt x="3158750" y="1083785"/>
                  </a:lnTo>
                  <a:lnTo>
                    <a:pt x="3187541" y="1048274"/>
                  </a:lnTo>
                  <a:lnTo>
                    <a:pt x="3213838" y="1010775"/>
                  </a:lnTo>
                  <a:lnTo>
                    <a:pt x="3237515" y="971416"/>
                  </a:lnTo>
                  <a:lnTo>
                    <a:pt x="3258446" y="930322"/>
                  </a:lnTo>
                  <a:lnTo>
                    <a:pt x="3276504" y="887621"/>
                  </a:lnTo>
                  <a:lnTo>
                    <a:pt x="3291562" y="843439"/>
                  </a:lnTo>
                  <a:lnTo>
                    <a:pt x="3303495" y="797902"/>
                  </a:lnTo>
                  <a:lnTo>
                    <a:pt x="3312175" y="751137"/>
                  </a:lnTo>
                  <a:lnTo>
                    <a:pt x="3317475" y="703271"/>
                  </a:lnTo>
                  <a:lnTo>
                    <a:pt x="3319270" y="654430"/>
                  </a:lnTo>
                  <a:lnTo>
                    <a:pt x="3317475" y="605589"/>
                  </a:lnTo>
                  <a:lnTo>
                    <a:pt x="3312175" y="557722"/>
                  </a:lnTo>
                  <a:lnTo>
                    <a:pt x="3303495" y="510958"/>
                  </a:lnTo>
                  <a:lnTo>
                    <a:pt x="3291562" y="465421"/>
                  </a:lnTo>
                  <a:lnTo>
                    <a:pt x="3276504" y="421239"/>
                  </a:lnTo>
                  <a:lnTo>
                    <a:pt x="3258446" y="378538"/>
                  </a:lnTo>
                  <a:lnTo>
                    <a:pt x="3237515" y="337444"/>
                  </a:lnTo>
                  <a:lnTo>
                    <a:pt x="3213838" y="298085"/>
                  </a:lnTo>
                  <a:lnTo>
                    <a:pt x="3187541" y="260586"/>
                  </a:lnTo>
                  <a:lnTo>
                    <a:pt x="3158750" y="225075"/>
                  </a:lnTo>
                  <a:lnTo>
                    <a:pt x="3127593" y="191677"/>
                  </a:lnTo>
                  <a:lnTo>
                    <a:pt x="3094195" y="160520"/>
                  </a:lnTo>
                  <a:lnTo>
                    <a:pt x="3058684" y="131729"/>
                  </a:lnTo>
                  <a:lnTo>
                    <a:pt x="3021185" y="105432"/>
                  </a:lnTo>
                  <a:lnTo>
                    <a:pt x="2981826" y="81754"/>
                  </a:lnTo>
                  <a:lnTo>
                    <a:pt x="2940732" y="60824"/>
                  </a:lnTo>
                  <a:lnTo>
                    <a:pt x="2898031" y="42766"/>
                  </a:lnTo>
                  <a:lnTo>
                    <a:pt x="2853849" y="27707"/>
                  </a:lnTo>
                  <a:lnTo>
                    <a:pt x="2808312" y="15775"/>
                  </a:lnTo>
                  <a:lnTo>
                    <a:pt x="2761547" y="7095"/>
                  </a:lnTo>
                  <a:lnTo>
                    <a:pt x="2713681" y="1795"/>
                  </a:lnTo>
                  <a:lnTo>
                    <a:pt x="2664840" y="0"/>
                  </a:lnTo>
                  <a:close/>
                </a:path>
              </a:pathLst>
            </a:custGeom>
            <a:solidFill>
              <a:srgbClr val="212752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12420294" y="4102640"/>
              <a:ext cx="0" cy="2272665"/>
            </a:xfrm>
            <a:custGeom>
              <a:avLst/>
              <a:gdLst/>
              <a:ahLst/>
              <a:cxnLst/>
              <a:rect l="l" t="t" r="r" b="b"/>
              <a:pathLst>
                <a:path h="2272665">
                  <a:moveTo>
                    <a:pt x="0" y="0"/>
                  </a:moveTo>
                  <a:lnTo>
                    <a:pt x="0" y="2272182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27050" y="7417191"/>
            <a:ext cx="18491835" cy="57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047490">
              <a:lnSpc>
                <a:spcPct val="100000"/>
              </a:lnSpc>
              <a:spcBef>
                <a:spcPts val="135"/>
              </a:spcBef>
              <a:tabLst>
                <a:tab pos="9921875" algn="l"/>
              </a:tabLst>
            </a:pPr>
            <a:r>
              <a:rPr lang="pl-PL" sz="3500" spc="9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Dochody</a:t>
            </a:r>
            <a:r>
              <a:rPr lang="pl-PL" sz="3500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</a:t>
            </a:r>
            <a:r>
              <a:rPr lang="pl-PL" sz="3500" spc="-1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przychod</a:t>
            </a:r>
            <a:r>
              <a:rPr lang="pl-PL" sz="3500" spc="-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lang="pl-PL" sz="350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l-PL" sz="3500" spc="9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Wydatki</a:t>
            </a:r>
            <a:r>
              <a:rPr lang="pl-PL" sz="3500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</a:t>
            </a:r>
            <a:r>
              <a:rPr lang="pl-PL" sz="3500" spc="-1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rozchod</a:t>
            </a:r>
            <a:r>
              <a:rPr lang="pl-PL" sz="3500" spc="-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endParaRPr lang="pl-PL" sz="3500" dirty="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680764" y="6246883"/>
            <a:ext cx="4515501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l-PL" sz="3500" b="1" spc="-240" dirty="0">
                <a:solidFill>
                  <a:srgbClr val="FFFFFF"/>
                </a:solidFill>
                <a:latin typeface="Tahoma"/>
                <a:cs typeface="Tahoma"/>
              </a:rPr>
              <a:t>516.785.574,82</a:t>
            </a:r>
            <a:r>
              <a:rPr lang="pl-PL" sz="3300" b="1" spc="-2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00" b="1" spc="-130" dirty="0" err="1">
                <a:solidFill>
                  <a:srgbClr val="FFFFFF"/>
                </a:solidFill>
                <a:latin typeface="Tahoma"/>
                <a:cs typeface="Tahoma"/>
              </a:rPr>
              <a:t>mln</a:t>
            </a:r>
            <a:r>
              <a:rPr sz="33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00" b="1" spc="-135" dirty="0">
                <a:solidFill>
                  <a:srgbClr val="FFFFFF"/>
                </a:solidFill>
                <a:latin typeface="Tahoma"/>
                <a:cs typeface="Tahoma"/>
              </a:rPr>
              <a:t>zł</a:t>
            </a:r>
            <a:endParaRPr sz="33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263402" y="6226951"/>
            <a:ext cx="4601308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l-PL" sz="3500" b="1" spc="-240" dirty="0">
                <a:solidFill>
                  <a:srgbClr val="FFFFFF"/>
                </a:solidFill>
                <a:latin typeface="Tahoma"/>
                <a:cs typeface="Tahoma"/>
              </a:rPr>
              <a:t>490.265.434,68 </a:t>
            </a:r>
            <a:r>
              <a:rPr sz="3500" b="1" spc="-130" dirty="0" err="1">
                <a:solidFill>
                  <a:srgbClr val="FFFFFF"/>
                </a:solidFill>
                <a:latin typeface="Tahoma"/>
                <a:cs typeface="Tahoma"/>
              </a:rPr>
              <a:t>mln</a:t>
            </a:r>
            <a:r>
              <a:rPr sz="35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500" b="1" spc="-135" dirty="0">
                <a:solidFill>
                  <a:srgbClr val="FFFFFF"/>
                </a:solidFill>
                <a:latin typeface="Tahoma"/>
                <a:cs typeface="Tahoma"/>
              </a:rPr>
              <a:t>zł</a:t>
            </a:r>
            <a:endParaRPr sz="3500" dirty="0">
              <a:latin typeface="Tahoma"/>
              <a:cs typeface="Tahoma"/>
            </a:endParaRPr>
          </a:p>
        </p:txBody>
      </p:sp>
      <p:sp>
        <p:nvSpPr>
          <p:cNvPr id="37" name="object 39">
            <a:extLst>
              <a:ext uri="{FF2B5EF4-FFF2-40B4-BE49-F238E27FC236}">
                <a16:creationId xmlns:a16="http://schemas.microsoft.com/office/drawing/2014/main" id="{7A8E0730-D289-8808-82E0-05A4A7406F26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14/28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38" name="Obraz 37">
            <a:extLst>
              <a:ext uri="{FF2B5EF4-FFF2-40B4-BE49-F238E27FC236}">
                <a16:creationId xmlns:a16="http://schemas.microsoft.com/office/drawing/2014/main" id="{6A6AE808-1CF6-1818-E811-2F453DDB7D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object 5">
            <a:extLst>
              <a:ext uri="{FF2B5EF4-FFF2-40B4-BE49-F238E27FC236}">
                <a16:creationId xmlns:a16="http://schemas.microsoft.com/office/drawing/2014/main" id="{FEC3FAF7-EDFD-2793-9F52-D894BAF04082}"/>
              </a:ext>
            </a:extLst>
          </p:cNvPr>
          <p:cNvGrpSpPr/>
          <p:nvPr/>
        </p:nvGrpSpPr>
        <p:grpSpPr>
          <a:xfrm>
            <a:off x="16223" y="-90290"/>
            <a:ext cx="20104100" cy="1419860"/>
            <a:chOff x="0" y="0"/>
            <a:chExt cx="20104100" cy="1419860"/>
          </a:xfrm>
        </p:grpSpPr>
        <p:pic>
          <p:nvPicPr>
            <p:cNvPr id="63" name="object 6">
              <a:extLst>
                <a:ext uri="{FF2B5EF4-FFF2-40B4-BE49-F238E27FC236}">
                  <a16:creationId xmlns:a16="http://schemas.microsoft.com/office/drawing/2014/main" id="{D3DEB234-695F-EB0D-F6C4-00BBB12B070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64" name="object 7">
              <a:extLst>
                <a:ext uri="{FF2B5EF4-FFF2-40B4-BE49-F238E27FC236}">
                  <a16:creationId xmlns:a16="http://schemas.microsoft.com/office/drawing/2014/main" id="{C3D74B0D-BD13-2B13-C604-1E5B7C542AC7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">
            <a:extLst>
              <a:ext uri="{FF2B5EF4-FFF2-40B4-BE49-F238E27FC236}">
                <a16:creationId xmlns:a16="http://schemas.microsoft.com/office/drawing/2014/main" id="{B815B003-6AA3-0222-8FDB-241981C0BBAB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57" name="object 3">
              <a:extLst>
                <a:ext uri="{FF2B5EF4-FFF2-40B4-BE49-F238E27FC236}">
                  <a16:creationId xmlns:a16="http://schemas.microsoft.com/office/drawing/2014/main" id="{A1E75212-9A95-B3F0-A7DF-F0117F5D21D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58" name="object 4">
              <a:extLst>
                <a:ext uri="{FF2B5EF4-FFF2-40B4-BE49-F238E27FC236}">
                  <a16:creationId xmlns:a16="http://schemas.microsoft.com/office/drawing/2014/main" id="{79441594-AE24-098B-24BE-08D3DDF428A5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120930" y="346500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5949" y="244475"/>
            <a:ext cx="342836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330" dirty="0">
                <a:solidFill>
                  <a:srgbClr val="002060"/>
                </a:solidFill>
                <a:latin typeface="Tahoma"/>
                <a:cs typeface="Tahoma"/>
              </a:rPr>
              <a:t>III.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140" dirty="0">
                <a:solidFill>
                  <a:srgbClr val="002060"/>
                </a:solidFill>
                <a:latin typeface="Tahoma"/>
                <a:cs typeface="Tahoma"/>
              </a:rPr>
              <a:t>STA</a:t>
            </a:r>
            <a:r>
              <a:rPr sz="2050" b="1" spc="-160" dirty="0">
                <a:solidFill>
                  <a:srgbClr val="002060"/>
                </a:solidFill>
                <a:latin typeface="Tahoma"/>
                <a:cs typeface="Tahoma"/>
              </a:rPr>
              <a:t>N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120" dirty="0">
                <a:solidFill>
                  <a:srgbClr val="002060"/>
                </a:solidFill>
                <a:latin typeface="Tahoma"/>
                <a:cs typeface="Tahoma"/>
              </a:rPr>
              <a:t>FINANSÓW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002060"/>
                </a:solidFill>
                <a:latin typeface="Tahoma"/>
                <a:cs typeface="Tahoma"/>
              </a:rPr>
              <a:t>GMINY</a:t>
            </a:r>
            <a:endParaRPr sz="2050" dirty="0">
              <a:solidFill>
                <a:srgbClr val="002060"/>
              </a:solidFill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212289" y="10353787"/>
            <a:ext cx="306133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4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5949" y="1564651"/>
            <a:ext cx="18129885" cy="64934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211580">
              <a:lnSpc>
                <a:spcPct val="100000"/>
              </a:lnSpc>
              <a:spcBef>
                <a:spcPts val="95"/>
              </a:spcBef>
            </a:pPr>
            <a:r>
              <a:rPr sz="4400" b="1" spc="-22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Środki</a:t>
            </a:r>
            <a:r>
              <a:rPr sz="4400" b="1" spc="-7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400" b="1" spc="-30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pozyskane</a:t>
            </a:r>
            <a:r>
              <a:rPr sz="4400" b="1" spc="-6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400" b="1" spc="-33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z</a:t>
            </a:r>
            <a:r>
              <a:rPr sz="4400" b="1" spc="-6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400" b="1" spc="-27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tytułu </a:t>
            </a:r>
            <a:r>
              <a:rPr sz="4400" b="1" spc="-143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400" b="1" spc="-9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dofinansowania</a:t>
            </a:r>
            <a:r>
              <a:rPr sz="4400" b="1" spc="-7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endParaRPr lang="pl-PL" sz="4400" b="1" spc="-75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  <a:p>
            <a:pPr marL="12700" marR="1211580">
              <a:lnSpc>
                <a:spcPct val="100000"/>
              </a:lnSpc>
              <a:spcBef>
                <a:spcPts val="95"/>
              </a:spcBef>
            </a:pPr>
            <a:endParaRPr lang="pl-PL" sz="4400" b="1" spc="-75" dirty="0">
              <a:solidFill>
                <a:schemeClr val="tx2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/>
            </a:endParaRPr>
          </a:p>
          <a:p>
            <a:pPr marL="12700" marR="1211580">
              <a:lnSpc>
                <a:spcPct val="100000"/>
              </a:lnSpc>
              <a:spcBef>
                <a:spcPts val="95"/>
              </a:spcBef>
            </a:pPr>
            <a:endParaRPr lang="pl-PL" sz="4400" b="1" spc="-75" dirty="0">
              <a:solidFill>
                <a:schemeClr val="tx2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/>
            </a:endParaRPr>
          </a:p>
          <a:p>
            <a:pPr marL="12700" marR="1211580" algn="ctr">
              <a:lnSpc>
                <a:spcPct val="100000"/>
              </a:lnSpc>
              <a:spcBef>
                <a:spcPts val="95"/>
              </a:spcBef>
            </a:pPr>
            <a:r>
              <a:rPr lang="pl-PL" sz="4400" b="1" spc="-17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39 405 015,59</a:t>
            </a:r>
            <a:r>
              <a:rPr lang="pl-PL" sz="4400" b="1" spc="15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4400" b="1" spc="-15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zł</a:t>
            </a:r>
          </a:p>
          <a:p>
            <a:pPr marL="12700" marR="1211580" algn="ctr">
              <a:lnSpc>
                <a:spcPct val="100000"/>
              </a:lnSpc>
              <a:spcBef>
                <a:spcPts val="95"/>
              </a:spcBef>
            </a:pPr>
            <a:endParaRPr lang="pl-PL" sz="4400" b="1" spc="-15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211580">
              <a:lnSpc>
                <a:spcPct val="100000"/>
              </a:lnSpc>
              <a:spcBef>
                <a:spcPts val="95"/>
              </a:spcBef>
            </a:pPr>
            <a:r>
              <a:rPr lang="pl-PL" sz="3500" spc="4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Wsparcie pochodzące </a:t>
            </a:r>
            <a:r>
              <a:rPr lang="pl-PL" sz="3500" spc="-27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pl-PL" sz="3500" spc="-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517525" indent="-457200">
              <a:lnSpc>
                <a:spcPct val="100000"/>
              </a:lnSpc>
              <a:spcBef>
                <a:spcPts val="45"/>
              </a:spcBef>
              <a:buFont typeface="Wingdings" panose="05000000000000000000" pitchFamily="2" charset="2"/>
              <a:buChar char="Ø"/>
              <a:tabLst>
                <a:tab pos="438150" algn="l"/>
                <a:tab pos="438784" algn="l"/>
              </a:tabLst>
            </a:pPr>
            <a:r>
              <a:rPr lang="pl-PL" sz="3500" spc="-11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Krajowego Planu Odbudowy </a:t>
            </a:r>
          </a:p>
          <a:p>
            <a:pPr marL="517525" indent="-457200">
              <a:lnSpc>
                <a:spcPct val="100000"/>
              </a:lnSpc>
              <a:spcBef>
                <a:spcPts val="45"/>
              </a:spcBef>
              <a:buFont typeface="Wingdings" panose="05000000000000000000" pitchFamily="2" charset="2"/>
              <a:buChar char="Ø"/>
              <a:tabLst>
                <a:tab pos="438150" algn="l"/>
                <a:tab pos="438784" algn="l"/>
              </a:tabLst>
            </a:pPr>
            <a:r>
              <a:rPr lang="pl-PL" sz="3500" spc="-11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Funduszy Europejskich</a:t>
            </a:r>
            <a:endParaRPr lang="pl-PL" sz="3500" spc="1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7525" indent="-457200">
              <a:lnSpc>
                <a:spcPct val="100000"/>
              </a:lnSpc>
              <a:spcBef>
                <a:spcPts val="45"/>
              </a:spcBef>
              <a:buFont typeface="Wingdings" panose="05000000000000000000" pitchFamily="2" charset="2"/>
              <a:buChar char="Ø"/>
              <a:tabLst>
                <a:tab pos="438150" algn="l"/>
                <a:tab pos="438784" algn="l"/>
              </a:tabLst>
            </a:pPr>
            <a:r>
              <a:rPr lang="pl-PL" sz="3500" spc="1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Budżetu Państwa </a:t>
            </a:r>
            <a:endParaRPr lang="pl-PL" sz="3500" b="1" spc="45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0325">
              <a:lnSpc>
                <a:spcPct val="100000"/>
              </a:lnSpc>
              <a:spcBef>
                <a:spcPts val="45"/>
              </a:spcBef>
              <a:tabLst>
                <a:tab pos="438150" algn="l"/>
                <a:tab pos="438784" algn="l"/>
              </a:tabLst>
            </a:pPr>
            <a:endParaRPr lang="pl-PL" sz="2850" spc="10" dirty="0">
              <a:solidFill>
                <a:schemeClr val="tx2">
                  <a:lumMod val="75000"/>
                </a:schemeClr>
              </a:solidFill>
              <a:latin typeface="Verdana"/>
              <a:cs typeface="Verdana"/>
            </a:endParaRPr>
          </a:p>
          <a:p>
            <a:pPr marL="438150" indent="-377825">
              <a:lnSpc>
                <a:spcPct val="100000"/>
              </a:lnSpc>
              <a:spcBef>
                <a:spcPts val="45"/>
              </a:spcBef>
              <a:buChar char="-"/>
              <a:tabLst>
                <a:tab pos="438150" algn="l"/>
                <a:tab pos="438784" algn="l"/>
              </a:tabLst>
            </a:pPr>
            <a:endParaRPr sz="2850" dirty="0">
              <a:solidFill>
                <a:schemeClr val="tx2">
                  <a:lumMod val="75000"/>
                </a:schemeClr>
              </a:solidFill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3578124" y="7331075"/>
            <a:ext cx="6259830" cy="1675130"/>
            <a:chOff x="13578124" y="7404469"/>
            <a:chExt cx="6259830" cy="1675130"/>
          </a:xfrm>
        </p:grpSpPr>
        <p:sp>
          <p:nvSpPr>
            <p:cNvPr id="24" name="object 24"/>
            <p:cNvSpPr/>
            <p:nvPr/>
          </p:nvSpPr>
          <p:spPr>
            <a:xfrm>
              <a:off x="16516707" y="7449181"/>
              <a:ext cx="628650" cy="599440"/>
            </a:xfrm>
            <a:custGeom>
              <a:avLst/>
              <a:gdLst/>
              <a:ahLst/>
              <a:cxnLst/>
              <a:rect l="l" t="t" r="r" b="b"/>
              <a:pathLst>
                <a:path w="628650" h="599440">
                  <a:moveTo>
                    <a:pt x="628441" y="0"/>
                  </a:moveTo>
                  <a:lnTo>
                    <a:pt x="299718" y="0"/>
                  </a:lnTo>
                  <a:lnTo>
                    <a:pt x="272833" y="27952"/>
                  </a:lnTo>
                  <a:lnTo>
                    <a:pt x="243845" y="60519"/>
                  </a:lnTo>
                  <a:lnTo>
                    <a:pt x="213454" y="97765"/>
                  </a:lnTo>
                  <a:lnTo>
                    <a:pt x="182360" y="139757"/>
                  </a:lnTo>
                  <a:lnTo>
                    <a:pt x="151262" y="186563"/>
                  </a:lnTo>
                  <a:lnTo>
                    <a:pt x="120859" y="238248"/>
                  </a:lnTo>
                  <a:lnTo>
                    <a:pt x="91850" y="294881"/>
                  </a:lnTo>
                  <a:lnTo>
                    <a:pt x="66248" y="353267"/>
                  </a:lnTo>
                  <a:lnTo>
                    <a:pt x="45466" y="409341"/>
                  </a:lnTo>
                  <a:lnTo>
                    <a:pt x="28978" y="462547"/>
                  </a:lnTo>
                  <a:lnTo>
                    <a:pt x="16255" y="512334"/>
                  </a:lnTo>
                  <a:lnTo>
                    <a:pt x="6771" y="558148"/>
                  </a:lnTo>
                  <a:lnTo>
                    <a:pt x="0" y="599437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462189" y="7937442"/>
              <a:ext cx="5375910" cy="1083310"/>
            </a:xfrm>
            <a:custGeom>
              <a:avLst/>
              <a:gdLst/>
              <a:ahLst/>
              <a:cxnLst/>
              <a:rect l="l" t="t" r="r" b="b"/>
              <a:pathLst>
                <a:path w="5375909" h="1083309">
                  <a:moveTo>
                    <a:pt x="5375592" y="299720"/>
                  </a:moveTo>
                  <a:lnTo>
                    <a:pt x="5373548" y="228028"/>
                  </a:lnTo>
                  <a:lnTo>
                    <a:pt x="5362232" y="163893"/>
                  </a:lnTo>
                  <a:lnTo>
                    <a:pt x="5344858" y="108165"/>
                  </a:lnTo>
                  <a:lnTo>
                    <a:pt x="5324653" y="61696"/>
                  </a:lnTo>
                  <a:lnTo>
                    <a:pt x="5304815" y="25361"/>
                  </a:lnTo>
                  <a:lnTo>
                    <a:pt x="5288559" y="0"/>
                  </a:lnTo>
                  <a:lnTo>
                    <a:pt x="5240706" y="762"/>
                  </a:lnTo>
                  <a:lnTo>
                    <a:pt x="5192344" y="1816"/>
                  </a:lnTo>
                  <a:lnTo>
                    <a:pt x="5143462" y="3149"/>
                  </a:lnTo>
                  <a:lnTo>
                    <a:pt x="5094071" y="4800"/>
                  </a:lnTo>
                  <a:lnTo>
                    <a:pt x="5044198" y="6769"/>
                  </a:lnTo>
                  <a:lnTo>
                    <a:pt x="4993818" y="9055"/>
                  </a:lnTo>
                  <a:lnTo>
                    <a:pt x="4942954" y="11671"/>
                  </a:lnTo>
                  <a:lnTo>
                    <a:pt x="4891621" y="14630"/>
                  </a:lnTo>
                  <a:lnTo>
                    <a:pt x="4839792" y="17932"/>
                  </a:lnTo>
                  <a:lnTo>
                    <a:pt x="4787506" y="21590"/>
                  </a:lnTo>
                  <a:lnTo>
                    <a:pt x="4734750" y="25628"/>
                  </a:lnTo>
                  <a:lnTo>
                    <a:pt x="4681537" y="30022"/>
                  </a:lnTo>
                  <a:lnTo>
                    <a:pt x="4627867" y="34823"/>
                  </a:lnTo>
                  <a:lnTo>
                    <a:pt x="4573740" y="40005"/>
                  </a:lnTo>
                  <a:lnTo>
                    <a:pt x="4519180" y="45593"/>
                  </a:lnTo>
                  <a:lnTo>
                    <a:pt x="4464177" y="51587"/>
                  </a:lnTo>
                  <a:lnTo>
                    <a:pt x="4408754" y="58000"/>
                  </a:lnTo>
                  <a:lnTo>
                    <a:pt x="4351718" y="64998"/>
                  </a:lnTo>
                  <a:lnTo>
                    <a:pt x="4295203" y="72326"/>
                  </a:lnTo>
                  <a:lnTo>
                    <a:pt x="4239184" y="79971"/>
                  </a:lnTo>
                  <a:lnTo>
                    <a:pt x="4183697" y="87934"/>
                  </a:lnTo>
                  <a:lnTo>
                    <a:pt x="4128719" y="96202"/>
                  </a:lnTo>
                  <a:lnTo>
                    <a:pt x="4074249" y="104749"/>
                  </a:lnTo>
                  <a:lnTo>
                    <a:pt x="4020312" y="113588"/>
                  </a:lnTo>
                  <a:lnTo>
                    <a:pt x="3966895" y="122694"/>
                  </a:lnTo>
                  <a:lnTo>
                    <a:pt x="3914013" y="132054"/>
                  </a:lnTo>
                  <a:lnTo>
                    <a:pt x="3861663" y="141681"/>
                  </a:lnTo>
                  <a:lnTo>
                    <a:pt x="3809847" y="151536"/>
                  </a:lnTo>
                  <a:lnTo>
                    <a:pt x="3758565" y="161632"/>
                  </a:lnTo>
                  <a:lnTo>
                    <a:pt x="3707828" y="171945"/>
                  </a:lnTo>
                  <a:lnTo>
                    <a:pt x="3657625" y="182473"/>
                  </a:lnTo>
                  <a:lnTo>
                    <a:pt x="3607981" y="193192"/>
                  </a:lnTo>
                  <a:lnTo>
                    <a:pt x="3558870" y="204114"/>
                  </a:lnTo>
                  <a:lnTo>
                    <a:pt x="3510330" y="215214"/>
                  </a:lnTo>
                  <a:lnTo>
                    <a:pt x="3462337" y="226491"/>
                  </a:lnTo>
                  <a:lnTo>
                    <a:pt x="3414903" y="237921"/>
                  </a:lnTo>
                  <a:lnTo>
                    <a:pt x="3368027" y="249516"/>
                  </a:lnTo>
                  <a:lnTo>
                    <a:pt x="3321723" y="261239"/>
                  </a:lnTo>
                  <a:lnTo>
                    <a:pt x="3275977" y="273100"/>
                  </a:lnTo>
                  <a:lnTo>
                    <a:pt x="3230816" y="285089"/>
                  </a:lnTo>
                  <a:lnTo>
                    <a:pt x="3229216" y="285534"/>
                  </a:lnTo>
                  <a:lnTo>
                    <a:pt x="3229216" y="754126"/>
                  </a:lnTo>
                  <a:lnTo>
                    <a:pt x="3216122" y="705764"/>
                  </a:lnTo>
                  <a:lnTo>
                    <a:pt x="3203638" y="655789"/>
                  </a:lnTo>
                  <a:lnTo>
                    <a:pt x="3191865" y="604215"/>
                  </a:lnTo>
                  <a:lnTo>
                    <a:pt x="3180880" y="551091"/>
                  </a:lnTo>
                  <a:lnTo>
                    <a:pt x="3170275" y="493572"/>
                  </a:lnTo>
                  <a:lnTo>
                    <a:pt x="3161182" y="437159"/>
                  </a:lnTo>
                  <a:lnTo>
                    <a:pt x="3153499" y="381901"/>
                  </a:lnTo>
                  <a:lnTo>
                    <a:pt x="3149181" y="345122"/>
                  </a:lnTo>
                  <a:lnTo>
                    <a:pt x="3229216" y="754126"/>
                  </a:lnTo>
                  <a:lnTo>
                    <a:pt x="3229216" y="285534"/>
                  </a:lnTo>
                  <a:lnTo>
                    <a:pt x="3186214" y="297180"/>
                  </a:lnTo>
                  <a:lnTo>
                    <a:pt x="3145282" y="308533"/>
                  </a:lnTo>
                  <a:lnTo>
                    <a:pt x="3142056" y="275031"/>
                  </a:lnTo>
                  <a:lnTo>
                    <a:pt x="3138132" y="223520"/>
                  </a:lnTo>
                  <a:lnTo>
                    <a:pt x="3135287" y="173367"/>
                  </a:lnTo>
                  <a:lnTo>
                    <a:pt x="3133445" y="124625"/>
                  </a:lnTo>
                  <a:lnTo>
                    <a:pt x="3132531" y="77343"/>
                  </a:lnTo>
                  <a:lnTo>
                    <a:pt x="3096145" y="77711"/>
                  </a:lnTo>
                  <a:lnTo>
                    <a:pt x="3050921" y="80264"/>
                  </a:lnTo>
                  <a:lnTo>
                    <a:pt x="2998165" y="86182"/>
                  </a:lnTo>
                  <a:lnTo>
                    <a:pt x="2939161" y="96685"/>
                  </a:lnTo>
                  <a:lnTo>
                    <a:pt x="2888234" y="109245"/>
                  </a:lnTo>
                  <a:lnTo>
                    <a:pt x="2841536" y="124040"/>
                  </a:lnTo>
                  <a:lnTo>
                    <a:pt x="2798026" y="140868"/>
                  </a:lnTo>
                  <a:lnTo>
                    <a:pt x="2756624" y="159575"/>
                  </a:lnTo>
                  <a:lnTo>
                    <a:pt x="2716263" y="179997"/>
                  </a:lnTo>
                  <a:lnTo>
                    <a:pt x="2675890" y="201955"/>
                  </a:lnTo>
                  <a:lnTo>
                    <a:pt x="2590812" y="249770"/>
                  </a:lnTo>
                  <a:lnTo>
                    <a:pt x="2543975" y="275297"/>
                  </a:lnTo>
                  <a:lnTo>
                    <a:pt x="2492870" y="301663"/>
                  </a:lnTo>
                  <a:lnTo>
                    <a:pt x="2436418" y="328714"/>
                  </a:lnTo>
                  <a:lnTo>
                    <a:pt x="2361425" y="361251"/>
                  </a:lnTo>
                  <a:lnTo>
                    <a:pt x="2315591" y="379298"/>
                  </a:lnTo>
                  <a:lnTo>
                    <a:pt x="2264372" y="397929"/>
                  </a:lnTo>
                  <a:lnTo>
                    <a:pt x="2207920" y="416674"/>
                  </a:lnTo>
                  <a:lnTo>
                    <a:pt x="2146363" y="435063"/>
                  </a:lnTo>
                  <a:lnTo>
                    <a:pt x="2151532" y="472909"/>
                  </a:lnTo>
                  <a:lnTo>
                    <a:pt x="2159139" y="515696"/>
                  </a:lnTo>
                  <a:lnTo>
                    <a:pt x="2169718" y="562813"/>
                  </a:lnTo>
                  <a:lnTo>
                    <a:pt x="2180031" y="600075"/>
                  </a:lnTo>
                  <a:lnTo>
                    <a:pt x="2172157" y="575881"/>
                  </a:lnTo>
                  <a:lnTo>
                    <a:pt x="2158022" y="522452"/>
                  </a:lnTo>
                  <a:lnTo>
                    <a:pt x="2146363" y="464070"/>
                  </a:lnTo>
                  <a:lnTo>
                    <a:pt x="2138172" y="402488"/>
                  </a:lnTo>
                  <a:lnTo>
                    <a:pt x="2134235" y="344373"/>
                  </a:lnTo>
                  <a:lnTo>
                    <a:pt x="2133803" y="290131"/>
                  </a:lnTo>
                  <a:lnTo>
                    <a:pt x="2136165" y="240169"/>
                  </a:lnTo>
                  <a:lnTo>
                    <a:pt x="2140597" y="194894"/>
                  </a:lnTo>
                  <a:lnTo>
                    <a:pt x="2146363" y="154686"/>
                  </a:lnTo>
                  <a:lnTo>
                    <a:pt x="2083993" y="176923"/>
                  </a:lnTo>
                  <a:lnTo>
                    <a:pt x="2023516" y="199529"/>
                  </a:lnTo>
                  <a:lnTo>
                    <a:pt x="1964918" y="222440"/>
                  </a:lnTo>
                  <a:lnTo>
                    <a:pt x="1908187" y="245592"/>
                  </a:lnTo>
                  <a:lnTo>
                    <a:pt x="1853311" y="268947"/>
                  </a:lnTo>
                  <a:lnTo>
                    <a:pt x="1800301" y="292417"/>
                  </a:lnTo>
                  <a:lnTo>
                    <a:pt x="1749120" y="315937"/>
                  </a:lnTo>
                  <a:lnTo>
                    <a:pt x="1699780" y="339458"/>
                  </a:lnTo>
                  <a:lnTo>
                    <a:pt x="1652257" y="362927"/>
                  </a:lnTo>
                  <a:lnTo>
                    <a:pt x="1606550" y="386257"/>
                  </a:lnTo>
                  <a:lnTo>
                    <a:pt x="1562658" y="409397"/>
                  </a:lnTo>
                  <a:lnTo>
                    <a:pt x="1520558" y="432282"/>
                  </a:lnTo>
                  <a:lnTo>
                    <a:pt x="1480248" y="454850"/>
                  </a:lnTo>
                  <a:lnTo>
                    <a:pt x="1441716" y="477037"/>
                  </a:lnTo>
                  <a:lnTo>
                    <a:pt x="1404962" y="498792"/>
                  </a:lnTo>
                  <a:lnTo>
                    <a:pt x="1369961" y="520039"/>
                  </a:lnTo>
                  <a:lnTo>
                    <a:pt x="1336713" y="540715"/>
                  </a:lnTo>
                  <a:lnTo>
                    <a:pt x="1256080" y="592912"/>
                  </a:lnTo>
                  <a:lnTo>
                    <a:pt x="1209687" y="624179"/>
                  </a:lnTo>
                  <a:lnTo>
                    <a:pt x="1165631" y="654507"/>
                  </a:lnTo>
                  <a:lnTo>
                    <a:pt x="1043673" y="739559"/>
                  </a:lnTo>
                  <a:lnTo>
                    <a:pt x="1005116" y="765810"/>
                  </a:lnTo>
                  <a:lnTo>
                    <a:pt x="966927" y="790943"/>
                  </a:lnTo>
                  <a:lnTo>
                    <a:pt x="928751" y="814920"/>
                  </a:lnTo>
                  <a:lnTo>
                    <a:pt x="890168" y="837717"/>
                  </a:lnTo>
                  <a:lnTo>
                    <a:pt x="850811" y="859282"/>
                  </a:lnTo>
                  <a:lnTo>
                    <a:pt x="810260" y="879589"/>
                  </a:lnTo>
                  <a:lnTo>
                    <a:pt x="768146" y="898601"/>
                  </a:lnTo>
                  <a:lnTo>
                    <a:pt x="724065" y="916279"/>
                  </a:lnTo>
                  <a:lnTo>
                    <a:pt x="677621" y="932586"/>
                  </a:lnTo>
                  <a:lnTo>
                    <a:pt x="628434" y="947496"/>
                  </a:lnTo>
                  <a:lnTo>
                    <a:pt x="570953" y="962101"/>
                  </a:lnTo>
                  <a:lnTo>
                    <a:pt x="514477" y="973670"/>
                  </a:lnTo>
                  <a:lnTo>
                    <a:pt x="459143" y="982421"/>
                  </a:lnTo>
                  <a:lnTo>
                    <a:pt x="405104" y="988606"/>
                  </a:lnTo>
                  <a:lnTo>
                    <a:pt x="352488" y="992454"/>
                  </a:lnTo>
                  <a:lnTo>
                    <a:pt x="301447" y="994181"/>
                  </a:lnTo>
                  <a:lnTo>
                    <a:pt x="252120" y="994029"/>
                  </a:lnTo>
                  <a:lnTo>
                    <a:pt x="204635" y="992251"/>
                  </a:lnTo>
                  <a:lnTo>
                    <a:pt x="159156" y="989050"/>
                  </a:lnTo>
                  <a:lnTo>
                    <a:pt x="115811" y="984669"/>
                  </a:lnTo>
                  <a:lnTo>
                    <a:pt x="74739" y="979360"/>
                  </a:lnTo>
                  <a:lnTo>
                    <a:pt x="36080" y="973328"/>
                  </a:lnTo>
                  <a:lnTo>
                    <a:pt x="0" y="966825"/>
                  </a:lnTo>
                  <a:lnTo>
                    <a:pt x="24079" y="1003388"/>
                  </a:lnTo>
                  <a:lnTo>
                    <a:pt x="70408" y="1044879"/>
                  </a:lnTo>
                  <a:lnTo>
                    <a:pt x="111125" y="1062697"/>
                  </a:lnTo>
                  <a:lnTo>
                    <a:pt x="167005" y="1071029"/>
                  </a:lnTo>
                  <a:lnTo>
                    <a:pt x="227037" y="1074064"/>
                  </a:lnTo>
                  <a:lnTo>
                    <a:pt x="247523" y="1074115"/>
                  </a:lnTo>
                  <a:lnTo>
                    <a:pt x="280377" y="1073188"/>
                  </a:lnTo>
                  <a:lnTo>
                    <a:pt x="342417" y="1073099"/>
                  </a:lnTo>
                  <a:lnTo>
                    <a:pt x="389953" y="1076134"/>
                  </a:lnTo>
                  <a:lnTo>
                    <a:pt x="430657" y="1080185"/>
                  </a:lnTo>
                  <a:lnTo>
                    <a:pt x="472147" y="1083119"/>
                  </a:lnTo>
                  <a:lnTo>
                    <a:pt x="522084" y="1082852"/>
                  </a:lnTo>
                  <a:lnTo>
                    <a:pt x="573951" y="1078064"/>
                  </a:lnTo>
                  <a:lnTo>
                    <a:pt x="657440" y="1063510"/>
                  </a:lnTo>
                  <a:lnTo>
                    <a:pt x="729348" y="1048499"/>
                  </a:lnTo>
                  <a:lnTo>
                    <a:pt x="798068" y="1032713"/>
                  </a:lnTo>
                  <a:lnTo>
                    <a:pt x="862571" y="1016698"/>
                  </a:lnTo>
                  <a:lnTo>
                    <a:pt x="921791" y="1001026"/>
                  </a:lnTo>
                  <a:lnTo>
                    <a:pt x="974699" y="986269"/>
                  </a:lnTo>
                  <a:lnTo>
                    <a:pt x="1020241" y="972959"/>
                  </a:lnTo>
                  <a:lnTo>
                    <a:pt x="1057363" y="961694"/>
                  </a:lnTo>
                  <a:lnTo>
                    <a:pt x="1102182" y="947496"/>
                  </a:lnTo>
                  <a:lnTo>
                    <a:pt x="1170952" y="924610"/>
                  </a:lnTo>
                  <a:lnTo>
                    <a:pt x="1222819" y="906449"/>
                  </a:lnTo>
                  <a:lnTo>
                    <a:pt x="1262786" y="891654"/>
                  </a:lnTo>
                  <a:lnTo>
                    <a:pt x="1327111" y="866889"/>
                  </a:lnTo>
                  <a:lnTo>
                    <a:pt x="1361516" y="854252"/>
                  </a:lnTo>
                  <a:lnTo>
                    <a:pt x="1404112" y="839660"/>
                  </a:lnTo>
                  <a:lnTo>
                    <a:pt x="1459915" y="821804"/>
                  </a:lnTo>
                  <a:lnTo>
                    <a:pt x="1538262" y="798207"/>
                  </a:lnTo>
                  <a:lnTo>
                    <a:pt x="1609699" y="778040"/>
                  </a:lnTo>
                  <a:lnTo>
                    <a:pt x="1673212" y="761225"/>
                  </a:lnTo>
                  <a:lnTo>
                    <a:pt x="1727758" y="747623"/>
                  </a:lnTo>
                  <a:lnTo>
                    <a:pt x="1772310" y="737146"/>
                  </a:lnTo>
                  <a:lnTo>
                    <a:pt x="1827301" y="725119"/>
                  </a:lnTo>
                  <a:lnTo>
                    <a:pt x="1869109" y="716661"/>
                  </a:lnTo>
                  <a:lnTo>
                    <a:pt x="1912493" y="708431"/>
                  </a:lnTo>
                  <a:lnTo>
                    <a:pt x="1957425" y="700481"/>
                  </a:lnTo>
                  <a:lnTo>
                    <a:pt x="2003882" y="692873"/>
                  </a:lnTo>
                  <a:lnTo>
                    <a:pt x="2051824" y="685673"/>
                  </a:lnTo>
                  <a:lnTo>
                    <a:pt x="2101240" y="678942"/>
                  </a:lnTo>
                  <a:lnTo>
                    <a:pt x="2152091" y="672731"/>
                  </a:lnTo>
                  <a:lnTo>
                    <a:pt x="2201849" y="667397"/>
                  </a:lnTo>
                  <a:lnTo>
                    <a:pt x="2201989" y="667766"/>
                  </a:lnTo>
                  <a:lnTo>
                    <a:pt x="2224773" y="724446"/>
                  </a:lnTo>
                  <a:lnTo>
                    <a:pt x="2252713" y="783132"/>
                  </a:lnTo>
                  <a:lnTo>
                    <a:pt x="2281605" y="835291"/>
                  </a:lnTo>
                  <a:lnTo>
                    <a:pt x="2311590" y="882827"/>
                  </a:lnTo>
                  <a:lnTo>
                    <a:pt x="2342032" y="925804"/>
                  </a:lnTo>
                  <a:lnTo>
                    <a:pt x="2372309" y="964323"/>
                  </a:lnTo>
                  <a:lnTo>
                    <a:pt x="2401786" y="998448"/>
                  </a:lnTo>
                  <a:lnTo>
                    <a:pt x="2429802" y="1028268"/>
                  </a:lnTo>
                  <a:lnTo>
                    <a:pt x="2455748" y="1053846"/>
                  </a:lnTo>
                  <a:lnTo>
                    <a:pt x="3345230" y="1053846"/>
                  </a:lnTo>
                  <a:lnTo>
                    <a:pt x="3375698" y="990968"/>
                  </a:lnTo>
                  <a:lnTo>
                    <a:pt x="3390303" y="952246"/>
                  </a:lnTo>
                  <a:lnTo>
                    <a:pt x="3403244" y="908812"/>
                  </a:lnTo>
                  <a:lnTo>
                    <a:pt x="3413480" y="861517"/>
                  </a:lnTo>
                  <a:lnTo>
                    <a:pt x="3419513" y="817918"/>
                  </a:lnTo>
                  <a:lnTo>
                    <a:pt x="3422256" y="778675"/>
                  </a:lnTo>
                  <a:lnTo>
                    <a:pt x="3422548" y="747331"/>
                  </a:lnTo>
                  <a:lnTo>
                    <a:pt x="5153203" y="686447"/>
                  </a:lnTo>
                  <a:lnTo>
                    <a:pt x="5184419" y="662584"/>
                  </a:lnTo>
                  <a:lnTo>
                    <a:pt x="5238508" y="611289"/>
                  </a:lnTo>
                  <a:lnTo>
                    <a:pt x="5269052" y="575576"/>
                  </a:lnTo>
                  <a:lnTo>
                    <a:pt x="5299227" y="533247"/>
                  </a:lnTo>
                  <a:lnTo>
                    <a:pt x="5327002" y="484428"/>
                  </a:lnTo>
                  <a:lnTo>
                    <a:pt x="5350332" y="429171"/>
                  </a:lnTo>
                  <a:lnTo>
                    <a:pt x="5367210" y="367563"/>
                  </a:lnTo>
                  <a:lnTo>
                    <a:pt x="5375592" y="29972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593831" y="7631884"/>
              <a:ext cx="3184525" cy="1185545"/>
            </a:xfrm>
            <a:custGeom>
              <a:avLst/>
              <a:gdLst/>
              <a:ahLst/>
              <a:cxnLst/>
              <a:rect l="l" t="t" r="r" b="b"/>
              <a:pathLst>
                <a:path w="3184525" h="1185545">
                  <a:moveTo>
                    <a:pt x="3183921" y="996"/>
                  </a:moveTo>
                  <a:lnTo>
                    <a:pt x="3146028" y="498"/>
                  </a:lnTo>
                  <a:lnTo>
                    <a:pt x="3105264" y="152"/>
                  </a:lnTo>
                  <a:lnTo>
                    <a:pt x="3061714" y="0"/>
                  </a:lnTo>
                  <a:lnTo>
                    <a:pt x="3015463" y="81"/>
                  </a:lnTo>
                  <a:lnTo>
                    <a:pt x="2966595" y="437"/>
                  </a:lnTo>
                  <a:lnTo>
                    <a:pt x="2915195" y="1110"/>
                  </a:lnTo>
                  <a:lnTo>
                    <a:pt x="2861346" y="2140"/>
                  </a:lnTo>
                  <a:lnTo>
                    <a:pt x="2805134" y="3569"/>
                  </a:lnTo>
                  <a:lnTo>
                    <a:pt x="2746644" y="5438"/>
                  </a:lnTo>
                  <a:lnTo>
                    <a:pt x="2685959" y="7788"/>
                  </a:lnTo>
                  <a:lnTo>
                    <a:pt x="2623163" y="10660"/>
                  </a:lnTo>
                  <a:lnTo>
                    <a:pt x="2555032" y="14045"/>
                  </a:lnTo>
                  <a:lnTo>
                    <a:pt x="2494648" y="17213"/>
                  </a:lnTo>
                  <a:lnTo>
                    <a:pt x="2440707" y="20394"/>
                  </a:lnTo>
                  <a:lnTo>
                    <a:pt x="2391902" y="23816"/>
                  </a:lnTo>
                  <a:lnTo>
                    <a:pt x="2346927" y="27709"/>
                  </a:lnTo>
                  <a:lnTo>
                    <a:pt x="2304476" y="32301"/>
                  </a:lnTo>
                  <a:lnTo>
                    <a:pt x="2263242" y="37823"/>
                  </a:lnTo>
                  <a:lnTo>
                    <a:pt x="2221919" y="44502"/>
                  </a:lnTo>
                  <a:lnTo>
                    <a:pt x="2178259" y="53046"/>
                  </a:lnTo>
                  <a:lnTo>
                    <a:pt x="2132711" y="64855"/>
                  </a:lnTo>
                  <a:lnTo>
                    <a:pt x="2070060" y="84344"/>
                  </a:lnTo>
                  <a:lnTo>
                    <a:pt x="2027565" y="98348"/>
                  </a:lnTo>
                  <a:lnTo>
                    <a:pt x="1975089" y="115927"/>
                  </a:lnTo>
                  <a:lnTo>
                    <a:pt x="1910728" y="137633"/>
                  </a:lnTo>
                  <a:lnTo>
                    <a:pt x="1832581" y="164018"/>
                  </a:lnTo>
                  <a:lnTo>
                    <a:pt x="1738745" y="195633"/>
                  </a:lnTo>
                  <a:lnTo>
                    <a:pt x="1627319" y="233031"/>
                  </a:lnTo>
                  <a:lnTo>
                    <a:pt x="1578092" y="249720"/>
                  </a:lnTo>
                  <a:lnTo>
                    <a:pt x="1528950" y="266689"/>
                  </a:lnTo>
                  <a:lnTo>
                    <a:pt x="1479854" y="283812"/>
                  </a:lnTo>
                  <a:lnTo>
                    <a:pt x="1430767" y="300963"/>
                  </a:lnTo>
                  <a:lnTo>
                    <a:pt x="1381649" y="318015"/>
                  </a:lnTo>
                  <a:lnTo>
                    <a:pt x="1332461" y="334843"/>
                  </a:lnTo>
                  <a:lnTo>
                    <a:pt x="1283164" y="351321"/>
                  </a:lnTo>
                  <a:lnTo>
                    <a:pt x="1233720" y="367322"/>
                  </a:lnTo>
                  <a:lnTo>
                    <a:pt x="1184090" y="382721"/>
                  </a:lnTo>
                  <a:lnTo>
                    <a:pt x="1134235" y="397392"/>
                  </a:lnTo>
                  <a:lnTo>
                    <a:pt x="1107331" y="406073"/>
                  </a:lnTo>
                  <a:lnTo>
                    <a:pt x="1080831" y="415998"/>
                  </a:lnTo>
                  <a:lnTo>
                    <a:pt x="1054445" y="426289"/>
                  </a:lnTo>
                  <a:lnTo>
                    <a:pt x="1027882" y="436072"/>
                  </a:lnTo>
                  <a:lnTo>
                    <a:pt x="986138" y="450523"/>
                  </a:lnTo>
                  <a:lnTo>
                    <a:pt x="934542" y="476395"/>
                  </a:lnTo>
                  <a:lnTo>
                    <a:pt x="916224" y="513915"/>
                  </a:lnTo>
                  <a:lnTo>
                    <a:pt x="916499" y="531876"/>
                  </a:lnTo>
                  <a:lnTo>
                    <a:pt x="951482" y="588419"/>
                  </a:lnTo>
                  <a:lnTo>
                    <a:pt x="997977" y="610785"/>
                  </a:lnTo>
                  <a:lnTo>
                    <a:pt x="1049758" y="623140"/>
                  </a:lnTo>
                  <a:lnTo>
                    <a:pt x="1095566" y="629437"/>
                  </a:lnTo>
                  <a:lnTo>
                    <a:pt x="1136450" y="631992"/>
                  </a:lnTo>
                  <a:lnTo>
                    <a:pt x="1170727" y="631298"/>
                  </a:lnTo>
                  <a:lnTo>
                    <a:pt x="1216715" y="627884"/>
                  </a:lnTo>
                  <a:lnTo>
                    <a:pt x="1276282" y="620693"/>
                  </a:lnTo>
                  <a:lnTo>
                    <a:pt x="1351294" y="608670"/>
                  </a:lnTo>
                  <a:lnTo>
                    <a:pt x="1443618" y="590758"/>
                  </a:lnTo>
                  <a:lnTo>
                    <a:pt x="1482821" y="582488"/>
                  </a:lnTo>
                  <a:lnTo>
                    <a:pt x="1524166" y="574067"/>
                  </a:lnTo>
                  <a:lnTo>
                    <a:pt x="1569114" y="565915"/>
                  </a:lnTo>
                  <a:lnTo>
                    <a:pt x="1619126" y="558449"/>
                  </a:lnTo>
                  <a:lnTo>
                    <a:pt x="1675663" y="552089"/>
                  </a:lnTo>
                  <a:lnTo>
                    <a:pt x="1759144" y="547256"/>
                  </a:lnTo>
                  <a:lnTo>
                    <a:pt x="1805169" y="549971"/>
                  </a:lnTo>
                  <a:lnTo>
                    <a:pt x="1825115" y="556162"/>
                  </a:lnTo>
                  <a:lnTo>
                    <a:pt x="1830360" y="561754"/>
                  </a:lnTo>
                  <a:lnTo>
                    <a:pt x="1823629" y="589709"/>
                  </a:lnTo>
                  <a:lnTo>
                    <a:pt x="1792839" y="624521"/>
                  </a:lnTo>
                  <a:lnTo>
                    <a:pt x="1750910" y="659858"/>
                  </a:lnTo>
                  <a:lnTo>
                    <a:pt x="1710766" y="689390"/>
                  </a:lnTo>
                  <a:lnTo>
                    <a:pt x="1635370" y="738100"/>
                  </a:lnTo>
                  <a:lnTo>
                    <a:pt x="1583770" y="766501"/>
                  </a:lnTo>
                  <a:lnTo>
                    <a:pt x="1530726" y="792101"/>
                  </a:lnTo>
                  <a:lnTo>
                    <a:pt x="1476440" y="815017"/>
                  </a:lnTo>
                  <a:lnTo>
                    <a:pt x="1421110" y="835360"/>
                  </a:lnTo>
                  <a:lnTo>
                    <a:pt x="1364937" y="853246"/>
                  </a:lnTo>
                  <a:lnTo>
                    <a:pt x="1308120" y="868790"/>
                  </a:lnTo>
                  <a:lnTo>
                    <a:pt x="1250860" y="882104"/>
                  </a:lnTo>
                  <a:lnTo>
                    <a:pt x="1193356" y="893303"/>
                  </a:lnTo>
                  <a:lnTo>
                    <a:pt x="1135808" y="902502"/>
                  </a:lnTo>
                  <a:lnTo>
                    <a:pt x="1078416" y="909814"/>
                  </a:lnTo>
                  <a:lnTo>
                    <a:pt x="1021380" y="915354"/>
                  </a:lnTo>
                  <a:lnTo>
                    <a:pt x="964900" y="919235"/>
                  </a:lnTo>
                  <a:lnTo>
                    <a:pt x="909175" y="921573"/>
                  </a:lnTo>
                  <a:lnTo>
                    <a:pt x="854406" y="922481"/>
                  </a:lnTo>
                  <a:lnTo>
                    <a:pt x="800792" y="922073"/>
                  </a:lnTo>
                  <a:lnTo>
                    <a:pt x="748533" y="920463"/>
                  </a:lnTo>
                  <a:lnTo>
                    <a:pt x="697829" y="917767"/>
                  </a:lnTo>
                  <a:lnTo>
                    <a:pt x="648880" y="914096"/>
                  </a:lnTo>
                  <a:lnTo>
                    <a:pt x="601885" y="909567"/>
                  </a:lnTo>
                  <a:lnTo>
                    <a:pt x="557046" y="904293"/>
                  </a:lnTo>
                  <a:lnTo>
                    <a:pt x="514560" y="898388"/>
                  </a:lnTo>
                  <a:lnTo>
                    <a:pt x="474630" y="891967"/>
                  </a:lnTo>
                  <a:lnTo>
                    <a:pt x="403230" y="878031"/>
                  </a:lnTo>
                  <a:lnTo>
                    <a:pt x="344447" y="863399"/>
                  </a:lnTo>
                  <a:lnTo>
                    <a:pt x="299878" y="848984"/>
                  </a:lnTo>
                  <a:lnTo>
                    <a:pt x="275953" y="838855"/>
                  </a:lnTo>
                  <a:lnTo>
                    <a:pt x="257838" y="831697"/>
                  </a:lnTo>
                  <a:lnTo>
                    <a:pt x="230762" y="822511"/>
                  </a:lnTo>
                  <a:lnTo>
                    <a:pt x="196410" y="813139"/>
                  </a:lnTo>
                  <a:lnTo>
                    <a:pt x="166786" y="807152"/>
                  </a:lnTo>
                  <a:lnTo>
                    <a:pt x="106434" y="799198"/>
                  </a:lnTo>
                  <a:lnTo>
                    <a:pt x="42729" y="800630"/>
                  </a:lnTo>
                  <a:lnTo>
                    <a:pt x="3044" y="822803"/>
                  </a:lnTo>
                  <a:lnTo>
                    <a:pt x="0" y="840670"/>
                  </a:lnTo>
                  <a:lnTo>
                    <a:pt x="4963" y="859597"/>
                  </a:lnTo>
                  <a:lnTo>
                    <a:pt x="138632" y="995892"/>
                  </a:lnTo>
                  <a:lnTo>
                    <a:pt x="289806" y="1071463"/>
                  </a:lnTo>
                  <a:lnTo>
                    <a:pt x="420871" y="1116969"/>
                  </a:lnTo>
                  <a:lnTo>
                    <a:pt x="476789" y="1132186"/>
                  </a:lnTo>
                  <a:lnTo>
                    <a:pt x="517198" y="1140279"/>
                  </a:lnTo>
                  <a:lnTo>
                    <a:pt x="559022" y="1147949"/>
                  </a:lnTo>
                  <a:lnTo>
                    <a:pt x="602229" y="1155118"/>
                  </a:lnTo>
                  <a:lnTo>
                    <a:pt x="646783" y="1161710"/>
                  </a:lnTo>
                  <a:lnTo>
                    <a:pt x="692651" y="1167648"/>
                  </a:lnTo>
                  <a:lnTo>
                    <a:pt x="739799" y="1172856"/>
                  </a:lnTo>
                  <a:lnTo>
                    <a:pt x="788193" y="1177256"/>
                  </a:lnTo>
                  <a:lnTo>
                    <a:pt x="837800" y="1180771"/>
                  </a:lnTo>
                  <a:lnTo>
                    <a:pt x="888586" y="1183326"/>
                  </a:lnTo>
                  <a:lnTo>
                    <a:pt x="940516" y="1184843"/>
                  </a:lnTo>
                  <a:lnTo>
                    <a:pt x="993557" y="1185245"/>
                  </a:lnTo>
                  <a:lnTo>
                    <a:pt x="1047675" y="1184456"/>
                  </a:lnTo>
                  <a:lnTo>
                    <a:pt x="1102837" y="1182399"/>
                  </a:lnTo>
                  <a:lnTo>
                    <a:pt x="1159007" y="1178997"/>
                  </a:lnTo>
                  <a:lnTo>
                    <a:pt x="1216153" y="1174173"/>
                  </a:lnTo>
                  <a:lnTo>
                    <a:pt x="1274241" y="1167850"/>
                  </a:lnTo>
                  <a:lnTo>
                    <a:pt x="1328433" y="1160653"/>
                  </a:lnTo>
                  <a:lnTo>
                    <a:pt x="1381190" y="1152430"/>
                  </a:lnTo>
                  <a:lnTo>
                    <a:pt x="1432491" y="1143272"/>
                  </a:lnTo>
                  <a:lnTo>
                    <a:pt x="1482315" y="1133272"/>
                  </a:lnTo>
                  <a:lnTo>
                    <a:pt x="1530642" y="1122522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3820093" y="8120597"/>
              <a:ext cx="782320" cy="431165"/>
            </a:xfrm>
            <a:custGeom>
              <a:avLst/>
              <a:gdLst/>
              <a:ahLst/>
              <a:cxnLst/>
              <a:rect l="l" t="t" r="r" b="b"/>
              <a:pathLst>
                <a:path w="782319" h="431165">
                  <a:moveTo>
                    <a:pt x="255362" y="406601"/>
                  </a:moveTo>
                  <a:lnTo>
                    <a:pt x="208576" y="367011"/>
                  </a:lnTo>
                  <a:lnTo>
                    <a:pt x="169081" y="328836"/>
                  </a:lnTo>
                  <a:lnTo>
                    <a:pt x="136471" y="293288"/>
                  </a:lnTo>
                  <a:lnTo>
                    <a:pt x="110340" y="261579"/>
                  </a:lnTo>
                  <a:lnTo>
                    <a:pt x="84223" y="224676"/>
                  </a:lnTo>
                  <a:lnTo>
                    <a:pt x="60041" y="185778"/>
                  </a:lnTo>
                  <a:lnTo>
                    <a:pt x="32992" y="135886"/>
                  </a:lnTo>
                  <a:lnTo>
                    <a:pt x="9228" y="81964"/>
                  </a:lnTo>
                  <a:lnTo>
                    <a:pt x="0" y="48063"/>
                  </a:lnTo>
                  <a:lnTo>
                    <a:pt x="16" y="29069"/>
                  </a:lnTo>
                  <a:lnTo>
                    <a:pt x="3988" y="19869"/>
                  </a:lnTo>
                  <a:lnTo>
                    <a:pt x="19656" y="7088"/>
                  </a:lnTo>
                  <a:lnTo>
                    <a:pt x="39450" y="1325"/>
                  </a:lnTo>
                  <a:lnTo>
                    <a:pt x="58431" y="0"/>
                  </a:lnTo>
                  <a:lnTo>
                    <a:pt x="71661" y="529"/>
                  </a:lnTo>
                  <a:lnTo>
                    <a:pt x="117366" y="11120"/>
                  </a:lnTo>
                  <a:lnTo>
                    <a:pt x="154462" y="31026"/>
                  </a:lnTo>
                  <a:lnTo>
                    <a:pt x="181581" y="52605"/>
                  </a:lnTo>
                  <a:lnTo>
                    <a:pt x="197353" y="68213"/>
                  </a:lnTo>
                  <a:lnTo>
                    <a:pt x="229340" y="98116"/>
                  </a:lnTo>
                  <a:lnTo>
                    <a:pt x="264407" y="129142"/>
                  </a:lnTo>
                  <a:lnTo>
                    <a:pt x="302595" y="160990"/>
                  </a:lnTo>
                  <a:lnTo>
                    <a:pt x="343947" y="193360"/>
                  </a:lnTo>
                  <a:lnTo>
                    <a:pt x="388505" y="225949"/>
                  </a:lnTo>
                  <a:lnTo>
                    <a:pt x="436311" y="258457"/>
                  </a:lnTo>
                  <a:lnTo>
                    <a:pt x="487407" y="290583"/>
                  </a:lnTo>
                  <a:lnTo>
                    <a:pt x="540923" y="321525"/>
                  </a:lnTo>
                  <a:lnTo>
                    <a:pt x="593067" y="349174"/>
                  </a:lnTo>
                  <a:lnTo>
                    <a:pt x="643557" y="373727"/>
                  </a:lnTo>
                  <a:lnTo>
                    <a:pt x="692112" y="395380"/>
                  </a:lnTo>
                  <a:lnTo>
                    <a:pt x="738449" y="414328"/>
                  </a:lnTo>
                  <a:lnTo>
                    <a:pt x="782289" y="430767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4210092" y="8022211"/>
              <a:ext cx="407034" cy="524510"/>
            </a:xfrm>
            <a:custGeom>
              <a:avLst/>
              <a:gdLst/>
              <a:ahLst/>
              <a:cxnLst/>
              <a:rect l="l" t="t" r="r" b="b"/>
              <a:pathLst>
                <a:path w="407034" h="524509">
                  <a:moveTo>
                    <a:pt x="406790" y="524324"/>
                  </a:moveTo>
                  <a:lnTo>
                    <a:pt x="344306" y="494662"/>
                  </a:lnTo>
                  <a:lnTo>
                    <a:pt x="295620" y="462956"/>
                  </a:lnTo>
                  <a:lnTo>
                    <a:pt x="258838" y="430611"/>
                  </a:lnTo>
                  <a:lnTo>
                    <a:pt x="232070" y="399033"/>
                  </a:lnTo>
                  <a:lnTo>
                    <a:pt x="193570" y="326823"/>
                  </a:lnTo>
                  <a:lnTo>
                    <a:pt x="174905" y="274463"/>
                  </a:lnTo>
                  <a:lnTo>
                    <a:pt x="158579" y="216511"/>
                  </a:lnTo>
                  <a:lnTo>
                    <a:pt x="145740" y="156932"/>
                  </a:lnTo>
                  <a:lnTo>
                    <a:pt x="138146" y="112632"/>
                  </a:lnTo>
                  <a:lnTo>
                    <a:pt x="128853" y="71977"/>
                  </a:lnTo>
                  <a:lnTo>
                    <a:pt x="87731" y="11900"/>
                  </a:lnTo>
                  <a:lnTo>
                    <a:pt x="54894" y="0"/>
                  </a:lnTo>
                  <a:lnTo>
                    <a:pt x="39398" y="2235"/>
                  </a:lnTo>
                  <a:lnTo>
                    <a:pt x="8161" y="57848"/>
                  </a:lnTo>
                  <a:lnTo>
                    <a:pt x="718" y="118253"/>
                  </a:lnTo>
                  <a:lnTo>
                    <a:pt x="0" y="161506"/>
                  </a:lnTo>
                  <a:lnTo>
                    <a:pt x="3292" y="213472"/>
                  </a:lnTo>
                  <a:lnTo>
                    <a:pt x="12548" y="273421"/>
                  </a:lnTo>
                  <a:lnTo>
                    <a:pt x="29723" y="340623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307497" y="8807580"/>
              <a:ext cx="812165" cy="113030"/>
            </a:xfrm>
            <a:custGeom>
              <a:avLst/>
              <a:gdLst/>
              <a:ahLst/>
              <a:cxnLst/>
              <a:rect l="l" t="t" r="r" b="b"/>
              <a:pathLst>
                <a:path w="812165" h="113029">
                  <a:moveTo>
                    <a:pt x="0" y="0"/>
                  </a:moveTo>
                  <a:lnTo>
                    <a:pt x="33050" y="39502"/>
                  </a:lnTo>
                  <a:lnTo>
                    <a:pt x="87013" y="77348"/>
                  </a:lnTo>
                  <a:lnTo>
                    <a:pt x="126760" y="91651"/>
                  </a:lnTo>
                  <a:lnTo>
                    <a:pt x="316975" y="110699"/>
                  </a:lnTo>
                  <a:lnTo>
                    <a:pt x="449071" y="112632"/>
                  </a:lnTo>
                  <a:lnTo>
                    <a:pt x="537914" y="109009"/>
                  </a:lnTo>
                  <a:lnTo>
                    <a:pt x="610418" y="101694"/>
                  </a:lnTo>
                  <a:lnTo>
                    <a:pt x="654869" y="95709"/>
                  </a:lnTo>
                  <a:lnTo>
                    <a:pt x="703498" y="88185"/>
                  </a:lnTo>
                  <a:lnTo>
                    <a:pt x="756018" y="78910"/>
                  </a:lnTo>
                  <a:lnTo>
                    <a:pt x="812142" y="67673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471857" y="8604549"/>
              <a:ext cx="2195195" cy="417195"/>
            </a:xfrm>
            <a:custGeom>
              <a:avLst/>
              <a:gdLst/>
              <a:ahLst/>
              <a:cxnLst/>
              <a:rect l="l" t="t" r="r" b="b"/>
              <a:pathLst>
                <a:path w="2195194" h="417195">
                  <a:moveTo>
                    <a:pt x="0" y="302367"/>
                  </a:moveTo>
                  <a:lnTo>
                    <a:pt x="19231" y="339223"/>
                  </a:lnTo>
                  <a:lnTo>
                    <a:pt x="57003" y="377957"/>
                  </a:lnTo>
                  <a:lnTo>
                    <a:pt x="111185" y="401550"/>
                  </a:lnTo>
                  <a:lnTo>
                    <a:pt x="152016" y="406312"/>
                  </a:lnTo>
                  <a:lnTo>
                    <a:pt x="245040" y="409595"/>
                  </a:lnTo>
                  <a:lnTo>
                    <a:pt x="324116" y="412320"/>
                  </a:lnTo>
                  <a:lnTo>
                    <a:pt x="389592" y="414435"/>
                  </a:lnTo>
                  <a:lnTo>
                    <a:pt x="441823" y="415888"/>
                  </a:lnTo>
                  <a:lnTo>
                    <a:pt x="481158" y="416627"/>
                  </a:lnTo>
                  <a:lnTo>
                    <a:pt x="507950" y="416600"/>
                  </a:lnTo>
                  <a:lnTo>
                    <a:pt x="582659" y="406148"/>
                  </a:lnTo>
                  <a:lnTo>
                    <a:pt x="640247" y="395559"/>
                  </a:lnTo>
                  <a:lnTo>
                    <a:pt x="695208" y="384214"/>
                  </a:lnTo>
                  <a:lnTo>
                    <a:pt x="747438" y="372335"/>
                  </a:lnTo>
                  <a:lnTo>
                    <a:pt x="796831" y="360146"/>
                  </a:lnTo>
                  <a:lnTo>
                    <a:pt x="843284" y="347870"/>
                  </a:lnTo>
                  <a:lnTo>
                    <a:pt x="886691" y="335731"/>
                  </a:lnTo>
                  <a:lnTo>
                    <a:pt x="926948" y="323951"/>
                  </a:lnTo>
                  <a:lnTo>
                    <a:pt x="963950" y="312756"/>
                  </a:lnTo>
                  <a:lnTo>
                    <a:pt x="1085885" y="274778"/>
                  </a:lnTo>
                  <a:lnTo>
                    <a:pt x="1164399" y="249915"/>
                  </a:lnTo>
                  <a:lnTo>
                    <a:pt x="1234087" y="227561"/>
                  </a:lnTo>
                  <a:lnTo>
                    <a:pt x="1295903" y="207497"/>
                  </a:lnTo>
                  <a:lnTo>
                    <a:pt x="1350802" y="189506"/>
                  </a:lnTo>
                  <a:lnTo>
                    <a:pt x="1399736" y="173369"/>
                  </a:lnTo>
                  <a:lnTo>
                    <a:pt x="1443661" y="158868"/>
                  </a:lnTo>
                  <a:lnTo>
                    <a:pt x="1483529" y="145785"/>
                  </a:lnTo>
                  <a:lnTo>
                    <a:pt x="1520295" y="133901"/>
                  </a:lnTo>
                  <a:lnTo>
                    <a:pt x="1588336" y="112863"/>
                  </a:lnTo>
                  <a:lnTo>
                    <a:pt x="1655415" y="94007"/>
                  </a:lnTo>
                  <a:lnTo>
                    <a:pt x="1729162" y="75589"/>
                  </a:lnTo>
                  <a:lnTo>
                    <a:pt x="1791408" y="61535"/>
                  </a:lnTo>
                  <a:lnTo>
                    <a:pt x="1851397" y="49167"/>
                  </a:lnTo>
                  <a:lnTo>
                    <a:pt x="1908970" y="38368"/>
                  </a:lnTo>
                  <a:lnTo>
                    <a:pt x="1963967" y="29021"/>
                  </a:lnTo>
                  <a:lnTo>
                    <a:pt x="2016228" y="21010"/>
                  </a:lnTo>
                  <a:lnTo>
                    <a:pt x="2065592" y="14219"/>
                  </a:lnTo>
                  <a:lnTo>
                    <a:pt x="2111900" y="8531"/>
                  </a:lnTo>
                  <a:lnTo>
                    <a:pt x="2154992" y="3830"/>
                  </a:lnTo>
                  <a:lnTo>
                    <a:pt x="2194708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270838" y="7449181"/>
              <a:ext cx="154940" cy="0"/>
            </a:xfrm>
            <a:custGeom>
              <a:avLst/>
              <a:gdLst/>
              <a:ahLst/>
              <a:cxnLst/>
              <a:rect l="l" t="t" r="r" b="b"/>
              <a:pathLst>
                <a:path w="154940">
                  <a:moveTo>
                    <a:pt x="0" y="0"/>
                  </a:moveTo>
                  <a:lnTo>
                    <a:pt x="154696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598181" y="7516860"/>
              <a:ext cx="1209675" cy="1479550"/>
            </a:xfrm>
            <a:custGeom>
              <a:avLst/>
              <a:gdLst/>
              <a:ahLst/>
              <a:cxnLst/>
              <a:rect l="l" t="t" r="r" b="b"/>
              <a:pathLst>
                <a:path w="1209675" h="1479550">
                  <a:moveTo>
                    <a:pt x="1064223" y="0"/>
                  </a:moveTo>
                  <a:lnTo>
                    <a:pt x="281084" y="0"/>
                  </a:lnTo>
                  <a:lnTo>
                    <a:pt x="255604" y="26063"/>
                  </a:lnTo>
                  <a:lnTo>
                    <a:pt x="227416" y="57404"/>
                  </a:lnTo>
                  <a:lnTo>
                    <a:pt x="197466" y="94082"/>
                  </a:lnTo>
                  <a:lnTo>
                    <a:pt x="166699" y="136161"/>
                  </a:lnTo>
                  <a:lnTo>
                    <a:pt x="136063" y="183701"/>
                  </a:lnTo>
                  <a:lnTo>
                    <a:pt x="101582" y="246456"/>
                  </a:lnTo>
                  <a:lnTo>
                    <a:pt x="73131" y="309195"/>
                  </a:lnTo>
                  <a:lnTo>
                    <a:pt x="50202" y="371447"/>
                  </a:lnTo>
                  <a:lnTo>
                    <a:pt x="32282" y="432740"/>
                  </a:lnTo>
                  <a:lnTo>
                    <a:pt x="18864" y="492603"/>
                  </a:lnTo>
                  <a:lnTo>
                    <a:pt x="9436" y="550564"/>
                  </a:lnTo>
                  <a:lnTo>
                    <a:pt x="3490" y="606152"/>
                  </a:lnTo>
                  <a:lnTo>
                    <a:pt x="514" y="658894"/>
                  </a:lnTo>
                  <a:lnTo>
                    <a:pt x="0" y="708320"/>
                  </a:lnTo>
                  <a:lnTo>
                    <a:pt x="1436" y="753958"/>
                  </a:lnTo>
                  <a:lnTo>
                    <a:pt x="4315" y="795336"/>
                  </a:lnTo>
                  <a:lnTo>
                    <a:pt x="12356" y="863427"/>
                  </a:lnTo>
                  <a:lnTo>
                    <a:pt x="20045" y="908820"/>
                  </a:lnTo>
                  <a:lnTo>
                    <a:pt x="34879" y="975939"/>
                  </a:lnTo>
                  <a:lnTo>
                    <a:pt x="53114" y="1039285"/>
                  </a:lnTo>
                  <a:lnTo>
                    <a:pt x="74195" y="1098830"/>
                  </a:lnTo>
                  <a:lnTo>
                    <a:pt x="97570" y="1154547"/>
                  </a:lnTo>
                  <a:lnTo>
                    <a:pt x="122684" y="1206409"/>
                  </a:lnTo>
                  <a:lnTo>
                    <a:pt x="148983" y="1254389"/>
                  </a:lnTo>
                  <a:lnTo>
                    <a:pt x="175915" y="1298460"/>
                  </a:lnTo>
                  <a:lnTo>
                    <a:pt x="202924" y="1338593"/>
                  </a:lnTo>
                  <a:lnTo>
                    <a:pt x="229458" y="1374762"/>
                  </a:lnTo>
                  <a:lnTo>
                    <a:pt x="254963" y="1406940"/>
                  </a:lnTo>
                  <a:lnTo>
                    <a:pt x="300669" y="1459213"/>
                  </a:lnTo>
                  <a:lnTo>
                    <a:pt x="319764" y="1479253"/>
                  </a:lnTo>
                  <a:lnTo>
                    <a:pt x="1209454" y="1479253"/>
                  </a:lnTo>
                  <a:lnTo>
                    <a:pt x="1194827" y="1447871"/>
                  </a:lnTo>
                  <a:lnTo>
                    <a:pt x="1179790" y="1414220"/>
                  </a:lnTo>
                  <a:lnTo>
                    <a:pt x="1164483" y="1378341"/>
                  </a:lnTo>
                  <a:lnTo>
                    <a:pt x="1149043" y="1340271"/>
                  </a:lnTo>
                  <a:lnTo>
                    <a:pt x="1133609" y="1300052"/>
                  </a:lnTo>
                  <a:lnTo>
                    <a:pt x="1118320" y="1257721"/>
                  </a:lnTo>
                  <a:lnTo>
                    <a:pt x="1103315" y="1213319"/>
                  </a:lnTo>
                  <a:lnTo>
                    <a:pt x="1088731" y="1166885"/>
                  </a:lnTo>
                  <a:lnTo>
                    <a:pt x="1074707" y="1118458"/>
                  </a:lnTo>
                  <a:lnTo>
                    <a:pt x="1061381" y="1068077"/>
                  </a:lnTo>
                  <a:lnTo>
                    <a:pt x="1048893" y="1015783"/>
                  </a:lnTo>
                  <a:lnTo>
                    <a:pt x="1037381" y="961613"/>
                  </a:lnTo>
                  <a:lnTo>
                    <a:pt x="1026982" y="905609"/>
                  </a:lnTo>
                  <a:lnTo>
                    <a:pt x="1017837" y="847809"/>
                  </a:lnTo>
                  <a:lnTo>
                    <a:pt x="1010082" y="788252"/>
                  </a:lnTo>
                  <a:lnTo>
                    <a:pt x="1003857" y="726978"/>
                  </a:lnTo>
                  <a:lnTo>
                    <a:pt x="999300" y="664027"/>
                  </a:lnTo>
                  <a:lnTo>
                    <a:pt x="996549" y="599437"/>
                  </a:lnTo>
                  <a:lnTo>
                    <a:pt x="995732" y="539741"/>
                  </a:lnTo>
                  <a:lnTo>
                    <a:pt x="996526" y="481639"/>
                  </a:lnTo>
                  <a:lnTo>
                    <a:pt x="998801" y="425184"/>
                  </a:lnTo>
                  <a:lnTo>
                    <a:pt x="1002425" y="370428"/>
                  </a:lnTo>
                  <a:lnTo>
                    <a:pt x="1007267" y="317427"/>
                  </a:lnTo>
                  <a:lnTo>
                    <a:pt x="1013196" y="266232"/>
                  </a:lnTo>
                  <a:lnTo>
                    <a:pt x="1020079" y="216898"/>
                  </a:lnTo>
                  <a:lnTo>
                    <a:pt x="1027786" y="169477"/>
                  </a:lnTo>
                  <a:lnTo>
                    <a:pt x="1036185" y="124024"/>
                  </a:lnTo>
                  <a:lnTo>
                    <a:pt x="1045145" y="80591"/>
                  </a:lnTo>
                  <a:lnTo>
                    <a:pt x="1054535" y="39232"/>
                  </a:lnTo>
                  <a:lnTo>
                    <a:pt x="1064223" y="0"/>
                  </a:lnTo>
                  <a:close/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812263" y="8681895"/>
              <a:ext cx="77470" cy="309880"/>
            </a:xfrm>
            <a:custGeom>
              <a:avLst/>
              <a:gdLst/>
              <a:ahLst/>
              <a:cxnLst/>
              <a:rect l="l" t="t" r="r" b="b"/>
              <a:pathLst>
                <a:path w="77469" h="309879">
                  <a:moveTo>
                    <a:pt x="0" y="309383"/>
                  </a:moveTo>
                  <a:lnTo>
                    <a:pt x="30468" y="246512"/>
                  </a:lnTo>
                  <a:lnTo>
                    <a:pt x="45067" y="207781"/>
                  </a:lnTo>
                  <a:lnTo>
                    <a:pt x="58008" y="164361"/>
                  </a:lnTo>
                  <a:lnTo>
                    <a:pt x="68241" y="117062"/>
                  </a:lnTo>
                  <a:lnTo>
                    <a:pt x="74279" y="73459"/>
                  </a:lnTo>
                  <a:lnTo>
                    <a:pt x="77016" y="34217"/>
                  </a:lnTo>
                  <a:lnTo>
                    <a:pt x="77348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41863" y="7505987"/>
              <a:ext cx="74919" cy="9425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7643067" y="7420176"/>
              <a:ext cx="2001520" cy="164465"/>
            </a:xfrm>
            <a:custGeom>
              <a:avLst/>
              <a:gdLst/>
              <a:ahLst/>
              <a:cxnLst/>
              <a:rect l="l" t="t" r="r" b="b"/>
              <a:pathLst>
                <a:path w="2001519" h="164465">
                  <a:moveTo>
                    <a:pt x="0" y="164361"/>
                  </a:moveTo>
                  <a:lnTo>
                    <a:pt x="38493" y="161245"/>
                  </a:lnTo>
                  <a:lnTo>
                    <a:pt x="89596" y="157105"/>
                  </a:lnTo>
                  <a:lnTo>
                    <a:pt x="148267" y="152351"/>
                  </a:lnTo>
                  <a:lnTo>
                    <a:pt x="209459" y="147390"/>
                  </a:lnTo>
                  <a:lnTo>
                    <a:pt x="268130" y="142632"/>
                  </a:lnTo>
                  <a:lnTo>
                    <a:pt x="319234" y="138484"/>
                  </a:lnTo>
                  <a:lnTo>
                    <a:pt x="357727" y="135357"/>
                  </a:lnTo>
                  <a:lnTo>
                    <a:pt x="409083" y="131179"/>
                  </a:lnTo>
                  <a:lnTo>
                    <a:pt x="460439" y="126998"/>
                  </a:lnTo>
                  <a:lnTo>
                    <a:pt x="511796" y="122814"/>
                  </a:lnTo>
                  <a:lnTo>
                    <a:pt x="563154" y="118626"/>
                  </a:lnTo>
                  <a:lnTo>
                    <a:pt x="614512" y="114435"/>
                  </a:lnTo>
                  <a:lnTo>
                    <a:pt x="665870" y="110240"/>
                  </a:lnTo>
                  <a:lnTo>
                    <a:pt x="717229" y="106043"/>
                  </a:lnTo>
                  <a:lnTo>
                    <a:pt x="768588" y="101841"/>
                  </a:lnTo>
                  <a:lnTo>
                    <a:pt x="819948" y="97637"/>
                  </a:lnTo>
                  <a:lnTo>
                    <a:pt x="871308" y="93429"/>
                  </a:lnTo>
                  <a:lnTo>
                    <a:pt x="922669" y="89217"/>
                  </a:lnTo>
                  <a:lnTo>
                    <a:pt x="974030" y="85003"/>
                  </a:lnTo>
                  <a:lnTo>
                    <a:pt x="1025392" y="80785"/>
                  </a:lnTo>
                  <a:lnTo>
                    <a:pt x="1076754" y="76563"/>
                  </a:lnTo>
                  <a:lnTo>
                    <a:pt x="1128116" y="72338"/>
                  </a:lnTo>
                  <a:lnTo>
                    <a:pt x="1179479" y="68110"/>
                  </a:lnTo>
                  <a:lnTo>
                    <a:pt x="1230843" y="63878"/>
                  </a:lnTo>
                  <a:lnTo>
                    <a:pt x="1282206" y="59643"/>
                  </a:lnTo>
                  <a:lnTo>
                    <a:pt x="1333571" y="55405"/>
                  </a:lnTo>
                  <a:lnTo>
                    <a:pt x="1384935" y="51163"/>
                  </a:lnTo>
                  <a:lnTo>
                    <a:pt x="1436300" y="46918"/>
                  </a:lnTo>
                  <a:lnTo>
                    <a:pt x="1487666" y="42670"/>
                  </a:lnTo>
                  <a:lnTo>
                    <a:pt x="1539031" y="38418"/>
                  </a:lnTo>
                  <a:lnTo>
                    <a:pt x="1590398" y="34163"/>
                  </a:lnTo>
                  <a:lnTo>
                    <a:pt x="1641764" y="29904"/>
                  </a:lnTo>
                  <a:lnTo>
                    <a:pt x="1693131" y="25642"/>
                  </a:lnTo>
                  <a:lnTo>
                    <a:pt x="1744499" y="21377"/>
                  </a:lnTo>
                  <a:lnTo>
                    <a:pt x="1795867" y="17108"/>
                  </a:lnTo>
                  <a:lnTo>
                    <a:pt x="1847235" y="12836"/>
                  </a:lnTo>
                  <a:lnTo>
                    <a:pt x="1898603" y="8561"/>
                  </a:lnTo>
                  <a:lnTo>
                    <a:pt x="1949972" y="4282"/>
                  </a:lnTo>
                  <a:lnTo>
                    <a:pt x="2001342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7681740" y="8619053"/>
              <a:ext cx="1934210" cy="67945"/>
            </a:xfrm>
            <a:custGeom>
              <a:avLst/>
              <a:gdLst/>
              <a:ahLst/>
              <a:cxnLst/>
              <a:rect l="l" t="t" r="r" b="b"/>
              <a:pathLst>
                <a:path w="1934209" h="67945">
                  <a:moveTo>
                    <a:pt x="0" y="67673"/>
                  </a:moveTo>
                  <a:lnTo>
                    <a:pt x="50886" y="65892"/>
                  </a:lnTo>
                  <a:lnTo>
                    <a:pt x="101772" y="64112"/>
                  </a:lnTo>
                  <a:lnTo>
                    <a:pt x="152658" y="62331"/>
                  </a:lnTo>
                  <a:lnTo>
                    <a:pt x="203544" y="60550"/>
                  </a:lnTo>
                  <a:lnTo>
                    <a:pt x="254430" y="58769"/>
                  </a:lnTo>
                  <a:lnTo>
                    <a:pt x="305316" y="56989"/>
                  </a:lnTo>
                  <a:lnTo>
                    <a:pt x="356202" y="55208"/>
                  </a:lnTo>
                  <a:lnTo>
                    <a:pt x="407088" y="53427"/>
                  </a:lnTo>
                  <a:lnTo>
                    <a:pt x="457974" y="51646"/>
                  </a:lnTo>
                  <a:lnTo>
                    <a:pt x="508860" y="49865"/>
                  </a:lnTo>
                  <a:lnTo>
                    <a:pt x="559746" y="48084"/>
                  </a:lnTo>
                  <a:lnTo>
                    <a:pt x="610632" y="46303"/>
                  </a:lnTo>
                  <a:lnTo>
                    <a:pt x="661518" y="44522"/>
                  </a:lnTo>
                  <a:lnTo>
                    <a:pt x="712404" y="42741"/>
                  </a:lnTo>
                  <a:lnTo>
                    <a:pt x="763290" y="40960"/>
                  </a:lnTo>
                  <a:lnTo>
                    <a:pt x="814176" y="39179"/>
                  </a:lnTo>
                  <a:lnTo>
                    <a:pt x="865062" y="37398"/>
                  </a:lnTo>
                  <a:lnTo>
                    <a:pt x="915948" y="35617"/>
                  </a:lnTo>
                  <a:lnTo>
                    <a:pt x="966834" y="33836"/>
                  </a:lnTo>
                  <a:lnTo>
                    <a:pt x="1017720" y="32055"/>
                  </a:lnTo>
                  <a:lnTo>
                    <a:pt x="1068606" y="30274"/>
                  </a:lnTo>
                  <a:lnTo>
                    <a:pt x="1119492" y="28493"/>
                  </a:lnTo>
                  <a:lnTo>
                    <a:pt x="1170378" y="26712"/>
                  </a:lnTo>
                  <a:lnTo>
                    <a:pt x="1221264" y="24931"/>
                  </a:lnTo>
                  <a:lnTo>
                    <a:pt x="1272150" y="23150"/>
                  </a:lnTo>
                  <a:lnTo>
                    <a:pt x="1323036" y="21369"/>
                  </a:lnTo>
                  <a:lnTo>
                    <a:pt x="1373922" y="19588"/>
                  </a:lnTo>
                  <a:lnTo>
                    <a:pt x="1424808" y="17807"/>
                  </a:lnTo>
                  <a:lnTo>
                    <a:pt x="1475694" y="16026"/>
                  </a:lnTo>
                  <a:lnTo>
                    <a:pt x="1526580" y="14246"/>
                  </a:lnTo>
                  <a:lnTo>
                    <a:pt x="1577466" y="12465"/>
                  </a:lnTo>
                  <a:lnTo>
                    <a:pt x="1628352" y="10684"/>
                  </a:lnTo>
                  <a:lnTo>
                    <a:pt x="1679238" y="8903"/>
                  </a:lnTo>
                  <a:lnTo>
                    <a:pt x="1730124" y="7122"/>
                  </a:lnTo>
                  <a:lnTo>
                    <a:pt x="1781010" y="5341"/>
                  </a:lnTo>
                  <a:lnTo>
                    <a:pt x="1831896" y="3561"/>
                  </a:lnTo>
                  <a:lnTo>
                    <a:pt x="1882782" y="1780"/>
                  </a:lnTo>
                  <a:lnTo>
                    <a:pt x="1933668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203154" y="7632882"/>
              <a:ext cx="261620" cy="261620"/>
            </a:xfrm>
            <a:custGeom>
              <a:avLst/>
              <a:gdLst/>
              <a:ahLst/>
              <a:cxnLst/>
              <a:rect l="l" t="t" r="r" b="b"/>
              <a:pathLst>
                <a:path w="261619" h="261620">
                  <a:moveTo>
                    <a:pt x="261049" y="130519"/>
                  </a:moveTo>
                  <a:lnTo>
                    <a:pt x="250792" y="181322"/>
                  </a:lnTo>
                  <a:lnTo>
                    <a:pt x="222820" y="222809"/>
                  </a:lnTo>
                  <a:lnTo>
                    <a:pt x="181333" y="250781"/>
                  </a:lnTo>
                  <a:lnTo>
                    <a:pt x="130530" y="261039"/>
                  </a:lnTo>
                  <a:lnTo>
                    <a:pt x="79720" y="250781"/>
                  </a:lnTo>
                  <a:lnTo>
                    <a:pt x="38230" y="222809"/>
                  </a:lnTo>
                  <a:lnTo>
                    <a:pt x="10257" y="181322"/>
                  </a:lnTo>
                  <a:lnTo>
                    <a:pt x="0" y="130519"/>
                  </a:lnTo>
                  <a:lnTo>
                    <a:pt x="10257" y="79716"/>
                  </a:lnTo>
                  <a:lnTo>
                    <a:pt x="38230" y="38229"/>
                  </a:lnTo>
                  <a:lnTo>
                    <a:pt x="79720" y="10257"/>
                  </a:lnTo>
                  <a:lnTo>
                    <a:pt x="130530" y="0"/>
                  </a:lnTo>
                  <a:lnTo>
                    <a:pt x="181333" y="10257"/>
                  </a:lnTo>
                  <a:lnTo>
                    <a:pt x="222820" y="38229"/>
                  </a:lnTo>
                  <a:lnTo>
                    <a:pt x="250792" y="79716"/>
                  </a:lnTo>
                  <a:lnTo>
                    <a:pt x="261049" y="130519"/>
                  </a:lnTo>
                  <a:close/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526377" y="8406345"/>
              <a:ext cx="154940" cy="445134"/>
            </a:xfrm>
            <a:custGeom>
              <a:avLst/>
              <a:gdLst/>
              <a:ahLst/>
              <a:cxnLst/>
              <a:rect l="l" t="t" r="r" b="b"/>
              <a:pathLst>
                <a:path w="154940" h="445134">
                  <a:moveTo>
                    <a:pt x="0" y="0"/>
                  </a:moveTo>
                  <a:lnTo>
                    <a:pt x="3437" y="39189"/>
                  </a:lnTo>
                  <a:lnTo>
                    <a:pt x="9126" y="81476"/>
                  </a:lnTo>
                  <a:lnTo>
                    <a:pt x="17503" y="126532"/>
                  </a:lnTo>
                  <a:lnTo>
                    <a:pt x="29004" y="174026"/>
                  </a:lnTo>
                  <a:lnTo>
                    <a:pt x="46596" y="231038"/>
                  </a:lnTo>
                  <a:lnTo>
                    <a:pt x="66591" y="283363"/>
                  </a:lnTo>
                  <a:lnTo>
                    <a:pt x="88194" y="330948"/>
                  </a:lnTo>
                  <a:lnTo>
                    <a:pt x="110610" y="373740"/>
                  </a:lnTo>
                  <a:lnTo>
                    <a:pt x="133043" y="411689"/>
                  </a:lnTo>
                  <a:lnTo>
                    <a:pt x="154696" y="44474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932446" y="9063791"/>
              <a:ext cx="251460" cy="0"/>
            </a:xfrm>
            <a:custGeom>
              <a:avLst/>
              <a:gdLst/>
              <a:ahLst/>
              <a:cxnLst/>
              <a:rect l="l" t="t" r="r" b="b"/>
              <a:pathLst>
                <a:path w="251459">
                  <a:moveTo>
                    <a:pt x="0" y="0"/>
                  </a:moveTo>
                  <a:lnTo>
                    <a:pt x="251374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763921" y="7458851"/>
              <a:ext cx="589915" cy="58419"/>
            </a:xfrm>
            <a:custGeom>
              <a:avLst/>
              <a:gdLst/>
              <a:ahLst/>
              <a:cxnLst/>
              <a:rect l="l" t="t" r="r" b="b"/>
              <a:pathLst>
                <a:path w="589915" h="58420">
                  <a:moveTo>
                    <a:pt x="0" y="58008"/>
                  </a:moveTo>
                  <a:lnTo>
                    <a:pt x="49147" y="53173"/>
                  </a:lnTo>
                  <a:lnTo>
                    <a:pt x="98295" y="48339"/>
                  </a:lnTo>
                  <a:lnTo>
                    <a:pt x="147443" y="43505"/>
                  </a:lnTo>
                  <a:lnTo>
                    <a:pt x="196590" y="38671"/>
                  </a:lnTo>
                  <a:lnTo>
                    <a:pt x="245738" y="33837"/>
                  </a:lnTo>
                  <a:lnTo>
                    <a:pt x="294886" y="29004"/>
                  </a:lnTo>
                  <a:lnTo>
                    <a:pt x="344034" y="24170"/>
                  </a:lnTo>
                  <a:lnTo>
                    <a:pt x="393181" y="19337"/>
                  </a:lnTo>
                  <a:lnTo>
                    <a:pt x="442329" y="14503"/>
                  </a:lnTo>
                  <a:lnTo>
                    <a:pt x="491477" y="9669"/>
                  </a:lnTo>
                  <a:lnTo>
                    <a:pt x="540624" y="4834"/>
                  </a:lnTo>
                  <a:lnTo>
                    <a:pt x="589772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8711418" y="8677062"/>
              <a:ext cx="861060" cy="38735"/>
            </a:xfrm>
            <a:custGeom>
              <a:avLst/>
              <a:gdLst/>
              <a:ahLst/>
              <a:cxnLst/>
              <a:rect l="l" t="t" r="r" b="b"/>
              <a:pathLst>
                <a:path w="861059" h="38734">
                  <a:moveTo>
                    <a:pt x="0" y="38668"/>
                  </a:moveTo>
                  <a:lnTo>
                    <a:pt x="50616" y="36394"/>
                  </a:lnTo>
                  <a:lnTo>
                    <a:pt x="101233" y="34119"/>
                  </a:lnTo>
                  <a:lnTo>
                    <a:pt x="151850" y="31845"/>
                  </a:lnTo>
                  <a:lnTo>
                    <a:pt x="202467" y="29570"/>
                  </a:lnTo>
                  <a:lnTo>
                    <a:pt x="253084" y="27295"/>
                  </a:lnTo>
                  <a:lnTo>
                    <a:pt x="303700" y="25021"/>
                  </a:lnTo>
                  <a:lnTo>
                    <a:pt x="354317" y="22746"/>
                  </a:lnTo>
                  <a:lnTo>
                    <a:pt x="404933" y="20471"/>
                  </a:lnTo>
                  <a:lnTo>
                    <a:pt x="455550" y="18197"/>
                  </a:lnTo>
                  <a:lnTo>
                    <a:pt x="506166" y="15922"/>
                  </a:lnTo>
                  <a:lnTo>
                    <a:pt x="556782" y="13647"/>
                  </a:lnTo>
                  <a:lnTo>
                    <a:pt x="607398" y="11373"/>
                  </a:lnTo>
                  <a:lnTo>
                    <a:pt x="658014" y="9098"/>
                  </a:lnTo>
                  <a:lnTo>
                    <a:pt x="708630" y="6823"/>
                  </a:lnTo>
                  <a:lnTo>
                    <a:pt x="759245" y="4549"/>
                  </a:lnTo>
                  <a:lnTo>
                    <a:pt x="809861" y="2274"/>
                  </a:lnTo>
                  <a:lnTo>
                    <a:pt x="860476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754248" y="8783409"/>
              <a:ext cx="203200" cy="271145"/>
            </a:xfrm>
            <a:custGeom>
              <a:avLst/>
              <a:gdLst/>
              <a:ahLst/>
              <a:cxnLst/>
              <a:rect l="l" t="t" r="r" b="b"/>
              <a:pathLst>
                <a:path w="203200" h="271145">
                  <a:moveTo>
                    <a:pt x="203040" y="0"/>
                  </a:moveTo>
                  <a:lnTo>
                    <a:pt x="197691" y="67115"/>
                  </a:lnTo>
                  <a:lnTo>
                    <a:pt x="188880" y="108965"/>
                  </a:lnTo>
                  <a:lnTo>
                    <a:pt x="174036" y="154696"/>
                  </a:lnTo>
                  <a:lnTo>
                    <a:pt x="157840" y="191236"/>
                  </a:lnTo>
                  <a:lnTo>
                    <a:pt x="122813" y="249229"/>
                  </a:lnTo>
                  <a:lnTo>
                    <a:pt x="106352" y="270714"/>
                  </a:lnTo>
                  <a:lnTo>
                    <a:pt x="0" y="270714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/>
          <p:nvPr/>
        </p:nvSpPr>
        <p:spPr>
          <a:xfrm>
            <a:off x="14433729" y="6121019"/>
            <a:ext cx="1061085" cy="1212850"/>
          </a:xfrm>
          <a:custGeom>
            <a:avLst/>
            <a:gdLst/>
            <a:ahLst/>
            <a:cxnLst/>
            <a:rect l="l" t="t" r="r" b="b"/>
            <a:pathLst>
              <a:path w="1061084" h="1212850">
                <a:moveTo>
                  <a:pt x="456834" y="0"/>
                </a:moveTo>
                <a:lnTo>
                  <a:pt x="493341" y="34619"/>
                </a:lnTo>
                <a:lnTo>
                  <a:pt x="545708" y="93274"/>
                </a:lnTo>
                <a:lnTo>
                  <a:pt x="574188" y="130943"/>
                </a:lnTo>
                <a:lnTo>
                  <a:pt x="602253" y="173816"/>
                </a:lnTo>
                <a:lnTo>
                  <a:pt x="628443" y="221624"/>
                </a:lnTo>
                <a:lnTo>
                  <a:pt x="651297" y="274098"/>
                </a:lnTo>
                <a:lnTo>
                  <a:pt x="669355" y="330970"/>
                </a:lnTo>
                <a:lnTo>
                  <a:pt x="681158" y="391971"/>
                </a:lnTo>
                <a:lnTo>
                  <a:pt x="685246" y="456834"/>
                </a:lnTo>
                <a:lnTo>
                  <a:pt x="683384" y="497672"/>
                </a:lnTo>
                <a:lnTo>
                  <a:pt x="678166" y="538338"/>
                </a:lnTo>
                <a:lnTo>
                  <a:pt x="669677" y="578699"/>
                </a:lnTo>
                <a:lnTo>
                  <a:pt x="658002" y="618620"/>
                </a:lnTo>
                <a:lnTo>
                  <a:pt x="643227" y="657968"/>
                </a:lnTo>
                <a:lnTo>
                  <a:pt x="625435" y="696608"/>
                </a:lnTo>
                <a:lnTo>
                  <a:pt x="604713" y="734408"/>
                </a:lnTo>
                <a:lnTo>
                  <a:pt x="581145" y="771233"/>
                </a:lnTo>
                <a:lnTo>
                  <a:pt x="554816" y="806949"/>
                </a:lnTo>
                <a:lnTo>
                  <a:pt x="525811" y="841422"/>
                </a:lnTo>
                <a:lnTo>
                  <a:pt x="494216" y="874519"/>
                </a:lnTo>
                <a:lnTo>
                  <a:pt x="460115" y="906105"/>
                </a:lnTo>
                <a:lnTo>
                  <a:pt x="423594" y="936047"/>
                </a:lnTo>
                <a:lnTo>
                  <a:pt x="384736" y="964212"/>
                </a:lnTo>
                <a:lnTo>
                  <a:pt x="343629" y="990464"/>
                </a:lnTo>
                <a:lnTo>
                  <a:pt x="300355" y="1014671"/>
                </a:lnTo>
                <a:lnTo>
                  <a:pt x="255001" y="1036697"/>
                </a:lnTo>
                <a:lnTo>
                  <a:pt x="207652" y="1056411"/>
                </a:lnTo>
                <a:lnTo>
                  <a:pt x="158392" y="1073677"/>
                </a:lnTo>
                <a:lnTo>
                  <a:pt x="107307" y="1088362"/>
                </a:lnTo>
                <a:lnTo>
                  <a:pt x="54481" y="1100332"/>
                </a:lnTo>
                <a:lnTo>
                  <a:pt x="0" y="1109453"/>
                </a:lnTo>
                <a:lnTo>
                  <a:pt x="35513" y="1125916"/>
                </a:lnTo>
                <a:lnTo>
                  <a:pt x="76657" y="1142967"/>
                </a:lnTo>
                <a:lnTo>
                  <a:pt x="123205" y="1159758"/>
                </a:lnTo>
                <a:lnTo>
                  <a:pt x="174932" y="1175441"/>
                </a:lnTo>
                <a:lnTo>
                  <a:pt x="231614" y="1189165"/>
                </a:lnTo>
                <a:lnTo>
                  <a:pt x="293025" y="1200083"/>
                </a:lnTo>
                <a:lnTo>
                  <a:pt x="358941" y="1207345"/>
                </a:lnTo>
                <a:lnTo>
                  <a:pt x="438839" y="1212050"/>
                </a:lnTo>
                <a:lnTo>
                  <a:pt x="484168" y="1212304"/>
                </a:lnTo>
                <a:lnTo>
                  <a:pt x="532163" y="1209751"/>
                </a:lnTo>
                <a:lnTo>
                  <a:pt x="582135" y="1203338"/>
                </a:lnTo>
                <a:lnTo>
                  <a:pt x="633393" y="1192008"/>
                </a:lnTo>
                <a:lnTo>
                  <a:pt x="685246" y="1174707"/>
                </a:lnTo>
                <a:lnTo>
                  <a:pt x="723497" y="1157572"/>
                </a:lnTo>
                <a:lnTo>
                  <a:pt x="760958" y="1136945"/>
                </a:lnTo>
                <a:lnTo>
                  <a:pt x="797374" y="1113014"/>
                </a:lnTo>
                <a:lnTo>
                  <a:pt x="832492" y="1085969"/>
                </a:lnTo>
                <a:lnTo>
                  <a:pt x="866060" y="1055999"/>
                </a:lnTo>
                <a:lnTo>
                  <a:pt x="897823" y="1023293"/>
                </a:lnTo>
                <a:lnTo>
                  <a:pt x="927529" y="988040"/>
                </a:lnTo>
                <a:lnTo>
                  <a:pt x="954923" y="950429"/>
                </a:lnTo>
                <a:lnTo>
                  <a:pt x="979754" y="910649"/>
                </a:lnTo>
                <a:lnTo>
                  <a:pt x="1001767" y="868890"/>
                </a:lnTo>
                <a:lnTo>
                  <a:pt x="1020710" y="825340"/>
                </a:lnTo>
                <a:lnTo>
                  <a:pt x="1036329" y="780189"/>
                </a:lnTo>
                <a:lnTo>
                  <a:pt x="1048371" y="733625"/>
                </a:lnTo>
                <a:lnTo>
                  <a:pt x="1056583" y="685839"/>
                </a:lnTo>
                <a:lnTo>
                  <a:pt x="1060710" y="637019"/>
                </a:lnTo>
                <a:lnTo>
                  <a:pt x="1060501" y="587353"/>
                </a:lnTo>
                <a:lnTo>
                  <a:pt x="1056531" y="543056"/>
                </a:lnTo>
                <a:lnTo>
                  <a:pt x="1049085" y="499446"/>
                </a:lnTo>
                <a:lnTo>
                  <a:pt x="1038282" y="456670"/>
                </a:lnTo>
                <a:lnTo>
                  <a:pt x="1024243" y="414877"/>
                </a:lnTo>
                <a:lnTo>
                  <a:pt x="1007086" y="374213"/>
                </a:lnTo>
                <a:lnTo>
                  <a:pt x="986931" y="334825"/>
                </a:lnTo>
                <a:lnTo>
                  <a:pt x="963898" y="296862"/>
                </a:lnTo>
                <a:lnTo>
                  <a:pt x="938105" y="260470"/>
                </a:lnTo>
                <a:lnTo>
                  <a:pt x="909672" y="225797"/>
                </a:lnTo>
                <a:lnTo>
                  <a:pt x="878719" y="192991"/>
                </a:lnTo>
                <a:lnTo>
                  <a:pt x="845365" y="162198"/>
                </a:lnTo>
                <a:lnTo>
                  <a:pt x="809729" y="133567"/>
                </a:lnTo>
                <a:lnTo>
                  <a:pt x="771931" y="107243"/>
                </a:lnTo>
                <a:lnTo>
                  <a:pt x="732090" y="83376"/>
                </a:lnTo>
                <a:lnTo>
                  <a:pt x="690326" y="62112"/>
                </a:lnTo>
                <a:lnTo>
                  <a:pt x="646758" y="43599"/>
                </a:lnTo>
                <a:lnTo>
                  <a:pt x="601505" y="27983"/>
                </a:lnTo>
                <a:lnTo>
                  <a:pt x="554687" y="15414"/>
                </a:lnTo>
                <a:lnTo>
                  <a:pt x="506424" y="6036"/>
                </a:lnTo>
                <a:lnTo>
                  <a:pt x="456834" y="0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4425614" y="6286458"/>
            <a:ext cx="647065" cy="7867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000" b="1" spc="-585" dirty="0">
                <a:solidFill>
                  <a:srgbClr val="212752"/>
                </a:solidFill>
                <a:latin typeface="Tahoma"/>
                <a:cs typeface="Tahoma"/>
              </a:rPr>
              <a:t>ZŁ</a:t>
            </a:r>
            <a:endParaRPr sz="5000" dirty="0">
              <a:latin typeface="Tahoma"/>
              <a:cs typeface="Tahoma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4140657" y="6094975"/>
            <a:ext cx="1369695" cy="1256665"/>
            <a:chOff x="14140657" y="6094975"/>
            <a:chExt cx="1369695" cy="1256665"/>
          </a:xfrm>
        </p:grpSpPr>
        <p:sp>
          <p:nvSpPr>
            <p:cNvPr id="46" name="object 46"/>
            <p:cNvSpPr/>
            <p:nvPr/>
          </p:nvSpPr>
          <p:spPr>
            <a:xfrm>
              <a:off x="15081486" y="7244842"/>
              <a:ext cx="122555" cy="0"/>
            </a:xfrm>
            <a:custGeom>
              <a:avLst/>
              <a:gdLst/>
              <a:ahLst/>
              <a:cxnLst/>
              <a:rect l="l" t="t" r="r" b="b"/>
              <a:pathLst>
                <a:path w="122555">
                  <a:moveTo>
                    <a:pt x="0" y="0"/>
                  </a:moveTo>
                  <a:lnTo>
                    <a:pt x="121954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5209537" y="7141182"/>
              <a:ext cx="122555" cy="0"/>
            </a:xfrm>
            <a:custGeom>
              <a:avLst/>
              <a:gdLst/>
              <a:ahLst/>
              <a:cxnLst/>
              <a:rect l="l" t="t" r="r" b="b"/>
              <a:pathLst>
                <a:path w="122555">
                  <a:moveTo>
                    <a:pt x="0" y="0"/>
                  </a:moveTo>
                  <a:lnTo>
                    <a:pt x="121954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5307097" y="7007034"/>
              <a:ext cx="122555" cy="0"/>
            </a:xfrm>
            <a:custGeom>
              <a:avLst/>
              <a:gdLst/>
              <a:ahLst/>
              <a:cxnLst/>
              <a:rect l="l" t="t" r="r" b="b"/>
              <a:pathLst>
                <a:path w="122555">
                  <a:moveTo>
                    <a:pt x="0" y="0"/>
                  </a:moveTo>
                  <a:lnTo>
                    <a:pt x="121954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368074" y="6824106"/>
              <a:ext cx="122555" cy="0"/>
            </a:xfrm>
            <a:custGeom>
              <a:avLst/>
              <a:gdLst/>
              <a:ahLst/>
              <a:cxnLst/>
              <a:rect l="l" t="t" r="r" b="b"/>
              <a:pathLst>
                <a:path w="122555">
                  <a:moveTo>
                    <a:pt x="0" y="0"/>
                  </a:moveTo>
                  <a:lnTo>
                    <a:pt x="121954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5368074" y="6616786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5">
                  <a:moveTo>
                    <a:pt x="0" y="0"/>
                  </a:moveTo>
                  <a:lnTo>
                    <a:pt x="109755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319293" y="6470443"/>
              <a:ext cx="122555" cy="0"/>
            </a:xfrm>
            <a:custGeom>
              <a:avLst/>
              <a:gdLst/>
              <a:ahLst/>
              <a:cxnLst/>
              <a:rect l="l" t="t" r="r" b="b"/>
              <a:pathLst>
                <a:path w="122555">
                  <a:moveTo>
                    <a:pt x="0" y="0"/>
                  </a:moveTo>
                  <a:lnTo>
                    <a:pt x="121954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233927" y="6324101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5">
                  <a:moveTo>
                    <a:pt x="0" y="0"/>
                  </a:moveTo>
                  <a:lnTo>
                    <a:pt x="109755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124169" y="6226539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5">
                  <a:moveTo>
                    <a:pt x="0" y="0"/>
                  </a:moveTo>
                  <a:lnTo>
                    <a:pt x="109755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156364" y="6110681"/>
              <a:ext cx="1218565" cy="1218565"/>
            </a:xfrm>
            <a:custGeom>
              <a:avLst/>
              <a:gdLst/>
              <a:ahLst/>
              <a:cxnLst/>
              <a:rect l="l" t="t" r="r" b="b"/>
              <a:pathLst>
                <a:path w="1218565" h="1218565">
                  <a:moveTo>
                    <a:pt x="1218496" y="609248"/>
                  </a:moveTo>
                  <a:lnTo>
                    <a:pt x="1216640" y="657172"/>
                  </a:lnTo>
                  <a:lnTo>
                    <a:pt x="1211162" y="704080"/>
                  </a:lnTo>
                  <a:lnTo>
                    <a:pt x="1202202" y="749832"/>
                  </a:lnTo>
                  <a:lnTo>
                    <a:pt x="1189896" y="794291"/>
                  </a:lnTo>
                  <a:lnTo>
                    <a:pt x="1174384" y="837318"/>
                  </a:lnTo>
                  <a:lnTo>
                    <a:pt x="1155803" y="878777"/>
                  </a:lnTo>
                  <a:lnTo>
                    <a:pt x="1134291" y="918529"/>
                  </a:lnTo>
                  <a:lnTo>
                    <a:pt x="1109986" y="956435"/>
                  </a:lnTo>
                  <a:lnTo>
                    <a:pt x="1083026" y="992358"/>
                  </a:lnTo>
                  <a:lnTo>
                    <a:pt x="1053550" y="1026160"/>
                  </a:lnTo>
                  <a:lnTo>
                    <a:pt x="1021695" y="1057703"/>
                  </a:lnTo>
                  <a:lnTo>
                    <a:pt x="987599" y="1086849"/>
                  </a:lnTo>
                  <a:lnTo>
                    <a:pt x="951401" y="1113460"/>
                  </a:lnTo>
                  <a:lnTo>
                    <a:pt x="913239" y="1137398"/>
                  </a:lnTo>
                  <a:lnTo>
                    <a:pt x="873250" y="1158525"/>
                  </a:lnTo>
                  <a:lnTo>
                    <a:pt x="831572" y="1176702"/>
                  </a:lnTo>
                  <a:lnTo>
                    <a:pt x="788344" y="1191793"/>
                  </a:lnTo>
                  <a:lnTo>
                    <a:pt x="743704" y="1203659"/>
                  </a:lnTo>
                  <a:lnTo>
                    <a:pt x="697790" y="1212162"/>
                  </a:lnTo>
                  <a:lnTo>
                    <a:pt x="658682" y="1216520"/>
                  </a:lnTo>
                  <a:lnTo>
                    <a:pt x="618829" y="1218413"/>
                  </a:lnTo>
                  <a:lnTo>
                    <a:pt x="615625" y="1218455"/>
                  </a:lnTo>
                  <a:lnTo>
                    <a:pt x="612452" y="1218496"/>
                  </a:lnTo>
                  <a:lnTo>
                    <a:pt x="609248" y="1218496"/>
                  </a:lnTo>
                  <a:lnTo>
                    <a:pt x="597312" y="1218381"/>
                  </a:lnTo>
                  <a:lnTo>
                    <a:pt x="515229" y="1211288"/>
                  </a:lnTo>
                  <a:lnTo>
                    <a:pt x="469739" y="1202449"/>
                  </a:lnTo>
                  <a:lnTo>
                    <a:pt x="425522" y="1190304"/>
                  </a:lnTo>
                  <a:lnTo>
                    <a:pt x="382715" y="1174989"/>
                  </a:lnTo>
                  <a:lnTo>
                    <a:pt x="341452" y="1156638"/>
                  </a:lnTo>
                  <a:lnTo>
                    <a:pt x="301869" y="1135388"/>
                  </a:lnTo>
                  <a:lnTo>
                    <a:pt x="264102" y="1111373"/>
                  </a:lnTo>
                  <a:lnTo>
                    <a:pt x="228285" y="1084729"/>
                  </a:lnTo>
                  <a:lnTo>
                    <a:pt x="194556" y="1055592"/>
                  </a:lnTo>
                  <a:lnTo>
                    <a:pt x="163048" y="1024097"/>
                  </a:lnTo>
                  <a:lnTo>
                    <a:pt x="133898" y="990379"/>
                  </a:lnTo>
                  <a:lnTo>
                    <a:pt x="107241" y="954574"/>
                  </a:lnTo>
                  <a:lnTo>
                    <a:pt x="83213" y="916817"/>
                  </a:lnTo>
                  <a:lnTo>
                    <a:pt x="61949" y="877244"/>
                  </a:lnTo>
                  <a:lnTo>
                    <a:pt x="43585" y="835990"/>
                  </a:lnTo>
                  <a:lnTo>
                    <a:pt x="28255" y="793191"/>
                  </a:lnTo>
                  <a:lnTo>
                    <a:pt x="16097" y="748981"/>
                  </a:lnTo>
                  <a:lnTo>
                    <a:pt x="7244" y="703498"/>
                  </a:lnTo>
                  <a:lnTo>
                    <a:pt x="1833" y="656875"/>
                  </a:lnTo>
                  <a:lnTo>
                    <a:pt x="0" y="609248"/>
                  </a:lnTo>
                  <a:lnTo>
                    <a:pt x="1816" y="561846"/>
                  </a:lnTo>
                  <a:lnTo>
                    <a:pt x="7176" y="515437"/>
                  </a:lnTo>
                  <a:lnTo>
                    <a:pt x="15947" y="470155"/>
                  </a:lnTo>
                  <a:lnTo>
                    <a:pt x="27994" y="426132"/>
                  </a:lnTo>
                  <a:lnTo>
                    <a:pt x="43185" y="383504"/>
                  </a:lnTo>
                  <a:lnTo>
                    <a:pt x="61385" y="342403"/>
                  </a:lnTo>
                  <a:lnTo>
                    <a:pt x="82461" y="302963"/>
                  </a:lnTo>
                  <a:lnTo>
                    <a:pt x="106279" y="265318"/>
                  </a:lnTo>
                  <a:lnTo>
                    <a:pt x="132706" y="229601"/>
                  </a:lnTo>
                  <a:lnTo>
                    <a:pt x="161608" y="195945"/>
                  </a:lnTo>
                  <a:lnTo>
                    <a:pt x="192852" y="164485"/>
                  </a:lnTo>
                  <a:lnTo>
                    <a:pt x="226304" y="135354"/>
                  </a:lnTo>
                  <a:lnTo>
                    <a:pt x="261830" y="108685"/>
                  </a:lnTo>
                  <a:lnTo>
                    <a:pt x="299297" y="84613"/>
                  </a:lnTo>
                  <a:lnTo>
                    <a:pt x="338571" y="63270"/>
                  </a:lnTo>
                  <a:lnTo>
                    <a:pt x="379519" y="44791"/>
                  </a:lnTo>
                  <a:lnTo>
                    <a:pt x="422007" y="29308"/>
                  </a:lnTo>
                  <a:lnTo>
                    <a:pt x="465902" y="16956"/>
                  </a:lnTo>
                  <a:lnTo>
                    <a:pt x="511069" y="7868"/>
                  </a:lnTo>
                  <a:lnTo>
                    <a:pt x="557375" y="2177"/>
                  </a:lnTo>
                  <a:lnTo>
                    <a:pt x="557616" y="2177"/>
                  </a:lnTo>
                  <a:lnTo>
                    <a:pt x="570422" y="1232"/>
                  </a:lnTo>
                  <a:lnTo>
                    <a:pt x="583298" y="551"/>
                  </a:lnTo>
                  <a:lnTo>
                    <a:pt x="596242" y="138"/>
                  </a:lnTo>
                  <a:lnTo>
                    <a:pt x="609248" y="0"/>
                  </a:lnTo>
                  <a:lnTo>
                    <a:pt x="630110" y="353"/>
                  </a:lnTo>
                  <a:lnTo>
                    <a:pt x="671324" y="3140"/>
                  </a:lnTo>
                  <a:lnTo>
                    <a:pt x="716559" y="9417"/>
                  </a:lnTo>
                  <a:lnTo>
                    <a:pt x="780025" y="24177"/>
                  </a:lnTo>
                  <a:lnTo>
                    <a:pt x="824006" y="38852"/>
                  </a:lnTo>
                  <a:lnTo>
                    <a:pt x="866426" y="56710"/>
                  </a:lnTo>
                  <a:lnTo>
                    <a:pt x="907144" y="77607"/>
                  </a:lnTo>
                  <a:lnTo>
                    <a:pt x="946016" y="101400"/>
                  </a:lnTo>
                  <a:lnTo>
                    <a:pt x="982900" y="127946"/>
                  </a:lnTo>
                  <a:lnTo>
                    <a:pt x="1017653" y="157103"/>
                  </a:lnTo>
                  <a:lnTo>
                    <a:pt x="1050132" y="188728"/>
                  </a:lnTo>
                  <a:lnTo>
                    <a:pt x="1080196" y="222677"/>
                  </a:lnTo>
                  <a:lnTo>
                    <a:pt x="1107700" y="258808"/>
                  </a:lnTo>
                  <a:lnTo>
                    <a:pt x="1132503" y="296978"/>
                  </a:lnTo>
                  <a:lnTo>
                    <a:pt x="1154462" y="337044"/>
                  </a:lnTo>
                  <a:lnTo>
                    <a:pt x="1173433" y="378862"/>
                  </a:lnTo>
                  <a:lnTo>
                    <a:pt x="1189276" y="422291"/>
                  </a:lnTo>
                  <a:lnTo>
                    <a:pt x="1201846" y="467187"/>
                  </a:lnTo>
                  <a:lnTo>
                    <a:pt x="1211001" y="513407"/>
                  </a:lnTo>
                  <a:lnTo>
                    <a:pt x="1216599" y="560808"/>
                  </a:lnTo>
                  <a:lnTo>
                    <a:pt x="1218496" y="609248"/>
                  </a:lnTo>
                  <a:close/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4692814" y="6116234"/>
              <a:ext cx="802005" cy="1219835"/>
            </a:xfrm>
            <a:custGeom>
              <a:avLst/>
              <a:gdLst/>
              <a:ahLst/>
              <a:cxnLst/>
              <a:rect l="l" t="t" r="r" b="b"/>
              <a:pathLst>
                <a:path w="802005" h="1219834">
                  <a:moveTo>
                    <a:pt x="801420" y="610190"/>
                  </a:moveTo>
                  <a:lnTo>
                    <a:pt x="799587" y="657806"/>
                  </a:lnTo>
                  <a:lnTo>
                    <a:pt x="794179" y="704419"/>
                  </a:lnTo>
                  <a:lnTo>
                    <a:pt x="785331" y="749893"/>
                  </a:lnTo>
                  <a:lnTo>
                    <a:pt x="773177" y="794094"/>
                  </a:lnTo>
                  <a:lnTo>
                    <a:pt x="757855" y="836886"/>
                  </a:lnTo>
                  <a:lnTo>
                    <a:pt x="739499" y="878133"/>
                  </a:lnTo>
                  <a:lnTo>
                    <a:pt x="718244" y="917700"/>
                  </a:lnTo>
                  <a:lnTo>
                    <a:pt x="694225" y="955453"/>
                  </a:lnTo>
                  <a:lnTo>
                    <a:pt x="667579" y="991254"/>
                  </a:lnTo>
                  <a:lnTo>
                    <a:pt x="638441" y="1024970"/>
                  </a:lnTo>
                  <a:lnTo>
                    <a:pt x="606945" y="1056464"/>
                  </a:lnTo>
                  <a:lnTo>
                    <a:pt x="573228" y="1085601"/>
                  </a:lnTo>
                  <a:lnTo>
                    <a:pt x="537424" y="1112246"/>
                  </a:lnTo>
                  <a:lnTo>
                    <a:pt x="499669" y="1136264"/>
                  </a:lnTo>
                  <a:lnTo>
                    <a:pt x="460099" y="1157518"/>
                  </a:lnTo>
                  <a:lnTo>
                    <a:pt x="418848" y="1175874"/>
                  </a:lnTo>
                  <a:lnTo>
                    <a:pt x="376053" y="1191196"/>
                  </a:lnTo>
                  <a:lnTo>
                    <a:pt x="331848" y="1203349"/>
                  </a:lnTo>
                  <a:lnTo>
                    <a:pt x="286369" y="1212198"/>
                  </a:lnTo>
                  <a:lnTo>
                    <a:pt x="239751" y="1217606"/>
                  </a:lnTo>
                  <a:lnTo>
                    <a:pt x="192130" y="1219439"/>
                  </a:lnTo>
                  <a:lnTo>
                    <a:pt x="182140" y="1219120"/>
                  </a:lnTo>
                  <a:lnTo>
                    <a:pt x="172146" y="1218796"/>
                  </a:lnTo>
                  <a:lnTo>
                    <a:pt x="162144" y="1218474"/>
                  </a:lnTo>
                  <a:lnTo>
                    <a:pt x="152131" y="1218161"/>
                  </a:lnTo>
                  <a:lnTo>
                    <a:pt x="151974" y="1218119"/>
                  </a:lnTo>
                  <a:lnTo>
                    <a:pt x="85431" y="1214071"/>
                  </a:lnTo>
                  <a:lnTo>
                    <a:pt x="37981" y="1211209"/>
                  </a:lnTo>
                  <a:lnTo>
                    <a:pt x="9503" y="1209571"/>
                  </a:lnTo>
                  <a:lnTo>
                    <a:pt x="0" y="1209156"/>
                  </a:lnTo>
                  <a:lnTo>
                    <a:pt x="1582" y="1209345"/>
                  </a:lnTo>
                  <a:lnTo>
                    <a:pt x="48977" y="1212484"/>
                  </a:lnTo>
                  <a:lnTo>
                    <a:pt x="72804" y="1212936"/>
                  </a:lnTo>
                  <a:lnTo>
                    <a:pt x="76008" y="1212936"/>
                  </a:lnTo>
                  <a:lnTo>
                    <a:pt x="122229" y="1210967"/>
                  </a:lnTo>
                  <a:lnTo>
                    <a:pt x="161345" y="1206612"/>
                  </a:lnTo>
                  <a:lnTo>
                    <a:pt x="207258" y="1198108"/>
                  </a:lnTo>
                  <a:lnTo>
                    <a:pt x="251897" y="1186241"/>
                  </a:lnTo>
                  <a:lnTo>
                    <a:pt x="295124" y="1171149"/>
                  </a:lnTo>
                  <a:lnTo>
                    <a:pt x="336800" y="1152971"/>
                  </a:lnTo>
                  <a:lnTo>
                    <a:pt x="376788" y="1131844"/>
                  </a:lnTo>
                  <a:lnTo>
                    <a:pt x="414950" y="1107906"/>
                  </a:lnTo>
                  <a:lnTo>
                    <a:pt x="451147" y="1081295"/>
                  </a:lnTo>
                  <a:lnTo>
                    <a:pt x="485242" y="1052149"/>
                  </a:lnTo>
                  <a:lnTo>
                    <a:pt x="517096" y="1020607"/>
                  </a:lnTo>
                  <a:lnTo>
                    <a:pt x="546572" y="986805"/>
                  </a:lnTo>
                  <a:lnTo>
                    <a:pt x="573532" y="950882"/>
                  </a:lnTo>
                  <a:lnTo>
                    <a:pt x="597836" y="912976"/>
                  </a:lnTo>
                  <a:lnTo>
                    <a:pt x="619348" y="873225"/>
                  </a:lnTo>
                  <a:lnTo>
                    <a:pt x="637929" y="831767"/>
                  </a:lnTo>
                  <a:lnTo>
                    <a:pt x="653442" y="788740"/>
                  </a:lnTo>
                  <a:lnTo>
                    <a:pt x="665747" y="744282"/>
                  </a:lnTo>
                  <a:lnTo>
                    <a:pt x="674707" y="698530"/>
                  </a:lnTo>
                  <a:lnTo>
                    <a:pt x="680185" y="651623"/>
                  </a:lnTo>
                  <a:lnTo>
                    <a:pt x="682042" y="603698"/>
                  </a:lnTo>
                  <a:lnTo>
                    <a:pt x="680144" y="555259"/>
                  </a:lnTo>
                  <a:lnTo>
                    <a:pt x="674546" y="507857"/>
                  </a:lnTo>
                  <a:lnTo>
                    <a:pt x="665392" y="461637"/>
                  </a:lnTo>
                  <a:lnTo>
                    <a:pt x="652822" y="416740"/>
                  </a:lnTo>
                  <a:lnTo>
                    <a:pt x="636980" y="373311"/>
                  </a:lnTo>
                  <a:lnTo>
                    <a:pt x="618009" y="331492"/>
                  </a:lnTo>
                  <a:lnTo>
                    <a:pt x="596051" y="291426"/>
                  </a:lnTo>
                  <a:lnTo>
                    <a:pt x="571249" y="253255"/>
                  </a:lnTo>
                  <a:lnTo>
                    <a:pt x="543745" y="217124"/>
                  </a:lnTo>
                  <a:lnTo>
                    <a:pt x="513682" y="183174"/>
                  </a:lnTo>
                  <a:lnTo>
                    <a:pt x="481203" y="151549"/>
                  </a:lnTo>
                  <a:lnTo>
                    <a:pt x="446450" y="122392"/>
                  </a:lnTo>
                  <a:lnTo>
                    <a:pt x="409566" y="95846"/>
                  </a:lnTo>
                  <a:lnTo>
                    <a:pt x="370693" y="72053"/>
                  </a:lnTo>
                  <a:lnTo>
                    <a:pt x="329975" y="51157"/>
                  </a:lnTo>
                  <a:lnTo>
                    <a:pt x="287554" y="33300"/>
                  </a:lnTo>
                  <a:lnTo>
                    <a:pt x="243571" y="18626"/>
                  </a:lnTo>
                  <a:lnTo>
                    <a:pt x="198171" y="7277"/>
                  </a:lnTo>
                  <a:lnTo>
                    <a:pt x="159660" y="617"/>
                  </a:lnTo>
                  <a:lnTo>
                    <a:pt x="157440" y="282"/>
                  </a:lnTo>
                  <a:lnTo>
                    <a:pt x="155178" y="0"/>
                  </a:lnTo>
                  <a:lnTo>
                    <a:pt x="164422" y="238"/>
                  </a:lnTo>
                  <a:lnTo>
                    <a:pt x="173658" y="471"/>
                  </a:lnTo>
                  <a:lnTo>
                    <a:pt x="239751" y="2775"/>
                  </a:lnTo>
                  <a:lnTo>
                    <a:pt x="286369" y="8183"/>
                  </a:lnTo>
                  <a:lnTo>
                    <a:pt x="331848" y="17031"/>
                  </a:lnTo>
                  <a:lnTo>
                    <a:pt x="376053" y="29184"/>
                  </a:lnTo>
                  <a:lnTo>
                    <a:pt x="418848" y="44506"/>
                  </a:lnTo>
                  <a:lnTo>
                    <a:pt x="460099" y="62862"/>
                  </a:lnTo>
                  <a:lnTo>
                    <a:pt x="499669" y="84117"/>
                  </a:lnTo>
                  <a:lnTo>
                    <a:pt x="537424" y="108134"/>
                  </a:lnTo>
                  <a:lnTo>
                    <a:pt x="573228" y="134779"/>
                  </a:lnTo>
                  <a:lnTo>
                    <a:pt x="606945" y="163917"/>
                  </a:lnTo>
                  <a:lnTo>
                    <a:pt x="638441" y="195411"/>
                  </a:lnTo>
                  <a:lnTo>
                    <a:pt x="667579" y="229126"/>
                  </a:lnTo>
                  <a:lnTo>
                    <a:pt x="694225" y="264928"/>
                  </a:lnTo>
                  <a:lnTo>
                    <a:pt x="718244" y="302680"/>
                  </a:lnTo>
                  <a:lnTo>
                    <a:pt x="739499" y="342248"/>
                  </a:lnTo>
                  <a:lnTo>
                    <a:pt x="757855" y="383495"/>
                  </a:lnTo>
                  <a:lnTo>
                    <a:pt x="773177" y="426287"/>
                  </a:lnTo>
                  <a:lnTo>
                    <a:pt x="785331" y="470488"/>
                  </a:lnTo>
                  <a:lnTo>
                    <a:pt x="794179" y="515962"/>
                  </a:lnTo>
                  <a:lnTo>
                    <a:pt x="799587" y="562575"/>
                  </a:lnTo>
                  <a:lnTo>
                    <a:pt x="801420" y="610190"/>
                  </a:lnTo>
                  <a:close/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39">
            <a:extLst>
              <a:ext uri="{FF2B5EF4-FFF2-40B4-BE49-F238E27FC236}">
                <a16:creationId xmlns:a16="http://schemas.microsoft.com/office/drawing/2014/main" id="{24506569-2E48-A694-C949-64885A9CC258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15/28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61" name="Obraz 60">
            <a:extLst>
              <a:ext uri="{FF2B5EF4-FFF2-40B4-BE49-F238E27FC236}">
                <a16:creationId xmlns:a16="http://schemas.microsoft.com/office/drawing/2014/main" id="{7ADC9D06-80C0-2FFF-7EAC-F49BE393A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object 2">
            <a:extLst>
              <a:ext uri="{FF2B5EF4-FFF2-40B4-BE49-F238E27FC236}">
                <a16:creationId xmlns:a16="http://schemas.microsoft.com/office/drawing/2014/main" id="{29B4A5E0-455F-871D-0B30-279745EAF48A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3" name="object 3">
              <a:extLst>
                <a:ext uri="{FF2B5EF4-FFF2-40B4-BE49-F238E27FC236}">
                  <a16:creationId xmlns:a16="http://schemas.microsoft.com/office/drawing/2014/main" id="{F3FB424B-4F86-22EB-F196-387AC9EB681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4" name="object 4">
              <a:extLst>
                <a:ext uri="{FF2B5EF4-FFF2-40B4-BE49-F238E27FC236}">
                  <a16:creationId xmlns:a16="http://schemas.microsoft.com/office/drawing/2014/main" id="{6E914895-07BA-EA8F-DF9D-3769BED33430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5">
            <a:extLst>
              <a:ext uri="{FF2B5EF4-FFF2-40B4-BE49-F238E27FC236}">
                <a16:creationId xmlns:a16="http://schemas.microsoft.com/office/drawing/2014/main" id="{0A5DFF0F-3362-A398-13FE-9F7619385D90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id="{C8495E6A-B34D-75C8-A46A-289C4A154DE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id="{51DC58AA-6374-99CA-CE5A-1CC75BFC5EB9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108362" y="294503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43382" y="286650"/>
            <a:ext cx="743521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40" dirty="0">
                <a:solidFill>
                  <a:srgbClr val="212752"/>
                </a:solidFill>
                <a:latin typeface="Tahoma"/>
                <a:cs typeface="Tahoma"/>
              </a:rPr>
              <a:t>IV.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35" dirty="0">
                <a:solidFill>
                  <a:srgbClr val="212752"/>
                </a:solidFill>
                <a:latin typeface="Tahoma"/>
                <a:cs typeface="Tahoma"/>
              </a:rPr>
              <a:t>INFORMACJA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05" dirty="0">
                <a:solidFill>
                  <a:srgbClr val="212752"/>
                </a:solidFill>
                <a:latin typeface="Tahoma"/>
                <a:cs typeface="Tahoma"/>
              </a:rPr>
              <a:t>WYKONANIU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5" dirty="0">
                <a:solidFill>
                  <a:srgbClr val="212752"/>
                </a:solidFill>
                <a:latin typeface="Tahoma"/>
                <a:cs typeface="Tahoma"/>
              </a:rPr>
              <a:t>ZA</a:t>
            </a:r>
            <a:r>
              <a:rPr sz="2050" b="1" spc="-100" dirty="0">
                <a:solidFill>
                  <a:srgbClr val="212752"/>
                </a:solidFill>
                <a:latin typeface="Tahoma"/>
                <a:cs typeface="Tahoma"/>
              </a:rPr>
              <a:t>D</a:t>
            </a:r>
            <a:r>
              <a:rPr sz="2050" b="1" spc="30" dirty="0">
                <a:solidFill>
                  <a:srgbClr val="212752"/>
                </a:solidFill>
                <a:latin typeface="Tahoma"/>
                <a:cs typeface="Tahoma"/>
              </a:rPr>
              <a:t>AŃ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14" dirty="0">
                <a:solidFill>
                  <a:srgbClr val="212752"/>
                </a:solidFill>
                <a:latin typeface="Tahoma"/>
                <a:cs typeface="Tahoma"/>
              </a:rPr>
              <a:t>INWESTYCYJNYCH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199721" y="10301791"/>
            <a:ext cx="306133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4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846275" y="2045636"/>
            <a:ext cx="1155192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l-PL" spc="-370" dirty="0"/>
              <a:t>Z</a:t>
            </a:r>
            <a:r>
              <a:rPr spc="30" dirty="0" err="1"/>
              <a:t>adania</a:t>
            </a:r>
            <a:r>
              <a:rPr spc="-65" dirty="0"/>
              <a:t> </a:t>
            </a:r>
            <a:r>
              <a:rPr spc="-130" dirty="0"/>
              <a:t>inwestycyjne</a:t>
            </a:r>
          </a:p>
        </p:txBody>
      </p:sp>
      <p:grpSp>
        <p:nvGrpSpPr>
          <p:cNvPr id="22" name="object 22"/>
          <p:cNvGrpSpPr/>
          <p:nvPr/>
        </p:nvGrpSpPr>
        <p:grpSpPr>
          <a:xfrm>
            <a:off x="13481050" y="5031109"/>
            <a:ext cx="6259830" cy="4114165"/>
            <a:chOff x="12994964" y="5246284"/>
            <a:chExt cx="6259830" cy="4114165"/>
          </a:xfrm>
        </p:grpSpPr>
        <p:sp>
          <p:nvSpPr>
            <p:cNvPr id="23" name="object 23"/>
            <p:cNvSpPr/>
            <p:nvPr/>
          </p:nvSpPr>
          <p:spPr>
            <a:xfrm>
              <a:off x="16687596" y="7729543"/>
              <a:ext cx="154940" cy="0"/>
            </a:xfrm>
            <a:custGeom>
              <a:avLst/>
              <a:gdLst/>
              <a:ahLst/>
              <a:cxnLst/>
              <a:rect l="l" t="t" r="r" b="b"/>
              <a:pathLst>
                <a:path w="154940">
                  <a:moveTo>
                    <a:pt x="0" y="0"/>
                  </a:moveTo>
                  <a:lnTo>
                    <a:pt x="154686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994964" y="5246284"/>
              <a:ext cx="6259516" cy="410386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6349211" y="9344117"/>
              <a:ext cx="251460" cy="0"/>
            </a:xfrm>
            <a:custGeom>
              <a:avLst/>
              <a:gdLst/>
              <a:ahLst/>
              <a:cxnLst/>
              <a:rect l="l" t="t" r="r" b="b"/>
              <a:pathLst>
                <a:path w="251459">
                  <a:moveTo>
                    <a:pt x="0" y="0"/>
                  </a:moveTo>
                  <a:lnTo>
                    <a:pt x="251374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195585" y="3867631"/>
            <a:ext cx="15640601" cy="2913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4400" b="1" spc="-18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104.201.132,67 zł</a:t>
            </a:r>
            <a:endParaRPr sz="4400" dirty="0">
              <a:latin typeface="Verdana"/>
              <a:cs typeface="Verdana"/>
            </a:endParaRPr>
          </a:p>
          <a:p>
            <a:pPr marL="33020" marR="6573520">
              <a:lnSpc>
                <a:spcPct val="101299"/>
              </a:lnSpc>
              <a:tabLst>
                <a:tab pos="1765935" algn="l"/>
                <a:tab pos="3729354" algn="l"/>
                <a:tab pos="6740525" algn="l"/>
                <a:tab pos="7322184" algn="l"/>
                <a:tab pos="8411210" algn="l"/>
                <a:tab pos="9445625" algn="l"/>
                <a:tab pos="10631805" algn="l"/>
              </a:tabLst>
            </a:pPr>
            <a:endParaRPr lang="pl-PL" sz="3500" spc="-15" dirty="0">
              <a:solidFill>
                <a:srgbClr val="2127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3020" marR="6573520">
              <a:lnSpc>
                <a:spcPct val="101299"/>
              </a:lnSpc>
              <a:tabLst>
                <a:tab pos="1765935" algn="l"/>
                <a:tab pos="3729354" algn="l"/>
                <a:tab pos="6740525" algn="l"/>
                <a:tab pos="7322184" algn="l"/>
                <a:tab pos="8411210" algn="l"/>
                <a:tab pos="9445625" algn="l"/>
                <a:tab pos="10631805" algn="l"/>
              </a:tabLst>
            </a:pPr>
            <a:endParaRPr lang="pl-PL" sz="3500" spc="-15" dirty="0">
              <a:solidFill>
                <a:srgbClr val="2127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3020" marR="6573520">
              <a:lnSpc>
                <a:spcPct val="101299"/>
              </a:lnSpc>
              <a:tabLst>
                <a:tab pos="1765935" algn="l"/>
                <a:tab pos="3729354" algn="l"/>
                <a:tab pos="6740525" algn="l"/>
                <a:tab pos="7322184" algn="l"/>
                <a:tab pos="8411210" algn="l"/>
                <a:tab pos="9445625" algn="l"/>
                <a:tab pos="10631805" algn="l"/>
              </a:tabLst>
            </a:pPr>
            <a:r>
              <a:rPr sz="3500" spc="-15" dirty="0" err="1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Wartość</a:t>
            </a:r>
            <a:r>
              <a:rPr lang="pl-PL" sz="3500" spc="-1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100" dirty="0" err="1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inwestycj</a:t>
            </a:r>
            <a:r>
              <a:rPr lang="pl-PL" sz="3500" spc="-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sz="3500" spc="-20" dirty="0" err="1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zrealizowanych</a:t>
            </a:r>
            <a:r>
              <a:rPr lang="pl-PL" sz="3500" spc="-2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6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</a:t>
            </a:r>
            <a:r>
              <a:rPr lang="pl-PL" sz="3500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55" dirty="0" err="1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oparciu</a:t>
            </a:r>
            <a:r>
              <a:rPr sz="3500" spc="-20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l-PL" sz="3500" spc="-200" dirty="0">
              <a:solidFill>
                <a:srgbClr val="2127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3020" marR="6573520">
              <a:lnSpc>
                <a:spcPct val="101299"/>
              </a:lnSpc>
              <a:tabLst>
                <a:tab pos="1765935" algn="l"/>
                <a:tab pos="3729354" algn="l"/>
                <a:tab pos="6740525" algn="l"/>
                <a:tab pos="7322184" algn="l"/>
                <a:tab pos="8411210" algn="l"/>
                <a:tab pos="9445625" algn="l"/>
                <a:tab pos="10631805" algn="l"/>
              </a:tabLst>
            </a:pPr>
            <a:r>
              <a:rPr sz="3500" spc="15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sz="3500" spc="-20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14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środki</a:t>
            </a:r>
            <a:r>
              <a:rPr sz="3500" spc="-204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27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sz="3500" spc="-20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dirty="0" err="1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budżetu</a:t>
            </a:r>
            <a:r>
              <a:rPr lang="pl-PL" sz="3500" spc="-20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45" dirty="0" err="1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miast</a:t>
            </a:r>
            <a:r>
              <a:rPr lang="pl-PL" sz="3500" spc="-4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sz="3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078551" y="0"/>
            <a:ext cx="25548" cy="1388439"/>
          </a:xfrm>
          <a:prstGeom prst="rect">
            <a:avLst/>
          </a:prstGeom>
        </p:spPr>
      </p:pic>
      <p:sp>
        <p:nvSpPr>
          <p:cNvPr id="36" name="object 39">
            <a:extLst>
              <a:ext uri="{FF2B5EF4-FFF2-40B4-BE49-F238E27FC236}">
                <a16:creationId xmlns:a16="http://schemas.microsoft.com/office/drawing/2014/main" id="{5918B72F-7A4B-81D8-C974-D4BF826F721F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16/28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8F5BD562-FEFA-91FB-C75A-6AEEEB7FCD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2">
            <a:extLst>
              <a:ext uri="{FF2B5EF4-FFF2-40B4-BE49-F238E27FC236}">
                <a16:creationId xmlns:a16="http://schemas.microsoft.com/office/drawing/2014/main" id="{68DDC07D-0843-DAD3-F036-9D59B00AA659}"/>
              </a:ext>
            </a:extLst>
          </p:cNvPr>
          <p:cNvGrpSpPr/>
          <p:nvPr/>
        </p:nvGrpSpPr>
        <p:grpSpPr>
          <a:xfrm>
            <a:off x="-1498" y="9464675"/>
            <a:ext cx="20105597" cy="1818164"/>
            <a:chOff x="-1498" y="9464675"/>
            <a:chExt cx="20105597" cy="1818164"/>
          </a:xfrm>
        </p:grpSpPr>
        <p:pic>
          <p:nvPicPr>
            <p:cNvPr id="31" name="object 3">
              <a:extLst>
                <a:ext uri="{FF2B5EF4-FFF2-40B4-BE49-F238E27FC236}">
                  <a16:creationId xmlns:a16="http://schemas.microsoft.com/office/drawing/2014/main" id="{A08C3A21-2FC6-8CA6-7A2C-A8B0BBA61A2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64675"/>
              <a:ext cx="20104099" cy="1818164"/>
            </a:xfrm>
            <a:prstGeom prst="rect">
              <a:avLst/>
            </a:prstGeom>
          </p:spPr>
        </p:pic>
        <p:sp>
          <p:nvSpPr>
            <p:cNvPr id="32" name="object 4">
              <a:extLst>
                <a:ext uri="{FF2B5EF4-FFF2-40B4-BE49-F238E27FC236}">
                  <a16:creationId xmlns:a16="http://schemas.microsoft.com/office/drawing/2014/main" id="{B100F410-D6C1-72C9-3593-046345E234DB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F4BAAAEF-07A5-06AA-B5AB-048A94511F9D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D4EC502C-F37E-FE79-211C-8215C05C4E4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4A7E85ED-44B8-80E5-1634-7EA72E071675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3167" y="1666630"/>
            <a:ext cx="18398149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4414520" algn="l"/>
              </a:tabLst>
            </a:pPr>
            <a:r>
              <a:rPr lang="pl-PL" spc="-75" dirty="0"/>
              <a:t>Wybrane zadania inwestycyjne realizowane w 2025 roku</a:t>
            </a:r>
            <a:endParaRPr spc="-125" dirty="0"/>
          </a:p>
        </p:txBody>
      </p:sp>
      <p:sp>
        <p:nvSpPr>
          <p:cNvPr id="10" name="object 10"/>
          <p:cNvSpPr txBox="1"/>
          <p:nvPr/>
        </p:nvSpPr>
        <p:spPr>
          <a:xfrm>
            <a:off x="873167" y="2912320"/>
            <a:ext cx="11007683" cy="6018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 i budowa łącznika obwodnicy północnej </a:t>
            </a:r>
            <a:b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ul. Przyjaźni/Strzelecką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Ścieżka rowerowa na osiedlu Blachownia </a:t>
            </a:r>
            <a:b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wraz z kładką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Modernizacja Żłobka nr 10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Budowa boiska ze sztuczną nawierzchnią </a:t>
            </a:r>
            <a:b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stadionie „Koźle”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Adaptacja budynku w byłym PSP nr 6 w ramach projektu „</a:t>
            </a:r>
            <a:r>
              <a:rPr lang="pl-PL" sz="350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Dugnad</a:t>
            </a: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Budowa hali sportowej przy PSP w Rogach 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Budowa hali sportowej przy PSP nr 9</a:t>
            </a: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1064" y="0"/>
            <a:ext cx="23035" cy="1402679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602CFC7B-ED10-FBE7-5E61-5F0689D94792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17/28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474100CA-D409-2728-7D0B-11F6DFD765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7" name="object 23">
            <a:extLst>
              <a:ext uri="{FF2B5EF4-FFF2-40B4-BE49-F238E27FC236}">
                <a16:creationId xmlns:a16="http://schemas.microsoft.com/office/drawing/2014/main" id="{1137226E-0D85-99DD-04CC-FEAA7B781798}"/>
              </a:ext>
            </a:extLst>
          </p:cNvPr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4" name="object 19">
            <a:extLst>
              <a:ext uri="{FF2B5EF4-FFF2-40B4-BE49-F238E27FC236}">
                <a16:creationId xmlns:a16="http://schemas.microsoft.com/office/drawing/2014/main" id="{AAF43EF7-DFA9-8EB5-4735-BE3D62333FA5}"/>
              </a:ext>
            </a:extLst>
          </p:cNvPr>
          <p:cNvSpPr txBox="1"/>
          <p:nvPr/>
        </p:nvSpPr>
        <p:spPr>
          <a:xfrm>
            <a:off x="843382" y="286650"/>
            <a:ext cx="743521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40" dirty="0">
                <a:solidFill>
                  <a:srgbClr val="002060"/>
                </a:solidFill>
                <a:latin typeface="Tahoma"/>
                <a:cs typeface="Tahoma"/>
              </a:rPr>
              <a:t>IV.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35" dirty="0">
                <a:solidFill>
                  <a:srgbClr val="002060"/>
                </a:solidFill>
                <a:latin typeface="Tahoma"/>
                <a:cs typeface="Tahoma"/>
              </a:rPr>
              <a:t>INFORMACJA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002060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105" dirty="0">
                <a:solidFill>
                  <a:srgbClr val="002060"/>
                </a:solidFill>
                <a:latin typeface="Tahoma"/>
                <a:cs typeface="Tahoma"/>
              </a:rPr>
              <a:t>WYKONANIU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75" dirty="0">
                <a:solidFill>
                  <a:srgbClr val="002060"/>
                </a:solidFill>
                <a:latin typeface="Tahoma"/>
                <a:cs typeface="Tahoma"/>
              </a:rPr>
              <a:t>ZA</a:t>
            </a:r>
            <a:r>
              <a:rPr sz="2050" b="1" spc="-100" dirty="0">
                <a:solidFill>
                  <a:srgbClr val="002060"/>
                </a:solidFill>
                <a:latin typeface="Tahoma"/>
                <a:cs typeface="Tahoma"/>
              </a:rPr>
              <a:t>D</a:t>
            </a:r>
            <a:r>
              <a:rPr sz="2050" b="1" spc="30" dirty="0">
                <a:solidFill>
                  <a:srgbClr val="002060"/>
                </a:solidFill>
                <a:latin typeface="Tahoma"/>
                <a:cs typeface="Tahoma"/>
              </a:rPr>
              <a:t>AŃ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114" dirty="0">
                <a:solidFill>
                  <a:srgbClr val="002060"/>
                </a:solidFill>
                <a:latin typeface="Tahoma"/>
                <a:cs typeface="Tahoma"/>
              </a:rPr>
              <a:t>INWESTYCYJNYCH</a:t>
            </a:r>
            <a:endParaRPr sz="2050" dirty="0">
              <a:solidFill>
                <a:srgbClr val="002060"/>
              </a:solidFill>
              <a:latin typeface="Tahoma"/>
              <a:cs typeface="Tahoma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4DBDB1C-A3B8-7857-BCF7-F64DC3A9C9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0" r="14611"/>
          <a:stretch>
            <a:fillRect/>
          </a:stretch>
        </p:blipFill>
        <p:spPr>
          <a:xfrm>
            <a:off x="11880850" y="2775365"/>
            <a:ext cx="7929136" cy="56262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4509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9AF0184-F35C-0761-D123-1B01B6912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2">
            <a:extLst>
              <a:ext uri="{FF2B5EF4-FFF2-40B4-BE49-F238E27FC236}">
                <a16:creationId xmlns:a16="http://schemas.microsoft.com/office/drawing/2014/main" id="{6A98D096-3E31-EBB4-A3F1-DC6E6960DE11}"/>
              </a:ext>
            </a:extLst>
          </p:cNvPr>
          <p:cNvGrpSpPr/>
          <p:nvPr/>
        </p:nvGrpSpPr>
        <p:grpSpPr>
          <a:xfrm>
            <a:off x="-1498" y="9464675"/>
            <a:ext cx="20105597" cy="1818164"/>
            <a:chOff x="-1498" y="9464675"/>
            <a:chExt cx="20105597" cy="1818164"/>
          </a:xfrm>
        </p:grpSpPr>
        <p:pic>
          <p:nvPicPr>
            <p:cNvPr id="31" name="object 3">
              <a:extLst>
                <a:ext uri="{FF2B5EF4-FFF2-40B4-BE49-F238E27FC236}">
                  <a16:creationId xmlns:a16="http://schemas.microsoft.com/office/drawing/2014/main" id="{38453845-6E8A-5EE7-FD5D-547BC32B496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64675"/>
              <a:ext cx="20104099" cy="1818164"/>
            </a:xfrm>
            <a:prstGeom prst="rect">
              <a:avLst/>
            </a:prstGeom>
          </p:spPr>
        </p:pic>
        <p:sp>
          <p:nvSpPr>
            <p:cNvPr id="32" name="object 4">
              <a:extLst>
                <a:ext uri="{FF2B5EF4-FFF2-40B4-BE49-F238E27FC236}">
                  <a16:creationId xmlns:a16="http://schemas.microsoft.com/office/drawing/2014/main" id="{12B88436-BB56-5BAB-830B-15BFA3494C15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FE08C93E-B7C6-26A7-58A6-BA1D67277FA1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96F6B6AF-394B-E09D-DA40-B098935B457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75A12901-047D-C631-7EE2-AD07FA97678E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49281326-2965-CF4E-CEEC-3306BC1684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3167" y="1666630"/>
            <a:ext cx="18398149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4414520" algn="l"/>
              </a:tabLst>
            </a:pPr>
            <a:r>
              <a:rPr lang="pl-PL" spc="-75" dirty="0"/>
              <a:t>Wybrane zadania inwestycyjne realizowane w 2025 roku</a:t>
            </a:r>
            <a:endParaRPr spc="-125"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591E60F8-E7B7-C995-A7C4-0FE0C9C99511}"/>
              </a:ext>
            </a:extLst>
          </p:cNvPr>
          <p:cNvSpPr txBox="1"/>
          <p:nvPr/>
        </p:nvSpPr>
        <p:spPr>
          <a:xfrm>
            <a:off x="873167" y="3036080"/>
            <a:ext cx="11007683" cy="551881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 i przebudowa ul. Kościuszki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 i przebudowa ul. Mikołaja z Koźla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 i przebudowa ul. Jasińskiego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 i rozbudowa ul. Dmowskiego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 i budowa ul. Przybory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 i budowa ul. Wyspiańskiego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 i budowa ul. Astrów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Remont nawierzchni drogi ul. Sucharskiego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„Park Kieszonkowy” na osiedlu Pogorzelec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 doposażenie placu zabaw w parku kozielskim</a:t>
            </a:r>
          </a:p>
        </p:txBody>
      </p:sp>
      <p:pic>
        <p:nvPicPr>
          <p:cNvPr id="25" name="object 25">
            <a:extLst>
              <a:ext uri="{FF2B5EF4-FFF2-40B4-BE49-F238E27FC236}">
                <a16:creationId xmlns:a16="http://schemas.microsoft.com/office/drawing/2014/main" id="{458A7F3A-292C-D689-F20C-2EB77DBF3C8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1064" y="0"/>
            <a:ext cx="23035" cy="1402679"/>
          </a:xfrm>
          <a:prstGeom prst="rect">
            <a:avLst/>
          </a:prstGeom>
        </p:spPr>
      </p:pic>
      <p:sp>
        <p:nvSpPr>
          <p:cNvPr id="26" name="object 26">
            <a:extLst>
              <a:ext uri="{FF2B5EF4-FFF2-40B4-BE49-F238E27FC236}">
                <a16:creationId xmlns:a16="http://schemas.microsoft.com/office/drawing/2014/main" id="{099CEC49-3B0D-0E07-BC54-904350956556}"/>
              </a:ext>
            </a:extLst>
          </p:cNvPr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B8B3FE84-8FFE-AC3A-6C02-5EFF7FD6C74D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18/28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2816E6F5-7BA9-C101-C369-77E2F54A5B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7" name="object 23">
            <a:extLst>
              <a:ext uri="{FF2B5EF4-FFF2-40B4-BE49-F238E27FC236}">
                <a16:creationId xmlns:a16="http://schemas.microsoft.com/office/drawing/2014/main" id="{A47AB330-BE85-B2AF-73C0-60882AF767B4}"/>
              </a:ext>
            </a:extLst>
          </p:cNvPr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4" name="object 19">
            <a:extLst>
              <a:ext uri="{FF2B5EF4-FFF2-40B4-BE49-F238E27FC236}">
                <a16:creationId xmlns:a16="http://schemas.microsoft.com/office/drawing/2014/main" id="{A6E45A46-3BF9-D144-914A-BDAC9C02511A}"/>
              </a:ext>
            </a:extLst>
          </p:cNvPr>
          <p:cNvSpPr txBox="1"/>
          <p:nvPr/>
        </p:nvSpPr>
        <p:spPr>
          <a:xfrm>
            <a:off x="843382" y="286650"/>
            <a:ext cx="743521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40" dirty="0">
                <a:solidFill>
                  <a:srgbClr val="002060"/>
                </a:solidFill>
                <a:latin typeface="Tahoma"/>
                <a:cs typeface="Tahoma"/>
              </a:rPr>
              <a:t>IV.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35" dirty="0">
                <a:solidFill>
                  <a:srgbClr val="002060"/>
                </a:solidFill>
                <a:latin typeface="Tahoma"/>
                <a:cs typeface="Tahoma"/>
              </a:rPr>
              <a:t>INFORMACJA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002060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105" dirty="0">
                <a:solidFill>
                  <a:srgbClr val="002060"/>
                </a:solidFill>
                <a:latin typeface="Tahoma"/>
                <a:cs typeface="Tahoma"/>
              </a:rPr>
              <a:t>WYKONANIU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75" dirty="0">
                <a:solidFill>
                  <a:srgbClr val="002060"/>
                </a:solidFill>
                <a:latin typeface="Tahoma"/>
                <a:cs typeface="Tahoma"/>
              </a:rPr>
              <a:t>ZA</a:t>
            </a:r>
            <a:r>
              <a:rPr sz="2050" b="1" spc="-100" dirty="0">
                <a:solidFill>
                  <a:srgbClr val="002060"/>
                </a:solidFill>
                <a:latin typeface="Tahoma"/>
                <a:cs typeface="Tahoma"/>
              </a:rPr>
              <a:t>D</a:t>
            </a:r>
            <a:r>
              <a:rPr sz="2050" b="1" spc="30" dirty="0">
                <a:solidFill>
                  <a:srgbClr val="002060"/>
                </a:solidFill>
                <a:latin typeface="Tahoma"/>
                <a:cs typeface="Tahoma"/>
              </a:rPr>
              <a:t>AŃ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114" dirty="0">
                <a:solidFill>
                  <a:srgbClr val="002060"/>
                </a:solidFill>
                <a:latin typeface="Tahoma"/>
                <a:cs typeface="Tahoma"/>
              </a:rPr>
              <a:t>INWESTYCYJNYCH</a:t>
            </a:r>
            <a:endParaRPr sz="2050" dirty="0">
              <a:solidFill>
                <a:srgbClr val="002060"/>
              </a:solidFill>
              <a:latin typeface="Tahoma"/>
              <a:cs typeface="Tahoma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0AB1A3E-ECE9-9AD8-D3D0-FBDE00CE315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80850" y="2855755"/>
            <a:ext cx="7686889" cy="57651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76946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object 2">
            <a:extLst>
              <a:ext uri="{FF2B5EF4-FFF2-40B4-BE49-F238E27FC236}">
                <a16:creationId xmlns:a16="http://schemas.microsoft.com/office/drawing/2014/main" id="{060A9788-E254-1F73-7E56-AB3C56429876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3" name="object 3">
              <a:extLst>
                <a:ext uri="{FF2B5EF4-FFF2-40B4-BE49-F238E27FC236}">
                  <a16:creationId xmlns:a16="http://schemas.microsoft.com/office/drawing/2014/main" id="{D68AB9E1-3DDE-C0EF-B960-A2373866396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4" name="object 4">
              <a:extLst>
                <a:ext uri="{FF2B5EF4-FFF2-40B4-BE49-F238E27FC236}">
                  <a16:creationId xmlns:a16="http://schemas.microsoft.com/office/drawing/2014/main" id="{966D9020-0D7B-96B9-1383-6B75314A5676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5">
            <a:extLst>
              <a:ext uri="{FF2B5EF4-FFF2-40B4-BE49-F238E27FC236}">
                <a16:creationId xmlns:a16="http://schemas.microsoft.com/office/drawing/2014/main" id="{C7B620BF-69C4-E866-7F6E-77B7A12CE8CE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id="{A5BFE94E-5B8C-A7A1-3A3B-AC0836E6A2E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id="{B51A31B7-5040-1C23-9500-228F217B6A18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" name="object 2"/>
          <p:cNvGrpSpPr/>
          <p:nvPr/>
        </p:nvGrpSpPr>
        <p:grpSpPr>
          <a:xfrm>
            <a:off x="14319250" y="5618702"/>
            <a:ext cx="5410200" cy="2172281"/>
            <a:chOff x="13261542" y="6912596"/>
            <a:chExt cx="6367145" cy="2556510"/>
          </a:xfrm>
        </p:grpSpPr>
        <p:sp>
          <p:nvSpPr>
            <p:cNvPr id="3" name="object 3"/>
            <p:cNvSpPr/>
            <p:nvPr/>
          </p:nvSpPr>
          <p:spPr>
            <a:xfrm>
              <a:off x="17017493" y="7810437"/>
              <a:ext cx="157480" cy="0"/>
            </a:xfrm>
            <a:custGeom>
              <a:avLst/>
              <a:gdLst/>
              <a:ahLst/>
              <a:cxnLst/>
              <a:rect l="l" t="t" r="r" b="b"/>
              <a:pathLst>
                <a:path w="157480">
                  <a:moveTo>
                    <a:pt x="0" y="0"/>
                  </a:moveTo>
                  <a:lnTo>
                    <a:pt x="157356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61542" y="6912596"/>
              <a:ext cx="6367039" cy="254609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73281" y="9452815"/>
              <a:ext cx="255904" cy="0"/>
            </a:xfrm>
            <a:custGeom>
              <a:avLst/>
              <a:gdLst/>
              <a:ahLst/>
              <a:cxnLst/>
              <a:rect l="l" t="t" r="r" b="b"/>
              <a:pathLst>
                <a:path w="255905">
                  <a:moveTo>
                    <a:pt x="0" y="0"/>
                  </a:moveTo>
                  <a:lnTo>
                    <a:pt x="255699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094885" y="0"/>
            <a:ext cx="9214" cy="144205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16152573" y="328626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212518" y="10365792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6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87593" y="320773"/>
            <a:ext cx="7545828" cy="32957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206625" algn="l"/>
              </a:tabLst>
            </a:pPr>
            <a:r>
              <a:rPr sz="2050" b="1" spc="-10" dirty="0">
                <a:solidFill>
                  <a:srgbClr val="212752"/>
                </a:solidFill>
                <a:latin typeface="Tahoma"/>
                <a:cs typeface="Tahoma"/>
              </a:rPr>
              <a:t>V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35" dirty="0">
                <a:solidFill>
                  <a:srgbClr val="212752"/>
                </a:solidFill>
                <a:latin typeface="Tahoma"/>
                <a:cs typeface="Tahoma"/>
              </a:rPr>
              <a:t>INFORMACJA</a:t>
            </a:r>
            <a:r>
              <a:rPr lang="pl-PL" sz="2050" b="1" spc="-3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50" dirty="0">
                <a:solidFill>
                  <a:srgbClr val="212752"/>
                </a:solidFill>
                <a:latin typeface="Tahoma"/>
                <a:cs typeface="Tahoma"/>
              </a:rPr>
              <a:t>REALIZACJ</a:t>
            </a:r>
            <a:r>
              <a:rPr sz="2050" b="1" spc="-114" dirty="0">
                <a:solidFill>
                  <a:srgbClr val="212752"/>
                </a:solidFill>
                <a:latin typeface="Tahoma"/>
                <a:cs typeface="Tahoma"/>
              </a:rPr>
              <a:t>I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40" dirty="0">
                <a:solidFill>
                  <a:srgbClr val="212752"/>
                </a:solidFill>
                <a:latin typeface="Tahoma"/>
                <a:cs typeface="Tahoma"/>
              </a:rPr>
              <a:t>PRO</a:t>
            </a:r>
            <a:r>
              <a:rPr sz="2050" b="1" spc="-45" dirty="0">
                <a:solidFill>
                  <a:srgbClr val="212752"/>
                </a:solidFill>
                <a:latin typeface="Tahoma"/>
                <a:cs typeface="Tahoma"/>
              </a:rPr>
              <a:t>G</a:t>
            </a:r>
            <a:r>
              <a:rPr sz="2050" b="1" spc="-55" dirty="0">
                <a:solidFill>
                  <a:srgbClr val="212752"/>
                </a:solidFill>
                <a:latin typeface="Tahoma"/>
                <a:cs typeface="Tahoma"/>
              </a:rPr>
              <a:t>RAMÓ</a:t>
            </a: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</a:rPr>
              <a:t>W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415" dirty="0">
                <a:solidFill>
                  <a:srgbClr val="212752"/>
                </a:solidFill>
                <a:latin typeface="Tahoma"/>
                <a:cs typeface="Tahoma"/>
              </a:rPr>
              <a:t>I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lang="pl-PL"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POLITYK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054323" y="1663388"/>
            <a:ext cx="14276069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l-PL" spc="-275" dirty="0"/>
              <a:t>Programy i polityki Gminy Kędzierzyn-Koźle</a:t>
            </a:r>
            <a:endParaRPr spc="-355" dirty="0"/>
          </a:p>
        </p:txBody>
      </p:sp>
      <p:sp>
        <p:nvSpPr>
          <p:cNvPr id="26" name="object 26"/>
          <p:cNvSpPr txBox="1"/>
          <p:nvPr/>
        </p:nvSpPr>
        <p:spPr>
          <a:xfrm>
            <a:off x="1054323" y="3118841"/>
            <a:ext cx="16389127" cy="662681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13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Ochrony Zdrowia na lata 2023-2025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235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Gminny Program Profilaktyki i Rozwiązywania Problemów  Alkoholowych oraz Przeciwdziałania Narkomanii na lata  2022-2025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Przeciwdziałania Przemocy Domowej i Ochrony Osób Doznających Przemocy Domowej w Kędzierzynie-Koźlu na lata 2024-2030</a:t>
            </a:r>
            <a:endParaRPr lang="pl-PL" sz="3500" spc="-150" dirty="0">
              <a:solidFill>
                <a:srgbClr val="2127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Gminny Program Wspierania Rodziny na lata 2025-2027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współpracy z organizacjami pozarządowymi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Wieloletni program gospodarowania mieszkaniowym zasobem 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Gminy na lata 2021-2025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Gminny program ochrony zabytków i opieki nad zabytkami na lata 2025-2028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2736830" algn="l"/>
              </a:tabLst>
            </a:pPr>
            <a:endParaRPr lang="pl-PL" sz="3500" spc="-150" dirty="0">
              <a:solidFill>
                <a:srgbClr val="2127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2736830" algn="l"/>
              </a:tabLst>
            </a:pPr>
            <a:endParaRPr lang="pl-PL" sz="3500" spc="-235" dirty="0">
              <a:solidFill>
                <a:srgbClr val="2127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object 39">
            <a:extLst>
              <a:ext uri="{FF2B5EF4-FFF2-40B4-BE49-F238E27FC236}">
                <a16:creationId xmlns:a16="http://schemas.microsoft.com/office/drawing/2014/main" id="{F9527056-B61E-7F6C-C2FE-DA7D088B5392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19/28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F44A8EBF-F89A-E0A0-4E0B-25C946F820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object 5">
            <a:extLst>
              <a:ext uri="{FF2B5EF4-FFF2-40B4-BE49-F238E27FC236}">
                <a16:creationId xmlns:a16="http://schemas.microsoft.com/office/drawing/2014/main" id="{1A3951B4-0EC8-64A7-2ABB-A1FB9CB5965C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45" name="object 6">
              <a:extLst>
                <a:ext uri="{FF2B5EF4-FFF2-40B4-BE49-F238E27FC236}">
                  <a16:creationId xmlns:a16="http://schemas.microsoft.com/office/drawing/2014/main" id="{3742933C-0C04-43D1-05D4-F32075DEEF6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46" name="object 7">
              <a:extLst>
                <a:ext uri="{FF2B5EF4-FFF2-40B4-BE49-F238E27FC236}">
                  <a16:creationId xmlns:a16="http://schemas.microsoft.com/office/drawing/2014/main" id="{0EB02910-46A9-C126-9261-E3F63AB793B2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" name="object 2"/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" name="object 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106502" y="316912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07000" y="4098104"/>
            <a:ext cx="3559250" cy="55399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spc="-6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obszar</a:t>
            </a:r>
            <a:r>
              <a:rPr sz="3500" spc="-18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b="1" spc="-16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123,</a:t>
            </a:r>
            <a:r>
              <a:rPr sz="3500" b="1" spc="-17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sz="3500" b="1" spc="-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km</a:t>
            </a:r>
            <a:r>
              <a:rPr lang="pl-PL" sz="3500" baseline="300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07000" y="7793158"/>
            <a:ext cx="4488204" cy="55399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spc="-16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pl-PL" sz="3500" b="1" spc="-16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1 356</a:t>
            </a:r>
            <a:r>
              <a:rPr sz="3500" b="1" spc="-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6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mieszkańców*</a:t>
            </a: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1604" y="3244907"/>
            <a:ext cx="4453625" cy="2952451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1567827" y="6916270"/>
            <a:ext cx="2834005" cy="1762125"/>
            <a:chOff x="1567827" y="6916270"/>
            <a:chExt cx="2834005" cy="1762125"/>
          </a:xfrm>
        </p:grpSpPr>
        <p:sp>
          <p:nvSpPr>
            <p:cNvPr id="23" name="object 23"/>
            <p:cNvSpPr/>
            <p:nvPr/>
          </p:nvSpPr>
          <p:spPr>
            <a:xfrm>
              <a:off x="2521788" y="7504689"/>
              <a:ext cx="1806575" cy="1157605"/>
            </a:xfrm>
            <a:custGeom>
              <a:avLst/>
              <a:gdLst/>
              <a:ahLst/>
              <a:cxnLst/>
              <a:rect l="l" t="t" r="r" b="b"/>
              <a:pathLst>
                <a:path w="1806575" h="1157604">
                  <a:moveTo>
                    <a:pt x="758736" y="1157414"/>
                  </a:moveTo>
                  <a:lnTo>
                    <a:pt x="702373" y="1132941"/>
                  </a:lnTo>
                  <a:lnTo>
                    <a:pt x="635368" y="1096327"/>
                  </a:lnTo>
                  <a:lnTo>
                    <a:pt x="596569" y="1071321"/>
                  </a:lnTo>
                  <a:lnTo>
                    <a:pt x="555828" y="1041590"/>
                  </a:lnTo>
                  <a:lnTo>
                    <a:pt x="514311" y="1006932"/>
                  </a:lnTo>
                  <a:lnTo>
                    <a:pt x="473202" y="967130"/>
                  </a:lnTo>
                  <a:lnTo>
                    <a:pt x="433679" y="922020"/>
                  </a:lnTo>
                  <a:lnTo>
                    <a:pt x="396938" y="871359"/>
                  </a:lnTo>
                  <a:lnTo>
                    <a:pt x="364134" y="814971"/>
                  </a:lnTo>
                  <a:lnTo>
                    <a:pt x="336473" y="752665"/>
                  </a:lnTo>
                  <a:lnTo>
                    <a:pt x="315112" y="684212"/>
                  </a:lnTo>
                  <a:lnTo>
                    <a:pt x="302361" y="617562"/>
                  </a:lnTo>
                  <a:lnTo>
                    <a:pt x="297091" y="554266"/>
                  </a:lnTo>
                  <a:lnTo>
                    <a:pt x="297916" y="495046"/>
                  </a:lnTo>
                  <a:lnTo>
                    <a:pt x="303441" y="440613"/>
                  </a:lnTo>
                  <a:lnTo>
                    <a:pt x="312280" y="391668"/>
                  </a:lnTo>
                  <a:lnTo>
                    <a:pt x="323037" y="348945"/>
                  </a:lnTo>
                  <a:lnTo>
                    <a:pt x="344690" y="284949"/>
                  </a:lnTo>
                  <a:lnTo>
                    <a:pt x="344690" y="267944"/>
                  </a:lnTo>
                  <a:lnTo>
                    <a:pt x="332117" y="267944"/>
                  </a:lnTo>
                  <a:lnTo>
                    <a:pt x="283019" y="271551"/>
                  </a:lnTo>
                  <a:lnTo>
                    <a:pt x="236169" y="282016"/>
                  </a:lnTo>
                  <a:lnTo>
                    <a:pt x="192062" y="298831"/>
                  </a:lnTo>
                  <a:lnTo>
                    <a:pt x="151231" y="321475"/>
                  </a:lnTo>
                  <a:lnTo>
                    <a:pt x="114185" y="349440"/>
                  </a:lnTo>
                  <a:lnTo>
                    <a:pt x="81432" y="382206"/>
                  </a:lnTo>
                  <a:lnTo>
                    <a:pt x="53479" y="419252"/>
                  </a:lnTo>
                  <a:lnTo>
                    <a:pt x="30848" y="460082"/>
                  </a:lnTo>
                  <a:lnTo>
                    <a:pt x="14046" y="504177"/>
                  </a:lnTo>
                  <a:lnTo>
                    <a:pt x="3594" y="551014"/>
                  </a:lnTo>
                  <a:lnTo>
                    <a:pt x="0" y="600075"/>
                  </a:lnTo>
                  <a:lnTo>
                    <a:pt x="0" y="1157414"/>
                  </a:lnTo>
                  <a:lnTo>
                    <a:pt x="758736" y="1157414"/>
                  </a:lnTo>
                  <a:close/>
                </a:path>
                <a:path w="1806575" h="1157604">
                  <a:moveTo>
                    <a:pt x="1806422" y="1157109"/>
                  </a:moveTo>
                  <a:lnTo>
                    <a:pt x="1753984" y="1147305"/>
                  </a:lnTo>
                  <a:lnTo>
                    <a:pt x="1702981" y="1134757"/>
                  </a:lnTo>
                  <a:lnTo>
                    <a:pt x="1653501" y="1119568"/>
                  </a:lnTo>
                  <a:lnTo>
                    <a:pt x="1605622" y="1101852"/>
                  </a:lnTo>
                  <a:lnTo>
                    <a:pt x="1559445" y="1081709"/>
                  </a:lnTo>
                  <a:lnTo>
                    <a:pt x="1515059" y="1059268"/>
                  </a:lnTo>
                  <a:lnTo>
                    <a:pt x="1472577" y="1034630"/>
                  </a:lnTo>
                  <a:lnTo>
                    <a:pt x="1432064" y="1007910"/>
                  </a:lnTo>
                  <a:lnTo>
                    <a:pt x="1393647" y="979208"/>
                  </a:lnTo>
                  <a:lnTo>
                    <a:pt x="1357376" y="948651"/>
                  </a:lnTo>
                  <a:lnTo>
                    <a:pt x="1323390" y="916355"/>
                  </a:lnTo>
                  <a:lnTo>
                    <a:pt x="1291742" y="882408"/>
                  </a:lnTo>
                  <a:lnTo>
                    <a:pt x="1262557" y="846937"/>
                  </a:lnTo>
                  <a:lnTo>
                    <a:pt x="1235913" y="810044"/>
                  </a:lnTo>
                  <a:lnTo>
                    <a:pt x="1211897" y="771855"/>
                  </a:lnTo>
                  <a:lnTo>
                    <a:pt x="1190612" y="732472"/>
                  </a:lnTo>
                  <a:lnTo>
                    <a:pt x="1172159" y="692010"/>
                  </a:lnTo>
                  <a:lnTo>
                    <a:pt x="1156614" y="650570"/>
                  </a:lnTo>
                  <a:lnTo>
                    <a:pt x="1144079" y="608266"/>
                  </a:lnTo>
                  <a:lnTo>
                    <a:pt x="1134656" y="565226"/>
                  </a:lnTo>
                  <a:lnTo>
                    <a:pt x="1128420" y="521550"/>
                  </a:lnTo>
                  <a:lnTo>
                    <a:pt x="1125258" y="456145"/>
                  </a:lnTo>
                  <a:lnTo>
                    <a:pt x="1129004" y="393763"/>
                  </a:lnTo>
                  <a:lnTo>
                    <a:pt x="1138567" y="334695"/>
                  </a:lnTo>
                  <a:lnTo>
                    <a:pt x="1152867" y="279260"/>
                  </a:lnTo>
                  <a:lnTo>
                    <a:pt x="1170787" y="227761"/>
                  </a:lnTo>
                  <a:lnTo>
                    <a:pt x="1191247" y="180530"/>
                  </a:lnTo>
                  <a:lnTo>
                    <a:pt x="1213142" y="137871"/>
                  </a:lnTo>
                  <a:lnTo>
                    <a:pt x="1235379" y="100088"/>
                  </a:lnTo>
                  <a:lnTo>
                    <a:pt x="1256868" y="67500"/>
                  </a:lnTo>
                  <a:lnTo>
                    <a:pt x="1293202" y="19138"/>
                  </a:lnTo>
                  <a:lnTo>
                    <a:pt x="1305864" y="3987"/>
                  </a:lnTo>
                  <a:lnTo>
                    <a:pt x="1305864" y="0"/>
                  </a:lnTo>
                  <a:lnTo>
                    <a:pt x="1258100" y="0"/>
                  </a:lnTo>
                  <a:lnTo>
                    <a:pt x="1209001" y="3606"/>
                  </a:lnTo>
                  <a:lnTo>
                    <a:pt x="1162151" y="14058"/>
                  </a:lnTo>
                  <a:lnTo>
                    <a:pt x="1118044" y="30861"/>
                  </a:lnTo>
                  <a:lnTo>
                    <a:pt x="1077214" y="53492"/>
                  </a:lnTo>
                  <a:lnTo>
                    <a:pt x="1040168" y="81445"/>
                  </a:lnTo>
                  <a:lnTo>
                    <a:pt x="1007414" y="114198"/>
                  </a:lnTo>
                  <a:lnTo>
                    <a:pt x="979462" y="151244"/>
                  </a:lnTo>
                  <a:lnTo>
                    <a:pt x="956830" y="192074"/>
                  </a:lnTo>
                  <a:lnTo>
                    <a:pt x="940028" y="236181"/>
                  </a:lnTo>
                  <a:lnTo>
                    <a:pt x="929576" y="283032"/>
                  </a:lnTo>
                  <a:lnTo>
                    <a:pt x="925969" y="332130"/>
                  </a:lnTo>
                  <a:lnTo>
                    <a:pt x="925969" y="511352"/>
                  </a:lnTo>
                  <a:lnTo>
                    <a:pt x="931240" y="532803"/>
                  </a:lnTo>
                  <a:lnTo>
                    <a:pt x="935037" y="554761"/>
                  </a:lnTo>
                  <a:lnTo>
                    <a:pt x="937323" y="577202"/>
                  </a:lnTo>
                  <a:lnTo>
                    <a:pt x="938098" y="600075"/>
                  </a:lnTo>
                  <a:lnTo>
                    <a:pt x="938098" y="1157414"/>
                  </a:lnTo>
                  <a:lnTo>
                    <a:pt x="1799323" y="1157414"/>
                  </a:lnTo>
                  <a:lnTo>
                    <a:pt x="1806422" y="1157109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521788" y="8662092"/>
              <a:ext cx="926465" cy="0"/>
            </a:xfrm>
            <a:custGeom>
              <a:avLst/>
              <a:gdLst/>
              <a:ahLst/>
              <a:cxnLst/>
              <a:rect l="l" t="t" r="r" b="b"/>
              <a:pathLst>
                <a:path w="926464">
                  <a:moveTo>
                    <a:pt x="925982" y="0"/>
                  </a:moveTo>
                  <a:lnTo>
                    <a:pt x="758741" y="0"/>
                  </a:lnTo>
                  <a:lnTo>
                    <a:pt x="0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521788" y="7772631"/>
              <a:ext cx="938530" cy="889635"/>
            </a:xfrm>
            <a:custGeom>
              <a:avLst/>
              <a:gdLst/>
              <a:ahLst/>
              <a:cxnLst/>
              <a:rect l="l" t="t" r="r" b="b"/>
              <a:pathLst>
                <a:path w="938529" h="889634">
                  <a:moveTo>
                    <a:pt x="0" y="332126"/>
                  </a:moveTo>
                  <a:lnTo>
                    <a:pt x="3599" y="283060"/>
                  </a:lnTo>
                  <a:lnTo>
                    <a:pt x="14055" y="236226"/>
                  </a:lnTo>
                  <a:lnTo>
                    <a:pt x="30854" y="192136"/>
                  </a:lnTo>
                  <a:lnTo>
                    <a:pt x="53486" y="151307"/>
                  </a:lnTo>
                  <a:lnTo>
                    <a:pt x="81436" y="114252"/>
                  </a:lnTo>
                  <a:lnTo>
                    <a:pt x="114192" y="81485"/>
                  </a:lnTo>
                  <a:lnTo>
                    <a:pt x="151242" y="53523"/>
                  </a:lnTo>
                  <a:lnTo>
                    <a:pt x="192073" y="30878"/>
                  </a:lnTo>
                  <a:lnTo>
                    <a:pt x="236172" y="14066"/>
                  </a:lnTo>
                  <a:lnTo>
                    <a:pt x="283027" y="3602"/>
                  </a:lnTo>
                  <a:lnTo>
                    <a:pt x="332126" y="0"/>
                  </a:lnTo>
                  <a:lnTo>
                    <a:pt x="344691" y="0"/>
                  </a:lnTo>
                  <a:lnTo>
                    <a:pt x="605981" y="0"/>
                  </a:lnTo>
                  <a:lnTo>
                    <a:pt x="655874" y="3727"/>
                  </a:lnTo>
                  <a:lnTo>
                    <a:pt x="703449" y="14548"/>
                  </a:lnTo>
                  <a:lnTo>
                    <a:pt x="748163" y="31920"/>
                  </a:lnTo>
                  <a:lnTo>
                    <a:pt x="789474" y="55303"/>
                  </a:lnTo>
                  <a:lnTo>
                    <a:pt x="826838" y="84154"/>
                  </a:lnTo>
                  <a:lnTo>
                    <a:pt x="859714" y="117931"/>
                  </a:lnTo>
                  <a:lnTo>
                    <a:pt x="887558" y="156093"/>
                  </a:lnTo>
                  <a:lnTo>
                    <a:pt x="909828" y="198099"/>
                  </a:lnTo>
                  <a:lnTo>
                    <a:pt x="925982" y="243406"/>
                  </a:lnTo>
                  <a:lnTo>
                    <a:pt x="935040" y="286823"/>
                  </a:lnTo>
                  <a:lnTo>
                    <a:pt x="938107" y="332126"/>
                  </a:lnTo>
                  <a:lnTo>
                    <a:pt x="938107" y="889459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3447770" y="7504687"/>
              <a:ext cx="938530" cy="1157605"/>
            </a:xfrm>
            <a:custGeom>
              <a:avLst/>
              <a:gdLst/>
              <a:ahLst/>
              <a:cxnLst/>
              <a:rect l="l" t="t" r="r" b="b"/>
              <a:pathLst>
                <a:path w="938529" h="1157604">
                  <a:moveTo>
                    <a:pt x="0" y="511345"/>
                  </a:moveTo>
                  <a:lnTo>
                    <a:pt x="0" y="332126"/>
                  </a:lnTo>
                  <a:lnTo>
                    <a:pt x="3599" y="283027"/>
                  </a:lnTo>
                  <a:lnTo>
                    <a:pt x="14055" y="236172"/>
                  </a:lnTo>
                  <a:lnTo>
                    <a:pt x="30854" y="192073"/>
                  </a:lnTo>
                  <a:lnTo>
                    <a:pt x="53486" y="151242"/>
                  </a:lnTo>
                  <a:lnTo>
                    <a:pt x="81436" y="114192"/>
                  </a:lnTo>
                  <a:lnTo>
                    <a:pt x="114192" y="81436"/>
                  </a:lnTo>
                  <a:lnTo>
                    <a:pt x="151242" y="53486"/>
                  </a:lnTo>
                  <a:lnTo>
                    <a:pt x="192073" y="30854"/>
                  </a:lnTo>
                  <a:lnTo>
                    <a:pt x="236172" y="14055"/>
                  </a:lnTo>
                  <a:lnTo>
                    <a:pt x="283027" y="3599"/>
                  </a:lnTo>
                  <a:lnTo>
                    <a:pt x="332126" y="0"/>
                  </a:lnTo>
                  <a:lnTo>
                    <a:pt x="379883" y="0"/>
                  </a:lnTo>
                  <a:lnTo>
                    <a:pt x="605981" y="0"/>
                  </a:lnTo>
                  <a:lnTo>
                    <a:pt x="655046" y="3599"/>
                  </a:lnTo>
                  <a:lnTo>
                    <a:pt x="701881" y="14055"/>
                  </a:lnTo>
                  <a:lnTo>
                    <a:pt x="745970" y="30854"/>
                  </a:lnTo>
                  <a:lnTo>
                    <a:pt x="786800" y="53486"/>
                  </a:lnTo>
                  <a:lnTo>
                    <a:pt x="823855" y="81436"/>
                  </a:lnTo>
                  <a:lnTo>
                    <a:pt x="856621" y="114192"/>
                  </a:lnTo>
                  <a:lnTo>
                    <a:pt x="884584" y="151242"/>
                  </a:lnTo>
                  <a:lnTo>
                    <a:pt x="907228" y="192073"/>
                  </a:lnTo>
                  <a:lnTo>
                    <a:pt x="924040" y="236172"/>
                  </a:lnTo>
                  <a:lnTo>
                    <a:pt x="934505" y="283027"/>
                  </a:lnTo>
                  <a:lnTo>
                    <a:pt x="938107" y="332126"/>
                  </a:lnTo>
                  <a:lnTo>
                    <a:pt x="938107" y="1092636"/>
                  </a:lnTo>
                  <a:lnTo>
                    <a:pt x="921415" y="1136074"/>
                  </a:lnTo>
                  <a:lnTo>
                    <a:pt x="880433" y="1157106"/>
                  </a:lnTo>
                  <a:lnTo>
                    <a:pt x="878067" y="1157252"/>
                  </a:lnTo>
                  <a:lnTo>
                    <a:pt x="875701" y="1157399"/>
                  </a:lnTo>
                  <a:lnTo>
                    <a:pt x="873334" y="1157399"/>
                  </a:lnTo>
                  <a:lnTo>
                    <a:pt x="12125" y="1157399"/>
                  </a:lnTo>
                  <a:lnTo>
                    <a:pt x="0" y="1157399"/>
                  </a:lnTo>
                  <a:lnTo>
                    <a:pt x="0" y="511345"/>
                  </a:lnTo>
                  <a:close/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1583533" y="7516818"/>
              <a:ext cx="706755" cy="1145540"/>
            </a:xfrm>
            <a:custGeom>
              <a:avLst/>
              <a:gdLst/>
              <a:ahLst/>
              <a:cxnLst/>
              <a:rect l="l" t="t" r="r" b="b"/>
              <a:pathLst>
                <a:path w="706755" h="1145540">
                  <a:moveTo>
                    <a:pt x="395705" y="0"/>
                  </a:moveTo>
                  <a:lnTo>
                    <a:pt x="332115" y="0"/>
                  </a:lnTo>
                  <a:lnTo>
                    <a:pt x="283052" y="3602"/>
                  </a:lnTo>
                  <a:lnTo>
                    <a:pt x="236220" y="14066"/>
                  </a:lnTo>
                  <a:lnTo>
                    <a:pt x="192132" y="30878"/>
                  </a:lnTo>
                  <a:lnTo>
                    <a:pt x="151304" y="53522"/>
                  </a:lnTo>
                  <a:lnTo>
                    <a:pt x="114250" y="81484"/>
                  </a:lnTo>
                  <a:lnTo>
                    <a:pt x="81484" y="114250"/>
                  </a:lnTo>
                  <a:lnTo>
                    <a:pt x="53522" y="151304"/>
                  </a:lnTo>
                  <a:lnTo>
                    <a:pt x="30878" y="192132"/>
                  </a:lnTo>
                  <a:lnTo>
                    <a:pt x="14066" y="236220"/>
                  </a:lnTo>
                  <a:lnTo>
                    <a:pt x="3602" y="283052"/>
                  </a:lnTo>
                  <a:lnTo>
                    <a:pt x="0" y="332115"/>
                  </a:lnTo>
                  <a:lnTo>
                    <a:pt x="0" y="1080501"/>
                  </a:lnTo>
                  <a:lnTo>
                    <a:pt x="5087" y="1105720"/>
                  </a:lnTo>
                  <a:lnTo>
                    <a:pt x="18964" y="1126308"/>
                  </a:lnTo>
                  <a:lnTo>
                    <a:pt x="39549" y="1140186"/>
                  </a:lnTo>
                  <a:lnTo>
                    <a:pt x="64762" y="1145274"/>
                  </a:lnTo>
                  <a:lnTo>
                    <a:pt x="706240" y="1145274"/>
                  </a:lnTo>
                  <a:lnTo>
                    <a:pt x="657009" y="1121014"/>
                  </a:lnTo>
                  <a:lnTo>
                    <a:pt x="609888" y="1094591"/>
                  </a:lnTo>
                  <a:lnTo>
                    <a:pt x="564947" y="1066129"/>
                  </a:lnTo>
                  <a:lnTo>
                    <a:pt x="522258" y="1035751"/>
                  </a:lnTo>
                  <a:lnTo>
                    <a:pt x="481891" y="1003584"/>
                  </a:lnTo>
                  <a:lnTo>
                    <a:pt x="443919" y="969752"/>
                  </a:lnTo>
                  <a:lnTo>
                    <a:pt x="408411" y="934379"/>
                  </a:lnTo>
                  <a:lnTo>
                    <a:pt x="375440" y="897591"/>
                  </a:lnTo>
                  <a:lnTo>
                    <a:pt x="345075" y="859512"/>
                  </a:lnTo>
                  <a:lnTo>
                    <a:pt x="317389" y="820266"/>
                  </a:lnTo>
                  <a:lnTo>
                    <a:pt x="292452" y="779980"/>
                  </a:lnTo>
                  <a:lnTo>
                    <a:pt x="270336" y="738776"/>
                  </a:lnTo>
                  <a:lnTo>
                    <a:pt x="251111" y="696781"/>
                  </a:lnTo>
                  <a:lnTo>
                    <a:pt x="234848" y="654118"/>
                  </a:lnTo>
                  <a:lnTo>
                    <a:pt x="221620" y="610913"/>
                  </a:lnTo>
                  <a:lnTo>
                    <a:pt x="211496" y="567291"/>
                  </a:lnTo>
                  <a:lnTo>
                    <a:pt x="204548" y="523375"/>
                  </a:lnTo>
                  <a:lnTo>
                    <a:pt x="200847" y="479291"/>
                  </a:lnTo>
                  <a:lnTo>
                    <a:pt x="200464" y="435164"/>
                  </a:lnTo>
                  <a:lnTo>
                    <a:pt x="203470" y="391118"/>
                  </a:lnTo>
                  <a:lnTo>
                    <a:pt x="213407" y="329991"/>
                  </a:lnTo>
                  <a:lnTo>
                    <a:pt x="228932" y="273173"/>
                  </a:lnTo>
                  <a:lnTo>
                    <a:pt x="248873" y="220791"/>
                  </a:lnTo>
                  <a:lnTo>
                    <a:pt x="272060" y="172968"/>
                  </a:lnTo>
                  <a:lnTo>
                    <a:pt x="297322" y="129832"/>
                  </a:lnTo>
                  <a:lnTo>
                    <a:pt x="323489" y="91506"/>
                  </a:lnTo>
                  <a:lnTo>
                    <a:pt x="349388" y="58117"/>
                  </a:lnTo>
                  <a:lnTo>
                    <a:pt x="395705" y="6649"/>
                  </a:lnTo>
                  <a:lnTo>
                    <a:pt x="395705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583533" y="7516818"/>
              <a:ext cx="938530" cy="1145540"/>
            </a:xfrm>
            <a:custGeom>
              <a:avLst/>
              <a:gdLst/>
              <a:ahLst/>
              <a:cxnLst/>
              <a:rect l="l" t="t" r="r" b="b"/>
              <a:pathLst>
                <a:path w="938530" h="1145540">
                  <a:moveTo>
                    <a:pt x="706240" y="1145274"/>
                  </a:moveTo>
                  <a:lnTo>
                    <a:pt x="64762" y="1145274"/>
                  </a:lnTo>
                  <a:lnTo>
                    <a:pt x="39549" y="1140186"/>
                  </a:lnTo>
                  <a:lnTo>
                    <a:pt x="18964" y="1126308"/>
                  </a:lnTo>
                  <a:lnTo>
                    <a:pt x="5087" y="1105720"/>
                  </a:lnTo>
                  <a:lnTo>
                    <a:pt x="0" y="1080501"/>
                  </a:lnTo>
                  <a:lnTo>
                    <a:pt x="0" y="332115"/>
                  </a:lnTo>
                  <a:lnTo>
                    <a:pt x="3602" y="283052"/>
                  </a:lnTo>
                  <a:lnTo>
                    <a:pt x="14066" y="236220"/>
                  </a:lnTo>
                  <a:lnTo>
                    <a:pt x="30878" y="192132"/>
                  </a:lnTo>
                  <a:lnTo>
                    <a:pt x="53522" y="151304"/>
                  </a:lnTo>
                  <a:lnTo>
                    <a:pt x="81484" y="114250"/>
                  </a:lnTo>
                  <a:lnTo>
                    <a:pt x="114250" y="81484"/>
                  </a:lnTo>
                  <a:lnTo>
                    <a:pt x="151304" y="53522"/>
                  </a:lnTo>
                  <a:lnTo>
                    <a:pt x="192132" y="30878"/>
                  </a:lnTo>
                  <a:lnTo>
                    <a:pt x="236220" y="14066"/>
                  </a:lnTo>
                  <a:lnTo>
                    <a:pt x="283052" y="3602"/>
                  </a:lnTo>
                  <a:lnTo>
                    <a:pt x="332115" y="0"/>
                  </a:lnTo>
                  <a:lnTo>
                    <a:pt x="395705" y="0"/>
                  </a:lnTo>
                  <a:lnTo>
                    <a:pt x="605981" y="0"/>
                  </a:lnTo>
                  <a:lnTo>
                    <a:pt x="655083" y="3602"/>
                  </a:lnTo>
                  <a:lnTo>
                    <a:pt x="701947" y="14066"/>
                  </a:lnTo>
                  <a:lnTo>
                    <a:pt x="746060" y="30878"/>
                  </a:lnTo>
                  <a:lnTo>
                    <a:pt x="786909" y="53522"/>
                  </a:lnTo>
                  <a:lnTo>
                    <a:pt x="823978" y="81484"/>
                  </a:lnTo>
                  <a:lnTo>
                    <a:pt x="856754" y="114250"/>
                  </a:lnTo>
                  <a:lnTo>
                    <a:pt x="884723" y="151304"/>
                  </a:lnTo>
                  <a:lnTo>
                    <a:pt x="907372" y="192132"/>
                  </a:lnTo>
                  <a:lnTo>
                    <a:pt x="924186" y="236220"/>
                  </a:lnTo>
                  <a:lnTo>
                    <a:pt x="934651" y="283052"/>
                  </a:lnTo>
                  <a:lnTo>
                    <a:pt x="938254" y="332115"/>
                  </a:lnTo>
                  <a:lnTo>
                    <a:pt x="938254" y="587940"/>
                  </a:lnTo>
                  <a:lnTo>
                    <a:pt x="938254" y="1145274"/>
                  </a:lnTo>
                  <a:lnTo>
                    <a:pt x="706240" y="1145274"/>
                  </a:lnTo>
                  <a:close/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1766290" y="6931983"/>
              <a:ext cx="2256790" cy="828675"/>
            </a:xfrm>
            <a:custGeom>
              <a:avLst/>
              <a:gdLst/>
              <a:ahLst/>
              <a:cxnLst/>
              <a:rect l="l" t="t" r="r" b="b"/>
              <a:pathLst>
                <a:path w="2256790" h="828675">
                  <a:moveTo>
                    <a:pt x="309206" y="571233"/>
                  </a:moveTo>
                  <a:lnTo>
                    <a:pt x="261315" y="525665"/>
                  </a:lnTo>
                  <a:lnTo>
                    <a:pt x="231305" y="487235"/>
                  </a:lnTo>
                  <a:lnTo>
                    <a:pt x="202971" y="438518"/>
                  </a:lnTo>
                  <a:lnTo>
                    <a:pt x="180632" y="379590"/>
                  </a:lnTo>
                  <a:lnTo>
                    <a:pt x="168579" y="310527"/>
                  </a:lnTo>
                  <a:lnTo>
                    <a:pt x="170319" y="240550"/>
                  </a:lnTo>
                  <a:lnTo>
                    <a:pt x="183870" y="178790"/>
                  </a:lnTo>
                  <a:lnTo>
                    <a:pt x="205181" y="125882"/>
                  </a:lnTo>
                  <a:lnTo>
                    <a:pt x="230187" y="82423"/>
                  </a:lnTo>
                  <a:lnTo>
                    <a:pt x="254838" y="49009"/>
                  </a:lnTo>
                  <a:lnTo>
                    <a:pt x="286880" y="14782"/>
                  </a:lnTo>
                  <a:lnTo>
                    <a:pt x="286880" y="12268"/>
                  </a:lnTo>
                  <a:lnTo>
                    <a:pt x="234797" y="15786"/>
                  </a:lnTo>
                  <a:lnTo>
                    <a:pt x="191693" y="26416"/>
                  </a:lnTo>
                  <a:lnTo>
                    <a:pt x="151485" y="43421"/>
                  </a:lnTo>
                  <a:lnTo>
                    <a:pt x="114769" y="66217"/>
                  </a:lnTo>
                  <a:lnTo>
                    <a:pt x="82118" y="94246"/>
                  </a:lnTo>
                  <a:lnTo>
                    <a:pt x="54102" y="126911"/>
                  </a:lnTo>
                  <a:lnTo>
                    <a:pt x="31305" y="163652"/>
                  </a:lnTo>
                  <a:lnTo>
                    <a:pt x="14300" y="203873"/>
                  </a:lnTo>
                  <a:lnTo>
                    <a:pt x="3670" y="247015"/>
                  </a:lnTo>
                  <a:lnTo>
                    <a:pt x="0" y="292493"/>
                  </a:lnTo>
                  <a:lnTo>
                    <a:pt x="3670" y="337921"/>
                  </a:lnTo>
                  <a:lnTo>
                    <a:pt x="14300" y="381025"/>
                  </a:lnTo>
                  <a:lnTo>
                    <a:pt x="31305" y="421233"/>
                  </a:lnTo>
                  <a:lnTo>
                    <a:pt x="54102" y="457949"/>
                  </a:lnTo>
                  <a:lnTo>
                    <a:pt x="82118" y="490601"/>
                  </a:lnTo>
                  <a:lnTo>
                    <a:pt x="114769" y="518617"/>
                  </a:lnTo>
                  <a:lnTo>
                    <a:pt x="151485" y="541413"/>
                  </a:lnTo>
                  <a:lnTo>
                    <a:pt x="191693" y="558419"/>
                  </a:lnTo>
                  <a:lnTo>
                    <a:pt x="234797" y="569036"/>
                  </a:lnTo>
                  <a:lnTo>
                    <a:pt x="280225" y="572706"/>
                  </a:lnTo>
                  <a:lnTo>
                    <a:pt x="287540" y="572630"/>
                  </a:lnTo>
                  <a:lnTo>
                    <a:pt x="302056" y="571893"/>
                  </a:lnTo>
                  <a:lnTo>
                    <a:pt x="309206" y="571233"/>
                  </a:lnTo>
                  <a:close/>
                </a:path>
                <a:path w="2256790" h="828675">
                  <a:moveTo>
                    <a:pt x="1217891" y="828535"/>
                  </a:moveTo>
                  <a:lnTo>
                    <a:pt x="1171879" y="779653"/>
                  </a:lnTo>
                  <a:lnTo>
                    <a:pt x="1143825" y="739914"/>
                  </a:lnTo>
                  <a:lnTo>
                    <a:pt x="1117511" y="690257"/>
                  </a:lnTo>
                  <a:lnTo>
                    <a:pt x="1096759" y="630859"/>
                  </a:lnTo>
                  <a:lnTo>
                    <a:pt x="1085405" y="561911"/>
                  </a:lnTo>
                  <a:lnTo>
                    <a:pt x="1087170" y="486206"/>
                  </a:lnTo>
                  <a:lnTo>
                    <a:pt x="1101178" y="420217"/>
                  </a:lnTo>
                  <a:lnTo>
                    <a:pt x="1122527" y="364947"/>
                  </a:lnTo>
                  <a:lnTo>
                    <a:pt x="1146314" y="321411"/>
                  </a:lnTo>
                  <a:lnTo>
                    <a:pt x="1181506" y="273558"/>
                  </a:lnTo>
                  <a:lnTo>
                    <a:pt x="1181214" y="270611"/>
                  </a:lnTo>
                  <a:lnTo>
                    <a:pt x="1136738" y="280238"/>
                  </a:lnTo>
                  <a:lnTo>
                    <a:pt x="1095209" y="296608"/>
                  </a:lnTo>
                  <a:lnTo>
                    <a:pt x="1057236" y="319112"/>
                  </a:lnTo>
                  <a:lnTo>
                    <a:pt x="1023429" y="347116"/>
                  </a:lnTo>
                  <a:lnTo>
                    <a:pt x="994397" y="380009"/>
                  </a:lnTo>
                  <a:lnTo>
                    <a:pt x="970749" y="417195"/>
                  </a:lnTo>
                  <a:lnTo>
                    <a:pt x="953109" y="458050"/>
                  </a:lnTo>
                  <a:lnTo>
                    <a:pt x="942073" y="501954"/>
                  </a:lnTo>
                  <a:lnTo>
                    <a:pt x="938263" y="548309"/>
                  </a:lnTo>
                  <a:lnTo>
                    <a:pt x="941920" y="593699"/>
                  </a:lnTo>
                  <a:lnTo>
                    <a:pt x="952512" y="636765"/>
                  </a:lnTo>
                  <a:lnTo>
                    <a:pt x="969454" y="676935"/>
                  </a:lnTo>
                  <a:lnTo>
                    <a:pt x="992187" y="713625"/>
                  </a:lnTo>
                  <a:lnTo>
                    <a:pt x="1020127" y="746264"/>
                  </a:lnTo>
                  <a:lnTo>
                    <a:pt x="1052703" y="774268"/>
                  </a:lnTo>
                  <a:lnTo>
                    <a:pt x="1089342" y="797077"/>
                  </a:lnTo>
                  <a:lnTo>
                    <a:pt x="1129474" y="814108"/>
                  </a:lnTo>
                  <a:lnTo>
                    <a:pt x="1172514" y="824788"/>
                  </a:lnTo>
                  <a:lnTo>
                    <a:pt x="1217891" y="828535"/>
                  </a:lnTo>
                  <a:close/>
                </a:path>
                <a:path w="2256790" h="828675">
                  <a:moveTo>
                    <a:pt x="2256409" y="23355"/>
                  </a:moveTo>
                  <a:lnTo>
                    <a:pt x="2230031" y="13347"/>
                  </a:lnTo>
                  <a:lnTo>
                    <a:pt x="2202484" y="6019"/>
                  </a:lnTo>
                  <a:lnTo>
                    <a:pt x="2173909" y="1524"/>
                  </a:lnTo>
                  <a:lnTo>
                    <a:pt x="2144458" y="0"/>
                  </a:lnTo>
                  <a:lnTo>
                    <a:pt x="2098992" y="3670"/>
                  </a:lnTo>
                  <a:lnTo>
                    <a:pt x="2055863" y="14300"/>
                  </a:lnTo>
                  <a:lnTo>
                    <a:pt x="2015655" y="31292"/>
                  </a:lnTo>
                  <a:lnTo>
                    <a:pt x="1978939" y="54089"/>
                  </a:lnTo>
                  <a:lnTo>
                    <a:pt x="1946300" y="82105"/>
                  </a:lnTo>
                  <a:lnTo>
                    <a:pt x="1918296" y="114757"/>
                  </a:lnTo>
                  <a:lnTo>
                    <a:pt x="1895513" y="151472"/>
                  </a:lnTo>
                  <a:lnTo>
                    <a:pt x="1878533" y="191681"/>
                  </a:lnTo>
                  <a:lnTo>
                    <a:pt x="1867916" y="234784"/>
                  </a:lnTo>
                  <a:lnTo>
                    <a:pt x="1864245" y="280212"/>
                  </a:lnTo>
                  <a:lnTo>
                    <a:pt x="1867916" y="325678"/>
                  </a:lnTo>
                  <a:lnTo>
                    <a:pt x="1878533" y="368808"/>
                  </a:lnTo>
                  <a:lnTo>
                    <a:pt x="1895513" y="409016"/>
                  </a:lnTo>
                  <a:lnTo>
                    <a:pt x="1918296" y="445731"/>
                  </a:lnTo>
                  <a:lnTo>
                    <a:pt x="1946300" y="478383"/>
                  </a:lnTo>
                  <a:lnTo>
                    <a:pt x="1978939" y="506387"/>
                  </a:lnTo>
                  <a:lnTo>
                    <a:pt x="2015655" y="529170"/>
                  </a:lnTo>
                  <a:lnTo>
                    <a:pt x="2055863" y="546150"/>
                  </a:lnTo>
                  <a:lnTo>
                    <a:pt x="2098992" y="556768"/>
                  </a:lnTo>
                  <a:lnTo>
                    <a:pt x="2144458" y="560438"/>
                  </a:lnTo>
                  <a:lnTo>
                    <a:pt x="2150084" y="560438"/>
                  </a:lnTo>
                  <a:lnTo>
                    <a:pt x="2161324" y="559993"/>
                  </a:lnTo>
                  <a:lnTo>
                    <a:pt x="2119274" y="531698"/>
                  </a:lnTo>
                  <a:lnTo>
                    <a:pt x="2083511" y="497103"/>
                  </a:lnTo>
                  <a:lnTo>
                    <a:pt x="2054517" y="457225"/>
                  </a:lnTo>
                  <a:lnTo>
                    <a:pt x="2032850" y="413143"/>
                  </a:lnTo>
                  <a:lnTo>
                    <a:pt x="2019033" y="365912"/>
                  </a:lnTo>
                  <a:lnTo>
                    <a:pt x="2013572" y="316560"/>
                  </a:lnTo>
                  <a:lnTo>
                    <a:pt x="2017001" y="266166"/>
                  </a:lnTo>
                  <a:lnTo>
                    <a:pt x="2027656" y="222034"/>
                  </a:lnTo>
                  <a:lnTo>
                    <a:pt x="2044903" y="180848"/>
                  </a:lnTo>
                  <a:lnTo>
                    <a:pt x="2068156" y="143230"/>
                  </a:lnTo>
                  <a:lnTo>
                    <a:pt x="2096808" y="109778"/>
                  </a:lnTo>
                  <a:lnTo>
                    <a:pt x="2130285" y="81076"/>
                  </a:lnTo>
                  <a:lnTo>
                    <a:pt x="2167966" y="57746"/>
                  </a:lnTo>
                  <a:lnTo>
                    <a:pt x="2209266" y="40373"/>
                  </a:lnTo>
                  <a:lnTo>
                    <a:pt x="2253602" y="29565"/>
                  </a:lnTo>
                  <a:lnTo>
                    <a:pt x="2256409" y="23355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2704559" y="7200069"/>
              <a:ext cx="560705" cy="560705"/>
            </a:xfrm>
            <a:custGeom>
              <a:avLst/>
              <a:gdLst/>
              <a:ahLst/>
              <a:cxnLst/>
              <a:rect l="l" t="t" r="r" b="b"/>
              <a:pathLst>
                <a:path w="560704" h="560704">
                  <a:moveTo>
                    <a:pt x="242955" y="2513"/>
                  </a:moveTo>
                  <a:lnTo>
                    <a:pt x="252105" y="1435"/>
                  </a:lnTo>
                  <a:lnTo>
                    <a:pt x="261365" y="647"/>
                  </a:lnTo>
                  <a:lnTo>
                    <a:pt x="270737" y="164"/>
                  </a:lnTo>
                  <a:lnTo>
                    <a:pt x="280221" y="0"/>
                  </a:lnTo>
                  <a:lnTo>
                    <a:pt x="325654" y="3666"/>
                  </a:lnTo>
                  <a:lnTo>
                    <a:pt x="368760" y="14280"/>
                  </a:lnTo>
                  <a:lnTo>
                    <a:pt x="408961" y="31266"/>
                  </a:lnTo>
                  <a:lnTo>
                    <a:pt x="445679" y="54049"/>
                  </a:lnTo>
                  <a:lnTo>
                    <a:pt x="478336" y="82052"/>
                  </a:lnTo>
                  <a:lnTo>
                    <a:pt x="506352" y="114700"/>
                  </a:lnTo>
                  <a:lnTo>
                    <a:pt x="529149" y="151417"/>
                  </a:lnTo>
                  <a:lnTo>
                    <a:pt x="546149" y="191626"/>
                  </a:lnTo>
                  <a:lnTo>
                    <a:pt x="556773" y="234753"/>
                  </a:lnTo>
                  <a:lnTo>
                    <a:pt x="560443" y="280221"/>
                  </a:lnTo>
                  <a:lnTo>
                    <a:pt x="556773" y="325654"/>
                  </a:lnTo>
                  <a:lnTo>
                    <a:pt x="546149" y="368760"/>
                  </a:lnTo>
                  <a:lnTo>
                    <a:pt x="529149" y="408961"/>
                  </a:lnTo>
                  <a:lnTo>
                    <a:pt x="506352" y="445679"/>
                  </a:lnTo>
                  <a:lnTo>
                    <a:pt x="478336" y="478336"/>
                  </a:lnTo>
                  <a:lnTo>
                    <a:pt x="445679" y="506352"/>
                  </a:lnTo>
                  <a:lnTo>
                    <a:pt x="408961" y="529149"/>
                  </a:lnTo>
                  <a:lnTo>
                    <a:pt x="368760" y="546149"/>
                  </a:lnTo>
                  <a:lnTo>
                    <a:pt x="325654" y="556773"/>
                  </a:lnTo>
                  <a:lnTo>
                    <a:pt x="280221" y="560443"/>
                  </a:lnTo>
                  <a:lnTo>
                    <a:pt x="279624" y="560443"/>
                  </a:lnTo>
                  <a:lnTo>
                    <a:pt x="234247" y="556695"/>
                  </a:lnTo>
                  <a:lnTo>
                    <a:pt x="191208" y="546018"/>
                  </a:lnTo>
                  <a:lnTo>
                    <a:pt x="151083" y="528987"/>
                  </a:lnTo>
                  <a:lnTo>
                    <a:pt x="114444" y="506178"/>
                  </a:lnTo>
                  <a:lnTo>
                    <a:pt x="81867" y="478167"/>
                  </a:lnTo>
                  <a:lnTo>
                    <a:pt x="53926" y="445529"/>
                  </a:lnTo>
                  <a:lnTo>
                    <a:pt x="31194" y="408839"/>
                  </a:lnTo>
                  <a:lnTo>
                    <a:pt x="14247" y="368675"/>
                  </a:lnTo>
                  <a:lnTo>
                    <a:pt x="3657" y="325610"/>
                  </a:lnTo>
                  <a:lnTo>
                    <a:pt x="0" y="280221"/>
                  </a:lnTo>
                  <a:lnTo>
                    <a:pt x="3813" y="233868"/>
                  </a:lnTo>
                  <a:lnTo>
                    <a:pt x="14848" y="189958"/>
                  </a:lnTo>
                  <a:lnTo>
                    <a:pt x="32492" y="149104"/>
                  </a:lnTo>
                  <a:lnTo>
                    <a:pt x="56135" y="111920"/>
                  </a:lnTo>
                  <a:lnTo>
                    <a:pt x="85167" y="79019"/>
                  </a:lnTo>
                  <a:lnTo>
                    <a:pt x="118975" y="51014"/>
                  </a:lnTo>
                  <a:lnTo>
                    <a:pt x="156950" y="28520"/>
                  </a:lnTo>
                  <a:lnTo>
                    <a:pt x="198480" y="12148"/>
                  </a:lnTo>
                  <a:lnTo>
                    <a:pt x="242955" y="2513"/>
                  </a:lnTo>
                  <a:close/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3630545" y="6931977"/>
              <a:ext cx="560705" cy="560705"/>
            </a:xfrm>
            <a:custGeom>
              <a:avLst/>
              <a:gdLst/>
              <a:ahLst/>
              <a:cxnLst/>
              <a:rect l="l" t="t" r="r" b="b"/>
              <a:pathLst>
                <a:path w="560704" h="560704">
                  <a:moveTo>
                    <a:pt x="392155" y="23360"/>
                  </a:moveTo>
                  <a:lnTo>
                    <a:pt x="432672" y="45155"/>
                  </a:lnTo>
                  <a:lnTo>
                    <a:pt x="468844" y="73067"/>
                  </a:lnTo>
                  <a:lnTo>
                    <a:pt x="499981" y="106404"/>
                  </a:lnTo>
                  <a:lnTo>
                    <a:pt x="525397" y="144478"/>
                  </a:lnTo>
                  <a:lnTo>
                    <a:pt x="544403" y="186597"/>
                  </a:lnTo>
                  <a:lnTo>
                    <a:pt x="556310" y="232072"/>
                  </a:lnTo>
                  <a:lnTo>
                    <a:pt x="560433" y="280211"/>
                  </a:lnTo>
                  <a:lnTo>
                    <a:pt x="556235" y="328812"/>
                  </a:lnTo>
                  <a:lnTo>
                    <a:pt x="544116" y="374673"/>
                  </a:lnTo>
                  <a:lnTo>
                    <a:pt x="524785" y="417092"/>
                  </a:lnTo>
                  <a:lnTo>
                    <a:pt x="498951" y="455366"/>
                  </a:lnTo>
                  <a:lnTo>
                    <a:pt x="467324" y="488794"/>
                  </a:lnTo>
                  <a:lnTo>
                    <a:pt x="430612" y="516673"/>
                  </a:lnTo>
                  <a:lnTo>
                    <a:pt x="389526" y="538301"/>
                  </a:lnTo>
                  <a:lnTo>
                    <a:pt x="344776" y="552975"/>
                  </a:lnTo>
                  <a:lnTo>
                    <a:pt x="297069" y="559993"/>
                  </a:lnTo>
                  <a:lnTo>
                    <a:pt x="285834" y="560433"/>
                  </a:lnTo>
                  <a:lnTo>
                    <a:pt x="280211" y="560433"/>
                  </a:lnTo>
                  <a:lnTo>
                    <a:pt x="234743" y="556767"/>
                  </a:lnTo>
                  <a:lnTo>
                    <a:pt x="191617" y="546154"/>
                  </a:lnTo>
                  <a:lnTo>
                    <a:pt x="151408" y="529168"/>
                  </a:lnTo>
                  <a:lnTo>
                    <a:pt x="114693" y="506387"/>
                  </a:lnTo>
                  <a:lnTo>
                    <a:pt x="82047" y="478384"/>
                  </a:lnTo>
                  <a:lnTo>
                    <a:pt x="54045" y="445737"/>
                  </a:lnTo>
                  <a:lnTo>
                    <a:pt x="31264" y="409020"/>
                  </a:lnTo>
                  <a:lnTo>
                    <a:pt x="14279" y="368810"/>
                  </a:lnTo>
                  <a:lnTo>
                    <a:pt x="3665" y="325681"/>
                  </a:lnTo>
                  <a:lnTo>
                    <a:pt x="0" y="280211"/>
                  </a:lnTo>
                  <a:lnTo>
                    <a:pt x="3665" y="234781"/>
                  </a:lnTo>
                  <a:lnTo>
                    <a:pt x="14279" y="191677"/>
                  </a:lnTo>
                  <a:lnTo>
                    <a:pt x="31264" y="151478"/>
                  </a:lnTo>
                  <a:lnTo>
                    <a:pt x="54045" y="114761"/>
                  </a:lnTo>
                  <a:lnTo>
                    <a:pt x="82047" y="82106"/>
                  </a:lnTo>
                  <a:lnTo>
                    <a:pt x="114693" y="54090"/>
                  </a:lnTo>
                  <a:lnTo>
                    <a:pt x="151408" y="31293"/>
                  </a:lnTo>
                  <a:lnTo>
                    <a:pt x="191617" y="14294"/>
                  </a:lnTo>
                  <a:lnTo>
                    <a:pt x="234743" y="3669"/>
                  </a:lnTo>
                  <a:lnTo>
                    <a:pt x="280211" y="0"/>
                  </a:lnTo>
                  <a:lnTo>
                    <a:pt x="309660" y="1529"/>
                  </a:lnTo>
                  <a:lnTo>
                    <a:pt x="338237" y="6025"/>
                  </a:lnTo>
                  <a:lnTo>
                    <a:pt x="365786" y="13349"/>
                  </a:lnTo>
                  <a:lnTo>
                    <a:pt x="392155" y="23360"/>
                  </a:lnTo>
                  <a:close/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1766306" y="6944100"/>
              <a:ext cx="560705" cy="560705"/>
            </a:xfrm>
            <a:custGeom>
              <a:avLst/>
              <a:gdLst/>
              <a:ahLst/>
              <a:cxnLst/>
              <a:rect l="l" t="t" r="r" b="b"/>
              <a:pathLst>
                <a:path w="560705" h="560704">
                  <a:moveTo>
                    <a:pt x="286870" y="146"/>
                  </a:moveTo>
                  <a:lnTo>
                    <a:pt x="336212" y="5628"/>
                  </a:lnTo>
                  <a:lnTo>
                    <a:pt x="382583" y="19299"/>
                  </a:lnTo>
                  <a:lnTo>
                    <a:pt x="425226" y="40397"/>
                  </a:lnTo>
                  <a:lnTo>
                    <a:pt x="463386" y="68162"/>
                  </a:lnTo>
                  <a:lnTo>
                    <a:pt x="496305" y="101834"/>
                  </a:lnTo>
                  <a:lnTo>
                    <a:pt x="523225" y="140651"/>
                  </a:lnTo>
                  <a:lnTo>
                    <a:pt x="543392" y="183853"/>
                  </a:lnTo>
                  <a:lnTo>
                    <a:pt x="556046" y="230679"/>
                  </a:lnTo>
                  <a:lnTo>
                    <a:pt x="560433" y="280368"/>
                  </a:lnTo>
                  <a:lnTo>
                    <a:pt x="556466" y="327617"/>
                  </a:lnTo>
                  <a:lnTo>
                    <a:pt x="544999" y="372318"/>
                  </a:lnTo>
                  <a:lnTo>
                    <a:pt x="526679" y="413820"/>
                  </a:lnTo>
                  <a:lnTo>
                    <a:pt x="502156" y="451469"/>
                  </a:lnTo>
                  <a:lnTo>
                    <a:pt x="472079" y="484613"/>
                  </a:lnTo>
                  <a:lnTo>
                    <a:pt x="437095" y="512601"/>
                  </a:lnTo>
                  <a:lnTo>
                    <a:pt x="397854" y="534780"/>
                  </a:lnTo>
                  <a:lnTo>
                    <a:pt x="355004" y="550498"/>
                  </a:lnTo>
                  <a:lnTo>
                    <a:pt x="309194" y="559103"/>
                  </a:lnTo>
                  <a:lnTo>
                    <a:pt x="280221" y="560590"/>
                  </a:lnTo>
                  <a:lnTo>
                    <a:pt x="234789" y="556920"/>
                  </a:lnTo>
                  <a:lnTo>
                    <a:pt x="191683" y="546296"/>
                  </a:lnTo>
                  <a:lnTo>
                    <a:pt x="151481" y="529296"/>
                  </a:lnTo>
                  <a:lnTo>
                    <a:pt x="114763" y="506498"/>
                  </a:lnTo>
                  <a:lnTo>
                    <a:pt x="82107" y="478482"/>
                  </a:lnTo>
                  <a:lnTo>
                    <a:pt x="54091" y="445826"/>
                  </a:lnTo>
                  <a:lnTo>
                    <a:pt x="31294" y="409108"/>
                  </a:lnTo>
                  <a:lnTo>
                    <a:pt x="14294" y="368907"/>
                  </a:lnTo>
                  <a:lnTo>
                    <a:pt x="3669" y="325800"/>
                  </a:lnTo>
                  <a:lnTo>
                    <a:pt x="0" y="280368"/>
                  </a:lnTo>
                  <a:lnTo>
                    <a:pt x="3669" y="234896"/>
                  </a:lnTo>
                  <a:lnTo>
                    <a:pt x="14294" y="191758"/>
                  </a:lnTo>
                  <a:lnTo>
                    <a:pt x="31294" y="151532"/>
                  </a:lnTo>
                  <a:lnTo>
                    <a:pt x="54091" y="114795"/>
                  </a:lnTo>
                  <a:lnTo>
                    <a:pt x="82107" y="82125"/>
                  </a:lnTo>
                  <a:lnTo>
                    <a:pt x="114763" y="54100"/>
                  </a:lnTo>
                  <a:lnTo>
                    <a:pt x="151481" y="31298"/>
                  </a:lnTo>
                  <a:lnTo>
                    <a:pt x="191683" y="14295"/>
                  </a:lnTo>
                  <a:lnTo>
                    <a:pt x="234789" y="3670"/>
                  </a:lnTo>
                  <a:lnTo>
                    <a:pt x="280221" y="0"/>
                  </a:lnTo>
                  <a:lnTo>
                    <a:pt x="282431" y="0"/>
                  </a:lnTo>
                  <a:lnTo>
                    <a:pt x="284651" y="0"/>
                  </a:lnTo>
                  <a:lnTo>
                    <a:pt x="286870" y="146"/>
                  </a:lnTo>
                  <a:close/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2075506" y="7503207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5">
                  <a:moveTo>
                    <a:pt x="0" y="0"/>
                  </a:moveTo>
                  <a:lnTo>
                    <a:pt x="3109" y="2513"/>
                  </a:lnTo>
                  <a:lnTo>
                    <a:pt x="5622" y="4293"/>
                  </a:lnTo>
                  <a:lnTo>
                    <a:pt x="7245" y="5476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833329" y="1685087"/>
            <a:ext cx="812990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65" dirty="0" err="1">
                <a:solidFill>
                  <a:schemeClr val="tx2">
                    <a:lumMod val="75000"/>
                  </a:schemeClr>
                </a:solidFill>
              </a:rPr>
              <a:t>Ogólna</a:t>
            </a:r>
            <a:r>
              <a:rPr spc="-6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95" dirty="0">
                <a:solidFill>
                  <a:schemeClr val="tx2">
                    <a:lumMod val="75000"/>
                  </a:schemeClr>
                </a:solidFill>
              </a:rPr>
              <a:t>charakterystyka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873056" y="319424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037055" y="9018213"/>
            <a:ext cx="320865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55" dirty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*stan</a:t>
            </a:r>
            <a:r>
              <a:rPr sz="2450" spc="-180" dirty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sz="2450" spc="85" dirty="0" err="1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na</a:t>
            </a:r>
            <a:r>
              <a:rPr sz="2450" spc="-180" dirty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sz="2450" spc="-195" dirty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31.12.202</a:t>
            </a:r>
            <a:r>
              <a:rPr lang="pl-PL" sz="2450" spc="-210" dirty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5</a:t>
            </a:r>
            <a:r>
              <a:rPr sz="2450" spc="-180" dirty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sz="2450" spc="-254" dirty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r.</a:t>
            </a:r>
            <a:endParaRPr sz="2450" dirty="0">
              <a:solidFill>
                <a:schemeClr val="tx2">
                  <a:lumMod val="7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6197916" y="10324160"/>
            <a:ext cx="306133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6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071535" y="10731637"/>
            <a:ext cx="810260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2/28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48" name="Obraz 47">
            <a:extLst>
              <a:ext uri="{FF2B5EF4-FFF2-40B4-BE49-F238E27FC236}">
                <a16:creationId xmlns:a16="http://schemas.microsoft.com/office/drawing/2014/main" id="{48381A95-CEDD-A556-6818-497A1D2F01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E164B21-09E0-FCE1-A1FA-4611BF104A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249" y="2407937"/>
            <a:ext cx="8263786" cy="61962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object 2">
            <a:extLst>
              <a:ext uri="{FF2B5EF4-FFF2-40B4-BE49-F238E27FC236}">
                <a16:creationId xmlns:a16="http://schemas.microsoft.com/office/drawing/2014/main" id="{2FACF3D8-796B-C011-7793-9510C05FC23F}"/>
              </a:ext>
            </a:extLst>
          </p:cNvPr>
          <p:cNvGrpSpPr/>
          <p:nvPr/>
        </p:nvGrpSpPr>
        <p:grpSpPr>
          <a:xfrm>
            <a:off x="-1498" y="9464675"/>
            <a:ext cx="20106005" cy="1818639"/>
            <a:chOff x="-1498" y="9490392"/>
            <a:chExt cx="20106005" cy="1818639"/>
          </a:xfrm>
        </p:grpSpPr>
        <p:pic>
          <p:nvPicPr>
            <p:cNvPr id="33" name="object 3">
              <a:extLst>
                <a:ext uri="{FF2B5EF4-FFF2-40B4-BE49-F238E27FC236}">
                  <a16:creationId xmlns:a16="http://schemas.microsoft.com/office/drawing/2014/main" id="{0969D1FE-0CC3-3B92-2305-ABCFBCEFF69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4" name="object 4">
              <a:extLst>
                <a:ext uri="{FF2B5EF4-FFF2-40B4-BE49-F238E27FC236}">
                  <a16:creationId xmlns:a16="http://schemas.microsoft.com/office/drawing/2014/main" id="{11814FD6-0405-DA2E-1774-4AB56AE9A010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5">
            <a:extLst>
              <a:ext uri="{FF2B5EF4-FFF2-40B4-BE49-F238E27FC236}">
                <a16:creationId xmlns:a16="http://schemas.microsoft.com/office/drawing/2014/main" id="{30FC036B-B9EE-1380-00AB-174B1BD30A63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id="{18E12119-4D38-8A35-573A-17AB90C5883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id="{5316A769-93B2-A976-4D09-49BE72E58926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94885" y="0"/>
            <a:ext cx="9214" cy="144205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16152573" y="328626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212518" y="10365792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87593" y="320773"/>
            <a:ext cx="7164828" cy="32957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206625" algn="l"/>
              </a:tabLst>
            </a:pPr>
            <a:r>
              <a:rPr sz="2050" b="1" spc="-10" dirty="0">
                <a:solidFill>
                  <a:srgbClr val="212752"/>
                </a:solidFill>
                <a:latin typeface="Tahoma"/>
                <a:cs typeface="Tahoma"/>
              </a:rPr>
              <a:t>V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35" dirty="0">
                <a:solidFill>
                  <a:srgbClr val="212752"/>
                </a:solidFill>
                <a:latin typeface="Tahoma"/>
                <a:cs typeface="Tahoma"/>
              </a:rPr>
              <a:t>INFORMACJA</a:t>
            </a:r>
            <a:r>
              <a:rPr lang="pl-PL" sz="2050" b="1" spc="-3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50" dirty="0">
                <a:solidFill>
                  <a:srgbClr val="212752"/>
                </a:solidFill>
                <a:latin typeface="Tahoma"/>
                <a:cs typeface="Tahoma"/>
              </a:rPr>
              <a:t>REALIZACJ</a:t>
            </a:r>
            <a:r>
              <a:rPr sz="2050" b="1" spc="-114" dirty="0">
                <a:solidFill>
                  <a:srgbClr val="212752"/>
                </a:solidFill>
                <a:latin typeface="Tahoma"/>
                <a:cs typeface="Tahoma"/>
              </a:rPr>
              <a:t>I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40" dirty="0">
                <a:solidFill>
                  <a:srgbClr val="212752"/>
                </a:solidFill>
                <a:latin typeface="Tahoma"/>
                <a:cs typeface="Tahoma"/>
              </a:rPr>
              <a:t>PRO</a:t>
            </a:r>
            <a:r>
              <a:rPr sz="2050" b="1" spc="-45" dirty="0">
                <a:solidFill>
                  <a:srgbClr val="212752"/>
                </a:solidFill>
                <a:latin typeface="Tahoma"/>
                <a:cs typeface="Tahoma"/>
              </a:rPr>
              <a:t>G</a:t>
            </a:r>
            <a:r>
              <a:rPr sz="2050" b="1" spc="-55" dirty="0">
                <a:solidFill>
                  <a:srgbClr val="212752"/>
                </a:solidFill>
                <a:latin typeface="Tahoma"/>
                <a:cs typeface="Tahoma"/>
              </a:rPr>
              <a:t>RAMÓ</a:t>
            </a: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</a:rPr>
              <a:t>W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415" dirty="0">
                <a:solidFill>
                  <a:srgbClr val="212752"/>
                </a:solidFill>
                <a:latin typeface="Tahoma"/>
                <a:cs typeface="Tahoma"/>
              </a:rPr>
              <a:t>I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lang="pl-PL"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POLITYK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054323" y="1663388"/>
            <a:ext cx="14276069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l-PL" spc="-275" dirty="0"/>
              <a:t>Programy i polityki Gminy Kędzierzyn-Koźle</a:t>
            </a:r>
            <a:endParaRPr spc="-355" dirty="0"/>
          </a:p>
        </p:txBody>
      </p:sp>
      <p:sp>
        <p:nvSpPr>
          <p:cNvPr id="26" name="object 26"/>
          <p:cNvSpPr txBox="1"/>
          <p:nvPr/>
        </p:nvSpPr>
        <p:spPr>
          <a:xfrm>
            <a:off x="1054323" y="3118841"/>
            <a:ext cx="18034000" cy="607025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69900" indent="-457200"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zagospodarowania nieruchomości gminnego zasobu nieruchomości</a:t>
            </a:r>
          </a:p>
          <a:p>
            <a:pPr marL="469900" indent="-457200"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opieki nad zwierzętami bezdomnymi oraz zapobiegania bezdomności </a:t>
            </a:r>
          </a:p>
          <a:p>
            <a:pPr marL="12700">
              <a:spcBef>
                <a:spcPts val="135"/>
              </a:spcBef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zwierząt na terenie Gminy</a:t>
            </a:r>
          </a:p>
          <a:p>
            <a:pPr marL="469900" indent="-457200"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rewitalizacji miasta Kędzierzyn-Koźle (z perspektywą do roku 2030)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Polityka prorodzinna w 2025 roku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Polityka senioralna na lata 2024-2029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„Korpus Wsparcia Seniorów”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Ochrony Środowiska na lata 2025-2028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2736830" algn="l"/>
              </a:tabLst>
            </a:pPr>
            <a:r>
              <a:rPr lang="pl-PL" sz="3500" spc="-150" dirty="0">
                <a:solidFill>
                  <a:srgbClr val="2127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z perspektywą na lata 2029-2032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2736830" algn="l"/>
              </a:tabLst>
            </a:pPr>
            <a:endParaRPr lang="pl-PL" sz="3500" spc="-150" dirty="0">
              <a:solidFill>
                <a:srgbClr val="2127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2736830" algn="l"/>
              </a:tabLst>
            </a:pPr>
            <a:endParaRPr lang="pl-PL" sz="3500" spc="-235" dirty="0">
              <a:solidFill>
                <a:srgbClr val="2127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object 39">
            <a:extLst>
              <a:ext uri="{FF2B5EF4-FFF2-40B4-BE49-F238E27FC236}">
                <a16:creationId xmlns:a16="http://schemas.microsoft.com/office/drawing/2014/main" id="{E16E7DA9-B097-C192-7044-E8048A2177B5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20/28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26527955-5592-572F-3F86-D4E12CCEA5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grpSp>
        <p:nvGrpSpPr>
          <p:cNvPr id="7" name="object 2">
            <a:extLst>
              <a:ext uri="{FF2B5EF4-FFF2-40B4-BE49-F238E27FC236}">
                <a16:creationId xmlns:a16="http://schemas.microsoft.com/office/drawing/2014/main" id="{A7FB7FE2-1B52-0AAC-7FCF-251C822A7F32}"/>
              </a:ext>
            </a:extLst>
          </p:cNvPr>
          <p:cNvGrpSpPr/>
          <p:nvPr/>
        </p:nvGrpSpPr>
        <p:grpSpPr>
          <a:xfrm>
            <a:off x="14319250" y="5618702"/>
            <a:ext cx="5410200" cy="2172281"/>
            <a:chOff x="13261542" y="6912596"/>
            <a:chExt cx="6367145" cy="2556510"/>
          </a:xfrm>
        </p:grpSpPr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5FE09858-D93C-E589-BCDA-805F0091CEBF}"/>
                </a:ext>
              </a:extLst>
            </p:cNvPr>
            <p:cNvSpPr/>
            <p:nvPr/>
          </p:nvSpPr>
          <p:spPr>
            <a:xfrm>
              <a:off x="17017493" y="7810437"/>
              <a:ext cx="157480" cy="0"/>
            </a:xfrm>
            <a:custGeom>
              <a:avLst/>
              <a:gdLst/>
              <a:ahLst/>
              <a:cxnLst/>
              <a:rect l="l" t="t" r="r" b="b"/>
              <a:pathLst>
                <a:path w="157480">
                  <a:moveTo>
                    <a:pt x="0" y="0"/>
                  </a:moveTo>
                  <a:lnTo>
                    <a:pt x="157356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4">
              <a:extLst>
                <a:ext uri="{FF2B5EF4-FFF2-40B4-BE49-F238E27FC236}">
                  <a16:creationId xmlns:a16="http://schemas.microsoft.com/office/drawing/2014/main" id="{82E48F94-2B0D-3D8A-F1AF-EDAA33771F5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261542" y="6912596"/>
              <a:ext cx="6367039" cy="2546095"/>
            </a:xfrm>
            <a:prstGeom prst="rect">
              <a:avLst/>
            </a:prstGeom>
          </p:spPr>
        </p:pic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744941E6-E2B7-D6CE-C02E-E692A95F3EA8}"/>
                </a:ext>
              </a:extLst>
            </p:cNvPr>
            <p:cNvSpPr/>
            <p:nvPr/>
          </p:nvSpPr>
          <p:spPr>
            <a:xfrm>
              <a:off x="16673281" y="9452815"/>
              <a:ext cx="255904" cy="0"/>
            </a:xfrm>
            <a:custGeom>
              <a:avLst/>
              <a:gdLst/>
              <a:ahLst/>
              <a:cxnLst/>
              <a:rect l="l" t="t" r="r" b="b"/>
              <a:pathLst>
                <a:path w="255905">
                  <a:moveTo>
                    <a:pt x="0" y="0"/>
                  </a:moveTo>
                  <a:lnTo>
                    <a:pt x="255699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23813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object 2">
            <a:extLst>
              <a:ext uri="{FF2B5EF4-FFF2-40B4-BE49-F238E27FC236}">
                <a16:creationId xmlns:a16="http://schemas.microsoft.com/office/drawing/2014/main" id="{5F9C4DD3-7516-6687-021D-54AB519C0FFE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3" name="object 3">
              <a:extLst>
                <a:ext uri="{FF2B5EF4-FFF2-40B4-BE49-F238E27FC236}">
                  <a16:creationId xmlns:a16="http://schemas.microsoft.com/office/drawing/2014/main" id="{5066837D-1183-86BE-1527-318B77E0EDB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4" name="object 4">
              <a:extLst>
                <a:ext uri="{FF2B5EF4-FFF2-40B4-BE49-F238E27FC236}">
                  <a16:creationId xmlns:a16="http://schemas.microsoft.com/office/drawing/2014/main" id="{5D897094-5BCB-5F51-B344-61B45B07D04E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5">
            <a:extLst>
              <a:ext uri="{FF2B5EF4-FFF2-40B4-BE49-F238E27FC236}">
                <a16:creationId xmlns:a16="http://schemas.microsoft.com/office/drawing/2014/main" id="{3571C1FF-D13D-0015-9B2E-02BB0791A392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21" name="object 6">
              <a:extLst>
                <a:ext uri="{FF2B5EF4-FFF2-40B4-BE49-F238E27FC236}">
                  <a16:creationId xmlns:a16="http://schemas.microsoft.com/office/drawing/2014/main" id="{29B30180-CDBE-508A-B97E-FEEEB4952D6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7" name="object 7">
              <a:extLst>
                <a:ext uri="{FF2B5EF4-FFF2-40B4-BE49-F238E27FC236}">
                  <a16:creationId xmlns:a16="http://schemas.microsoft.com/office/drawing/2014/main" id="{E0E8BC83-E6F6-2C4D-3454-A7EAC7F88F9D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083326" y="319955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8345" y="312101"/>
            <a:ext cx="696595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206625" algn="l"/>
              </a:tabLst>
            </a:pPr>
            <a:r>
              <a:rPr sz="2050" b="1" spc="-10" dirty="0">
                <a:solidFill>
                  <a:srgbClr val="212752"/>
                </a:solidFill>
                <a:latin typeface="Tahoma"/>
                <a:cs typeface="Tahoma"/>
              </a:rPr>
              <a:t>V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35" dirty="0">
                <a:solidFill>
                  <a:srgbClr val="212752"/>
                </a:solidFill>
                <a:latin typeface="Tahoma"/>
                <a:cs typeface="Tahoma"/>
              </a:rPr>
              <a:t>INFORMACJA</a:t>
            </a:r>
            <a:r>
              <a:rPr lang="pl-PL" sz="2050" b="1" spc="-3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50" dirty="0">
                <a:solidFill>
                  <a:srgbClr val="212752"/>
                </a:solidFill>
                <a:latin typeface="Tahoma"/>
                <a:cs typeface="Tahoma"/>
              </a:rPr>
              <a:t>REALIZACJ</a:t>
            </a:r>
            <a:r>
              <a:rPr sz="2050" b="1" spc="-114" dirty="0">
                <a:solidFill>
                  <a:srgbClr val="212752"/>
                </a:solidFill>
                <a:latin typeface="Tahoma"/>
                <a:cs typeface="Tahoma"/>
              </a:rPr>
              <a:t>I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40" dirty="0">
                <a:solidFill>
                  <a:srgbClr val="212752"/>
                </a:solidFill>
                <a:latin typeface="Tahoma"/>
                <a:cs typeface="Tahoma"/>
              </a:rPr>
              <a:t>PRO</a:t>
            </a:r>
            <a:r>
              <a:rPr sz="2050" b="1" spc="-45" dirty="0">
                <a:solidFill>
                  <a:srgbClr val="212752"/>
                </a:solidFill>
                <a:latin typeface="Tahoma"/>
                <a:cs typeface="Tahoma"/>
              </a:rPr>
              <a:t>G</a:t>
            </a:r>
            <a:r>
              <a:rPr sz="2050" b="1" spc="-55" dirty="0">
                <a:solidFill>
                  <a:srgbClr val="212752"/>
                </a:solidFill>
                <a:latin typeface="Tahoma"/>
                <a:cs typeface="Tahoma"/>
              </a:rPr>
              <a:t>RAMÓ</a:t>
            </a: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</a:rPr>
              <a:t>W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415" dirty="0">
                <a:solidFill>
                  <a:srgbClr val="212752"/>
                </a:solidFill>
                <a:latin typeface="Tahoma"/>
                <a:cs typeface="Tahoma"/>
              </a:rPr>
              <a:t>I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lang="pl-PL"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POLITYK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1130" y="1844675"/>
            <a:ext cx="15683230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950" b="1" spc="-165" dirty="0">
                <a:solidFill>
                  <a:srgbClr val="212752"/>
                </a:solidFill>
                <a:latin typeface="Tahoma"/>
                <a:cs typeface="Tahoma"/>
              </a:rPr>
              <a:t>Program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5" dirty="0">
                <a:solidFill>
                  <a:srgbClr val="212752"/>
                </a:solidFill>
                <a:latin typeface="Tahoma"/>
                <a:cs typeface="Tahoma"/>
              </a:rPr>
              <a:t>Ochrony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175" dirty="0">
                <a:solidFill>
                  <a:srgbClr val="212752"/>
                </a:solidFill>
                <a:latin typeface="Tahoma"/>
                <a:cs typeface="Tahoma"/>
              </a:rPr>
              <a:t>Środowiska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45" dirty="0">
                <a:solidFill>
                  <a:srgbClr val="212752"/>
                </a:solidFill>
                <a:latin typeface="Tahoma"/>
                <a:cs typeface="Tahoma"/>
              </a:rPr>
              <a:t>na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70" dirty="0" err="1">
                <a:solidFill>
                  <a:srgbClr val="212752"/>
                </a:solidFill>
                <a:latin typeface="Tahoma"/>
                <a:cs typeface="Tahoma"/>
              </a:rPr>
              <a:t>lata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355" dirty="0">
                <a:solidFill>
                  <a:srgbClr val="212752"/>
                </a:solidFill>
                <a:latin typeface="Tahoma"/>
                <a:cs typeface="Tahoma"/>
              </a:rPr>
              <a:t>202</a:t>
            </a:r>
            <a:r>
              <a:rPr lang="pl-PL" sz="4950" b="1" spc="-355" dirty="0">
                <a:solidFill>
                  <a:srgbClr val="212752"/>
                </a:solidFill>
                <a:latin typeface="Tahoma"/>
                <a:cs typeface="Tahoma"/>
              </a:rPr>
              <a:t>5</a:t>
            </a:r>
            <a:r>
              <a:rPr sz="4950" b="1" spc="-355" dirty="0">
                <a:solidFill>
                  <a:srgbClr val="212752"/>
                </a:solidFill>
                <a:latin typeface="Tahoma"/>
                <a:cs typeface="Tahoma"/>
              </a:rPr>
              <a:t>-20</a:t>
            </a:r>
            <a:r>
              <a:rPr lang="pl-PL" sz="4950" b="1" spc="-355" dirty="0">
                <a:solidFill>
                  <a:srgbClr val="212752"/>
                </a:solidFill>
                <a:latin typeface="Tahoma"/>
                <a:cs typeface="Tahoma"/>
              </a:rPr>
              <a:t>28</a:t>
            </a:r>
            <a:r>
              <a:rPr sz="4950" b="1" spc="-35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143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endParaRPr lang="pl-PL" sz="4950" b="1" spc="-1435" dirty="0">
              <a:solidFill>
                <a:srgbClr val="212752"/>
              </a:solidFill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950" b="1" spc="-330" dirty="0">
                <a:solidFill>
                  <a:srgbClr val="212752"/>
                </a:solidFill>
                <a:latin typeface="Tahoma"/>
                <a:cs typeface="Tahoma"/>
              </a:rPr>
              <a:t>z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95" dirty="0">
                <a:solidFill>
                  <a:srgbClr val="212752"/>
                </a:solidFill>
                <a:latin typeface="Tahoma"/>
                <a:cs typeface="Tahoma"/>
              </a:rPr>
              <a:t>perspektywą</a:t>
            </a:r>
            <a:r>
              <a:rPr sz="4950" b="1" spc="-7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45" dirty="0">
                <a:solidFill>
                  <a:srgbClr val="212752"/>
                </a:solidFill>
                <a:latin typeface="Tahoma"/>
                <a:cs typeface="Tahoma"/>
              </a:rPr>
              <a:t>na</a:t>
            </a:r>
            <a:r>
              <a:rPr sz="4950" b="1" spc="-7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70" dirty="0" err="1">
                <a:solidFill>
                  <a:srgbClr val="212752"/>
                </a:solidFill>
                <a:latin typeface="Tahoma"/>
                <a:cs typeface="Tahoma"/>
              </a:rPr>
              <a:t>lata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355" dirty="0">
                <a:solidFill>
                  <a:srgbClr val="212752"/>
                </a:solidFill>
                <a:latin typeface="Tahoma"/>
                <a:cs typeface="Tahoma"/>
              </a:rPr>
              <a:t>202</a:t>
            </a:r>
            <a:r>
              <a:rPr lang="pl-PL" sz="4950" b="1" spc="-355" dirty="0">
                <a:solidFill>
                  <a:srgbClr val="212752"/>
                </a:solidFill>
                <a:latin typeface="Tahoma"/>
                <a:cs typeface="Tahoma"/>
              </a:rPr>
              <a:t>9</a:t>
            </a:r>
            <a:r>
              <a:rPr sz="4950" b="1" spc="-355" dirty="0">
                <a:solidFill>
                  <a:srgbClr val="212752"/>
                </a:solidFill>
                <a:latin typeface="Tahoma"/>
                <a:cs typeface="Tahoma"/>
              </a:rPr>
              <a:t>-20</a:t>
            </a:r>
            <a:r>
              <a:rPr lang="pl-PL" sz="4950" b="1" spc="-355" dirty="0">
                <a:solidFill>
                  <a:srgbClr val="212752"/>
                </a:solidFill>
                <a:latin typeface="Tahoma"/>
                <a:cs typeface="Tahoma"/>
              </a:rPr>
              <a:t>32</a:t>
            </a:r>
            <a:endParaRPr sz="4950" dirty="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65250" y="4587875"/>
            <a:ext cx="17085976" cy="397801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6985" algn="ctr">
              <a:lnSpc>
                <a:spcPts val="2970"/>
              </a:lnSpc>
              <a:spcBef>
                <a:spcPts val="105"/>
              </a:spcBef>
              <a:tabLst>
                <a:tab pos="389890" algn="l"/>
              </a:tabLst>
            </a:pPr>
            <a:r>
              <a:rPr lang="pl-PL" sz="4400" b="1" spc="-9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761 000,00 zł</a:t>
            </a:r>
          </a:p>
          <a:p>
            <a:pPr marL="12700" marR="6985" algn="ctr">
              <a:lnSpc>
                <a:spcPts val="2970"/>
              </a:lnSpc>
              <a:spcBef>
                <a:spcPts val="105"/>
              </a:spcBef>
              <a:tabLst>
                <a:tab pos="389890" algn="l"/>
              </a:tabLst>
            </a:pPr>
            <a:endParaRPr lang="pl-PL" sz="5000" b="1" spc="-95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6985" algn="just">
              <a:lnSpc>
                <a:spcPts val="2970"/>
              </a:lnSpc>
              <a:spcBef>
                <a:spcPts val="105"/>
              </a:spcBef>
              <a:tabLst>
                <a:tab pos="389890" algn="l"/>
              </a:tabLst>
            </a:pPr>
            <a:endParaRPr lang="pl-PL" sz="35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6985" indent="-457200" algn="just">
              <a:lnSpc>
                <a:spcPts val="297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389890" algn="l"/>
              </a:tabLst>
            </a:pPr>
            <a:r>
              <a:rPr lang="pl-PL" sz="3500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Wartość dopłat dla mieszkańców do inwestycji proekologicznych:</a:t>
            </a:r>
          </a:p>
          <a:p>
            <a:pPr marL="469900" marR="6985" indent="-457200" algn="just">
              <a:lnSpc>
                <a:spcPts val="297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389890" algn="l"/>
              </a:tabLst>
            </a:pPr>
            <a:endParaRPr lang="pl-PL" sz="3500" spc="3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6985" indent="-457200" algn="just">
              <a:lnSpc>
                <a:spcPts val="2970"/>
              </a:lnSpc>
              <a:spcBef>
                <a:spcPts val="105"/>
              </a:spcBef>
              <a:buFontTx/>
              <a:buChar char="-"/>
              <a:tabLst>
                <a:tab pos="389890" algn="l"/>
              </a:tabLst>
            </a:pPr>
            <a:r>
              <a:rPr lang="pl-PL" sz="3500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Zrealizowano </a:t>
            </a:r>
            <a:r>
              <a:rPr lang="pl-PL" sz="3500" b="1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89</a:t>
            </a:r>
            <a:r>
              <a:rPr lang="pl-PL" sz="3500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wniosków na kwotę </a:t>
            </a:r>
            <a:r>
              <a:rPr lang="pl-PL" sz="3500" b="1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450 000,00 zł</a:t>
            </a:r>
            <a:endParaRPr lang="pl-PL" sz="3500" spc="3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6985" indent="-457200" algn="just">
              <a:lnSpc>
                <a:spcPts val="2970"/>
              </a:lnSpc>
              <a:spcBef>
                <a:spcPts val="105"/>
              </a:spcBef>
              <a:buFontTx/>
              <a:buChar char="-"/>
              <a:tabLst>
                <a:tab pos="389890" algn="l"/>
              </a:tabLst>
            </a:pPr>
            <a:endParaRPr lang="pl-PL" sz="3500" spc="3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6985" indent="-457200" algn="just">
              <a:lnSpc>
                <a:spcPts val="2970"/>
              </a:lnSpc>
              <a:spcBef>
                <a:spcPts val="105"/>
              </a:spcBef>
              <a:buFontTx/>
              <a:buChar char="-"/>
              <a:tabLst>
                <a:tab pos="389890" algn="l"/>
              </a:tabLst>
            </a:pPr>
            <a:r>
              <a:rPr lang="pl-PL" sz="3500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Zawarto </a:t>
            </a:r>
            <a:r>
              <a:rPr lang="pl-PL" sz="3500" b="1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</a:t>
            </a:r>
            <a:r>
              <a:rPr lang="pl-PL" sz="3500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umów na kwotę </a:t>
            </a:r>
            <a:r>
              <a:rPr lang="pl-PL" sz="3500" b="1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311 000,00 zł </a:t>
            </a:r>
            <a:r>
              <a:rPr lang="pl-PL" sz="3500" spc="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terminem realizacji w 2026 r.</a:t>
            </a:r>
          </a:p>
          <a:p>
            <a:pPr marL="12700" marR="6985" algn="just">
              <a:lnSpc>
                <a:spcPts val="2970"/>
              </a:lnSpc>
              <a:spcBef>
                <a:spcPts val="105"/>
              </a:spcBef>
              <a:tabLst>
                <a:tab pos="389890" algn="l"/>
              </a:tabLst>
            </a:pPr>
            <a:endParaRPr lang="pl-PL" sz="3500" spc="3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6985" algn="just">
              <a:lnSpc>
                <a:spcPts val="2970"/>
              </a:lnSpc>
              <a:spcBef>
                <a:spcPts val="105"/>
              </a:spcBef>
              <a:tabLst>
                <a:tab pos="389890" algn="l"/>
              </a:tabLst>
            </a:pPr>
            <a:endParaRPr lang="pl-PL" sz="35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0227" y="0"/>
            <a:ext cx="23873" cy="1408542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6204117" y="10348838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6" name="object 39">
            <a:extLst>
              <a:ext uri="{FF2B5EF4-FFF2-40B4-BE49-F238E27FC236}">
                <a16:creationId xmlns:a16="http://schemas.microsoft.com/office/drawing/2014/main" id="{EB482246-8854-8D0A-5173-A19AC342B800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21/28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1F0B6063-845B-37CD-41FB-B26B2D6D65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object 2">
            <a:extLst>
              <a:ext uri="{FF2B5EF4-FFF2-40B4-BE49-F238E27FC236}">
                <a16:creationId xmlns:a16="http://schemas.microsoft.com/office/drawing/2014/main" id="{67443EEF-432D-D269-2773-DAB241DC6315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78" name="object 3">
              <a:extLst>
                <a:ext uri="{FF2B5EF4-FFF2-40B4-BE49-F238E27FC236}">
                  <a16:creationId xmlns:a16="http://schemas.microsoft.com/office/drawing/2014/main" id="{1DA8F047-CCC5-6F0C-C449-F0A539E8F33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79" name="object 4">
              <a:extLst>
                <a:ext uri="{FF2B5EF4-FFF2-40B4-BE49-F238E27FC236}">
                  <a16:creationId xmlns:a16="http://schemas.microsoft.com/office/drawing/2014/main" id="{F8350F2F-ABC2-9418-90D0-033CA3FCE757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0"/>
            <a:ext cx="20106640" cy="1430020"/>
            <a:chOff x="0" y="0"/>
            <a:chExt cx="20106640" cy="14300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294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76" y="25936"/>
              <a:ext cx="20104100" cy="1204595"/>
            </a:xfrm>
            <a:custGeom>
              <a:avLst/>
              <a:gdLst/>
              <a:ahLst/>
              <a:cxnLst/>
              <a:rect l="l" t="t" r="r" b="b"/>
              <a:pathLst>
                <a:path w="20104100" h="1204595">
                  <a:moveTo>
                    <a:pt x="20104099" y="0"/>
                  </a:moveTo>
                  <a:lnTo>
                    <a:pt x="0" y="0"/>
                  </a:lnTo>
                  <a:lnTo>
                    <a:pt x="0" y="744102"/>
                  </a:lnTo>
                  <a:lnTo>
                    <a:pt x="127674" y="765247"/>
                  </a:lnTo>
                  <a:lnTo>
                    <a:pt x="254385" y="785660"/>
                  </a:lnTo>
                  <a:lnTo>
                    <a:pt x="380125" y="805351"/>
                  </a:lnTo>
                  <a:lnTo>
                    <a:pt x="504886" y="824332"/>
                  </a:lnTo>
                  <a:lnTo>
                    <a:pt x="628662" y="842615"/>
                  </a:lnTo>
                  <a:lnTo>
                    <a:pt x="751446" y="860212"/>
                  </a:lnTo>
                  <a:lnTo>
                    <a:pt x="873229" y="877133"/>
                  </a:lnTo>
                  <a:lnTo>
                    <a:pt x="994005" y="893391"/>
                  </a:lnTo>
                  <a:lnTo>
                    <a:pt x="1113766" y="908996"/>
                  </a:lnTo>
                  <a:lnTo>
                    <a:pt x="1232505" y="923961"/>
                  </a:lnTo>
                  <a:lnTo>
                    <a:pt x="1350214" y="938297"/>
                  </a:lnTo>
                  <a:lnTo>
                    <a:pt x="1466887" y="952016"/>
                  </a:lnTo>
                  <a:lnTo>
                    <a:pt x="1582516" y="965128"/>
                  </a:lnTo>
                  <a:lnTo>
                    <a:pt x="1697094" y="977646"/>
                  </a:lnTo>
                  <a:lnTo>
                    <a:pt x="1810614" y="989581"/>
                  </a:lnTo>
                  <a:lnTo>
                    <a:pt x="1923067" y="1000944"/>
                  </a:lnTo>
                  <a:lnTo>
                    <a:pt x="2034448" y="1011748"/>
                  </a:lnTo>
                  <a:lnTo>
                    <a:pt x="2144747" y="1022003"/>
                  </a:lnTo>
                  <a:lnTo>
                    <a:pt x="2253960" y="1031721"/>
                  </a:lnTo>
                  <a:lnTo>
                    <a:pt x="2362077" y="1040914"/>
                  </a:lnTo>
                  <a:lnTo>
                    <a:pt x="2522183" y="1053743"/>
                  </a:lnTo>
                  <a:lnTo>
                    <a:pt x="2679785" y="1065455"/>
                  </a:lnTo>
                  <a:lnTo>
                    <a:pt x="2834857" y="1076088"/>
                  </a:lnTo>
                  <a:lnTo>
                    <a:pt x="2987375" y="1085682"/>
                  </a:lnTo>
                  <a:lnTo>
                    <a:pt x="3137314" y="1094276"/>
                  </a:lnTo>
                  <a:lnTo>
                    <a:pt x="3284650" y="1101907"/>
                  </a:lnTo>
                  <a:lnTo>
                    <a:pt x="3429357" y="1108616"/>
                  </a:lnTo>
                  <a:lnTo>
                    <a:pt x="3571412" y="1114440"/>
                  </a:lnTo>
                  <a:lnTo>
                    <a:pt x="3710789" y="1119420"/>
                  </a:lnTo>
                  <a:lnTo>
                    <a:pt x="3847465" y="1123593"/>
                  </a:lnTo>
                  <a:lnTo>
                    <a:pt x="3981413" y="1126999"/>
                  </a:lnTo>
                  <a:lnTo>
                    <a:pt x="4112610" y="1129676"/>
                  </a:lnTo>
                  <a:lnTo>
                    <a:pt x="4283218" y="1132180"/>
                  </a:lnTo>
                  <a:lnTo>
                    <a:pt x="4448831" y="1133549"/>
                  </a:lnTo>
                  <a:lnTo>
                    <a:pt x="4609393" y="1133878"/>
                  </a:lnTo>
                  <a:lnTo>
                    <a:pt x="4764845" y="1133256"/>
                  </a:lnTo>
                  <a:lnTo>
                    <a:pt x="4915128" y="1131778"/>
                  </a:lnTo>
                  <a:lnTo>
                    <a:pt x="5095624" y="1128864"/>
                  </a:lnTo>
                  <a:lnTo>
                    <a:pt x="5200876" y="1126595"/>
                  </a:lnTo>
                  <a:lnTo>
                    <a:pt x="5339025" y="1122971"/>
                  </a:lnTo>
                  <a:lnTo>
                    <a:pt x="5474384" y="1118694"/>
                  </a:lnTo>
                  <a:lnTo>
                    <a:pt x="5607021" y="1113787"/>
                  </a:lnTo>
                  <a:lnTo>
                    <a:pt x="5737008" y="1108274"/>
                  </a:lnTo>
                  <a:lnTo>
                    <a:pt x="5864415" y="1102181"/>
                  </a:lnTo>
                  <a:lnTo>
                    <a:pt x="5989312" y="1095530"/>
                  </a:lnTo>
                  <a:lnTo>
                    <a:pt x="6111769" y="1088348"/>
                  </a:lnTo>
                  <a:lnTo>
                    <a:pt x="6231856" y="1080657"/>
                  </a:lnTo>
                  <a:lnTo>
                    <a:pt x="6349644" y="1072483"/>
                  </a:lnTo>
                  <a:lnTo>
                    <a:pt x="6465203" y="1063850"/>
                  </a:lnTo>
                  <a:lnTo>
                    <a:pt x="6578602" y="1054782"/>
                  </a:lnTo>
                  <a:lnTo>
                    <a:pt x="6689913" y="1045303"/>
                  </a:lnTo>
                  <a:lnTo>
                    <a:pt x="6799205" y="1035438"/>
                  </a:lnTo>
                  <a:lnTo>
                    <a:pt x="6906548" y="1025211"/>
                  </a:lnTo>
                  <a:lnTo>
                    <a:pt x="7012014" y="1014647"/>
                  </a:lnTo>
                  <a:lnTo>
                    <a:pt x="7115671" y="1003769"/>
                  </a:lnTo>
                  <a:lnTo>
                    <a:pt x="7217590" y="992603"/>
                  </a:lnTo>
                  <a:lnTo>
                    <a:pt x="7317842" y="981173"/>
                  </a:lnTo>
                  <a:lnTo>
                    <a:pt x="7465246" y="963585"/>
                  </a:lnTo>
                  <a:lnTo>
                    <a:pt x="7609293" y="945538"/>
                  </a:lnTo>
                  <a:lnTo>
                    <a:pt x="7750219" y="927116"/>
                  </a:lnTo>
                  <a:lnTo>
                    <a:pt x="7933676" y="902112"/>
                  </a:lnTo>
                  <a:lnTo>
                    <a:pt x="8156643" y="870418"/>
                  </a:lnTo>
                  <a:lnTo>
                    <a:pt x="8917222" y="757974"/>
                  </a:lnTo>
                  <a:lnTo>
                    <a:pt x="9121507" y="728832"/>
                  </a:lnTo>
                  <a:lnTo>
                    <a:pt x="9284170" y="706666"/>
                  </a:lnTo>
                  <a:lnTo>
                    <a:pt x="9406089" y="690840"/>
                  </a:lnTo>
                  <a:lnTo>
                    <a:pt x="9528204" y="675788"/>
                  </a:lnTo>
                  <a:lnTo>
                    <a:pt x="9609840" y="666225"/>
                  </a:lnTo>
                  <a:lnTo>
                    <a:pt x="9691739" y="657067"/>
                  </a:lnTo>
                  <a:lnTo>
                    <a:pt x="9773971" y="648339"/>
                  </a:lnTo>
                  <a:lnTo>
                    <a:pt x="9856606" y="640065"/>
                  </a:lnTo>
                  <a:lnTo>
                    <a:pt x="9939715" y="632269"/>
                  </a:lnTo>
                  <a:lnTo>
                    <a:pt x="10023366" y="624976"/>
                  </a:lnTo>
                  <a:lnTo>
                    <a:pt x="10107632" y="618211"/>
                  </a:lnTo>
                  <a:lnTo>
                    <a:pt x="10192582" y="611996"/>
                  </a:lnTo>
                  <a:lnTo>
                    <a:pt x="10278285" y="606358"/>
                  </a:lnTo>
                  <a:lnTo>
                    <a:pt x="10364813" y="601319"/>
                  </a:lnTo>
                  <a:lnTo>
                    <a:pt x="10452236" y="596906"/>
                  </a:lnTo>
                  <a:lnTo>
                    <a:pt x="10540623" y="593141"/>
                  </a:lnTo>
                  <a:lnTo>
                    <a:pt x="10630045" y="590049"/>
                  </a:lnTo>
                  <a:lnTo>
                    <a:pt x="10720573" y="587655"/>
                  </a:lnTo>
                  <a:lnTo>
                    <a:pt x="10812275" y="585983"/>
                  </a:lnTo>
                  <a:lnTo>
                    <a:pt x="10905223" y="585057"/>
                  </a:lnTo>
                  <a:lnTo>
                    <a:pt x="10999487" y="584902"/>
                  </a:lnTo>
                  <a:lnTo>
                    <a:pt x="11095137" y="585541"/>
                  </a:lnTo>
                  <a:lnTo>
                    <a:pt x="11192243" y="587000"/>
                  </a:lnTo>
                  <a:lnTo>
                    <a:pt x="11290875" y="589303"/>
                  </a:lnTo>
                  <a:lnTo>
                    <a:pt x="11391103" y="592474"/>
                  </a:lnTo>
                  <a:lnTo>
                    <a:pt x="11492999" y="596538"/>
                  </a:lnTo>
                  <a:lnTo>
                    <a:pt x="11544593" y="598912"/>
                  </a:lnTo>
                  <a:lnTo>
                    <a:pt x="11596631" y="601518"/>
                  </a:lnTo>
                  <a:lnTo>
                    <a:pt x="11649120" y="604359"/>
                  </a:lnTo>
                  <a:lnTo>
                    <a:pt x="11702070" y="607439"/>
                  </a:lnTo>
                  <a:lnTo>
                    <a:pt x="11755490" y="610760"/>
                  </a:lnTo>
                  <a:lnTo>
                    <a:pt x="11809387" y="614326"/>
                  </a:lnTo>
                  <a:lnTo>
                    <a:pt x="11863771" y="618139"/>
                  </a:lnTo>
                  <a:lnTo>
                    <a:pt x="11918651" y="622202"/>
                  </a:lnTo>
                  <a:lnTo>
                    <a:pt x="11974035" y="626520"/>
                  </a:lnTo>
                  <a:lnTo>
                    <a:pt x="12029933" y="631093"/>
                  </a:lnTo>
                  <a:lnTo>
                    <a:pt x="12086352" y="635927"/>
                  </a:lnTo>
                  <a:lnTo>
                    <a:pt x="12143302" y="641023"/>
                  </a:lnTo>
                  <a:lnTo>
                    <a:pt x="12200792" y="646384"/>
                  </a:lnTo>
                  <a:lnTo>
                    <a:pt x="12258830" y="652015"/>
                  </a:lnTo>
                  <a:lnTo>
                    <a:pt x="12317425" y="657917"/>
                  </a:lnTo>
                  <a:lnTo>
                    <a:pt x="12376586" y="664094"/>
                  </a:lnTo>
                  <a:lnTo>
                    <a:pt x="12435810" y="670495"/>
                  </a:lnTo>
                  <a:lnTo>
                    <a:pt x="12494009" y="676998"/>
                  </a:lnTo>
                  <a:lnTo>
                    <a:pt x="12607452" y="690298"/>
                  </a:lnTo>
                  <a:lnTo>
                    <a:pt x="12717165" y="703965"/>
                  </a:lnTo>
                  <a:lnTo>
                    <a:pt x="12823394" y="717968"/>
                  </a:lnTo>
                  <a:lnTo>
                    <a:pt x="12926388" y="732276"/>
                  </a:lnTo>
                  <a:lnTo>
                    <a:pt x="13026393" y="746861"/>
                  </a:lnTo>
                  <a:lnTo>
                    <a:pt x="13123659" y="761690"/>
                  </a:lnTo>
                  <a:lnTo>
                    <a:pt x="13218432" y="776735"/>
                  </a:lnTo>
                  <a:lnTo>
                    <a:pt x="13310960" y="791964"/>
                  </a:lnTo>
                  <a:lnTo>
                    <a:pt x="13401492" y="807347"/>
                  </a:lnTo>
                  <a:lnTo>
                    <a:pt x="13534086" y="830644"/>
                  </a:lnTo>
                  <a:lnTo>
                    <a:pt x="13706202" y="861964"/>
                  </a:lnTo>
                  <a:lnTo>
                    <a:pt x="14125387" y="940041"/>
                  </a:lnTo>
                  <a:lnTo>
                    <a:pt x="14251471" y="962984"/>
                  </a:lnTo>
                  <a:lnTo>
                    <a:pt x="14379194" y="985522"/>
                  </a:lnTo>
                  <a:lnTo>
                    <a:pt x="14465665" y="1000273"/>
                  </a:lnTo>
                  <a:lnTo>
                    <a:pt x="14553483" y="1014769"/>
                  </a:lnTo>
                  <a:lnTo>
                    <a:pt x="14642897" y="1028978"/>
                  </a:lnTo>
                  <a:lnTo>
                    <a:pt x="14734153" y="1042872"/>
                  </a:lnTo>
                  <a:lnTo>
                    <a:pt x="14827500" y="1056419"/>
                  </a:lnTo>
                  <a:lnTo>
                    <a:pt x="14923186" y="1069590"/>
                  </a:lnTo>
                  <a:lnTo>
                    <a:pt x="15021457" y="1082353"/>
                  </a:lnTo>
                  <a:lnTo>
                    <a:pt x="15122562" y="1094679"/>
                  </a:lnTo>
                  <a:lnTo>
                    <a:pt x="15174254" y="1100669"/>
                  </a:lnTo>
                  <a:lnTo>
                    <a:pt x="15226748" y="1106538"/>
                  </a:lnTo>
                  <a:lnTo>
                    <a:pt x="15280075" y="1112282"/>
                  </a:lnTo>
                  <a:lnTo>
                    <a:pt x="15334264" y="1117898"/>
                  </a:lnTo>
                  <a:lnTo>
                    <a:pt x="15389348" y="1123382"/>
                  </a:lnTo>
                  <a:lnTo>
                    <a:pt x="15445357" y="1128730"/>
                  </a:lnTo>
                  <a:lnTo>
                    <a:pt x="15502322" y="1133938"/>
                  </a:lnTo>
                  <a:lnTo>
                    <a:pt x="15560274" y="1139003"/>
                  </a:lnTo>
                  <a:lnTo>
                    <a:pt x="15619244" y="1143921"/>
                  </a:lnTo>
                  <a:lnTo>
                    <a:pt x="15679264" y="1148687"/>
                  </a:lnTo>
                  <a:lnTo>
                    <a:pt x="15740363" y="1153299"/>
                  </a:lnTo>
                  <a:lnTo>
                    <a:pt x="15802573" y="1157752"/>
                  </a:lnTo>
                  <a:lnTo>
                    <a:pt x="15865926" y="1162042"/>
                  </a:lnTo>
                  <a:lnTo>
                    <a:pt x="15930451" y="1166167"/>
                  </a:lnTo>
                  <a:lnTo>
                    <a:pt x="15996180" y="1170121"/>
                  </a:lnTo>
                  <a:lnTo>
                    <a:pt x="16063144" y="1173902"/>
                  </a:lnTo>
                  <a:lnTo>
                    <a:pt x="16131374" y="1177505"/>
                  </a:lnTo>
                  <a:lnTo>
                    <a:pt x="16200901" y="1180926"/>
                  </a:lnTo>
                  <a:lnTo>
                    <a:pt x="16271755" y="1184162"/>
                  </a:lnTo>
                  <a:lnTo>
                    <a:pt x="16399059" y="1189363"/>
                  </a:lnTo>
                  <a:lnTo>
                    <a:pt x="16525168" y="1193740"/>
                  </a:lnTo>
                  <a:lnTo>
                    <a:pt x="16650065" y="1197317"/>
                  </a:lnTo>
                  <a:lnTo>
                    <a:pt x="16773728" y="1200117"/>
                  </a:lnTo>
                  <a:lnTo>
                    <a:pt x="16896139" y="1202165"/>
                  </a:lnTo>
                  <a:lnTo>
                    <a:pt x="17017278" y="1203482"/>
                  </a:lnTo>
                  <a:lnTo>
                    <a:pt x="17137125" y="1204094"/>
                  </a:lnTo>
                  <a:lnTo>
                    <a:pt x="17255660" y="1204022"/>
                  </a:lnTo>
                  <a:lnTo>
                    <a:pt x="17372863" y="1203291"/>
                  </a:lnTo>
                  <a:lnTo>
                    <a:pt x="17488716" y="1201923"/>
                  </a:lnTo>
                  <a:lnTo>
                    <a:pt x="17603198" y="1199942"/>
                  </a:lnTo>
                  <a:lnTo>
                    <a:pt x="17716290" y="1197372"/>
                  </a:lnTo>
                  <a:lnTo>
                    <a:pt x="17827971" y="1194236"/>
                  </a:lnTo>
                  <a:lnTo>
                    <a:pt x="17938222" y="1190556"/>
                  </a:lnTo>
                  <a:lnTo>
                    <a:pt x="18047024" y="1186357"/>
                  </a:lnTo>
                  <a:lnTo>
                    <a:pt x="18154357" y="1181663"/>
                  </a:lnTo>
                  <a:lnTo>
                    <a:pt x="18260201" y="1176495"/>
                  </a:lnTo>
                  <a:lnTo>
                    <a:pt x="18364536" y="1170878"/>
                  </a:lnTo>
                  <a:lnTo>
                    <a:pt x="18467343" y="1164834"/>
                  </a:lnTo>
                  <a:lnTo>
                    <a:pt x="18568602" y="1158389"/>
                  </a:lnTo>
                  <a:lnTo>
                    <a:pt x="18668293" y="1151563"/>
                  </a:lnTo>
                  <a:lnTo>
                    <a:pt x="18766397" y="1144382"/>
                  </a:lnTo>
                  <a:lnTo>
                    <a:pt x="18862893" y="1136868"/>
                  </a:lnTo>
                  <a:lnTo>
                    <a:pt x="18957763" y="1129045"/>
                  </a:lnTo>
                  <a:lnTo>
                    <a:pt x="19096975" y="1116782"/>
                  </a:lnTo>
                  <a:lnTo>
                    <a:pt x="19232415" y="1103955"/>
                  </a:lnTo>
                  <a:lnTo>
                    <a:pt x="19364018" y="1090642"/>
                  </a:lnTo>
                  <a:lnTo>
                    <a:pt x="19491717" y="1076922"/>
                  </a:lnTo>
                  <a:lnTo>
                    <a:pt x="19615446" y="1062874"/>
                  </a:lnTo>
                  <a:lnTo>
                    <a:pt x="19735137" y="1048578"/>
                  </a:lnTo>
                  <a:lnTo>
                    <a:pt x="19888331" y="1029264"/>
                  </a:lnTo>
                  <a:lnTo>
                    <a:pt x="20034073" y="1009836"/>
                  </a:lnTo>
                  <a:lnTo>
                    <a:pt x="20104099" y="1000137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110478" y="34914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45498" y="341295"/>
            <a:ext cx="696595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206625" algn="l"/>
              </a:tabLst>
            </a:pPr>
            <a:r>
              <a:rPr sz="2050" spc="-10" dirty="0"/>
              <a:t>V</a:t>
            </a:r>
            <a:r>
              <a:rPr sz="2050" spc="-5" dirty="0"/>
              <a:t>.</a:t>
            </a:r>
            <a:r>
              <a:rPr sz="2050" spc="-25" dirty="0"/>
              <a:t> </a:t>
            </a:r>
            <a:r>
              <a:rPr sz="2050" spc="-35" dirty="0"/>
              <a:t>INFORMACJA</a:t>
            </a:r>
            <a:r>
              <a:rPr sz="2050" dirty="0"/>
              <a:t>	</a:t>
            </a:r>
            <a:r>
              <a:rPr sz="2050" spc="150" dirty="0"/>
              <a:t>O</a:t>
            </a:r>
            <a:r>
              <a:rPr sz="2050" spc="-25" dirty="0"/>
              <a:t> </a:t>
            </a:r>
            <a:r>
              <a:rPr sz="2050" spc="-150" dirty="0"/>
              <a:t>REALIZACJ</a:t>
            </a:r>
            <a:r>
              <a:rPr sz="2050" spc="-114" dirty="0"/>
              <a:t>I</a:t>
            </a:r>
            <a:r>
              <a:rPr sz="2050" spc="-25" dirty="0"/>
              <a:t> </a:t>
            </a:r>
            <a:r>
              <a:rPr sz="2050" spc="-40" dirty="0"/>
              <a:t>PRO</a:t>
            </a:r>
            <a:r>
              <a:rPr sz="2050" spc="-45" dirty="0"/>
              <a:t>G</a:t>
            </a:r>
            <a:r>
              <a:rPr sz="2050" spc="-55" dirty="0"/>
              <a:t>RAMÓ</a:t>
            </a:r>
            <a:r>
              <a:rPr sz="2050" spc="-65" dirty="0"/>
              <a:t>W</a:t>
            </a:r>
            <a:r>
              <a:rPr sz="2050" spc="-25" dirty="0"/>
              <a:t> </a:t>
            </a:r>
            <a:r>
              <a:rPr sz="2050" spc="-415" dirty="0"/>
              <a:t>I</a:t>
            </a:r>
            <a:r>
              <a:rPr sz="2050" spc="-25" dirty="0"/>
              <a:t> </a:t>
            </a:r>
            <a:r>
              <a:rPr sz="2050" spc="-200" dirty="0"/>
              <a:t>POLITYK</a:t>
            </a:r>
            <a:endParaRPr sz="2050"/>
          </a:p>
        </p:txBody>
      </p:sp>
      <p:sp>
        <p:nvSpPr>
          <p:cNvPr id="72" name="object 72"/>
          <p:cNvSpPr txBox="1"/>
          <p:nvPr/>
        </p:nvSpPr>
        <p:spPr>
          <a:xfrm>
            <a:off x="837916" y="1710222"/>
            <a:ext cx="17824734" cy="15356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4950" b="1" spc="-110" dirty="0">
                <a:solidFill>
                  <a:srgbClr val="212752"/>
                </a:solidFill>
                <a:latin typeface="Tahoma"/>
                <a:cs typeface="Tahoma"/>
              </a:rPr>
              <a:t>Średnioroczne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130" dirty="0">
                <a:solidFill>
                  <a:srgbClr val="212752"/>
                </a:solidFill>
                <a:latin typeface="Tahoma"/>
                <a:cs typeface="Tahoma"/>
              </a:rPr>
              <a:t>stężenia</a:t>
            </a:r>
            <a:r>
              <a:rPr sz="4950" b="1" spc="-6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35" dirty="0" err="1">
                <a:solidFill>
                  <a:srgbClr val="212752"/>
                </a:solidFill>
                <a:latin typeface="Tahoma"/>
                <a:cs typeface="Tahoma"/>
              </a:rPr>
              <a:t>pyłu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75" dirty="0" err="1">
                <a:solidFill>
                  <a:srgbClr val="212752"/>
                </a:solidFill>
                <a:latin typeface="Tahoma"/>
                <a:cs typeface="Tahoma"/>
              </a:rPr>
              <a:t>zawieszonego</a:t>
            </a:r>
            <a:r>
              <a:rPr lang="pl-PL" sz="4950" b="1" spc="-6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lang="pl-PL" sz="4950" b="1" spc="-310" dirty="0">
                <a:solidFill>
                  <a:srgbClr val="212752"/>
                </a:solidFill>
                <a:latin typeface="Tahoma"/>
                <a:cs typeface="Tahoma"/>
              </a:rPr>
              <a:t>PM10 </a:t>
            </a:r>
            <a:r>
              <a:rPr lang="pl-PL" sz="4950" b="1" spc="-1435" dirty="0">
                <a:solidFill>
                  <a:srgbClr val="212752"/>
                </a:solidFill>
                <a:latin typeface="Tahoma"/>
                <a:cs typeface="Tahoma"/>
              </a:rPr>
              <a:t>  w </a:t>
            </a:r>
            <a:r>
              <a:rPr sz="4950" b="1" spc="-6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lang="pl-PL" sz="4950" b="1" spc="-6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10" dirty="0" err="1">
                <a:solidFill>
                  <a:srgbClr val="212752"/>
                </a:solidFill>
                <a:latin typeface="Tahoma"/>
                <a:cs typeface="Tahoma"/>
              </a:rPr>
              <a:t>latach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355" dirty="0">
                <a:solidFill>
                  <a:srgbClr val="212752"/>
                </a:solidFill>
                <a:latin typeface="Tahoma"/>
                <a:cs typeface="Tahoma"/>
              </a:rPr>
              <a:t>201</a:t>
            </a:r>
            <a:r>
              <a:rPr lang="pl-PL" sz="4950" b="1" spc="-355" dirty="0">
                <a:solidFill>
                  <a:srgbClr val="212752"/>
                </a:solidFill>
                <a:latin typeface="Tahoma"/>
                <a:cs typeface="Tahoma"/>
              </a:rPr>
              <a:t>5</a:t>
            </a:r>
            <a:r>
              <a:rPr sz="4950" b="1" spc="-355" dirty="0">
                <a:solidFill>
                  <a:srgbClr val="212752"/>
                </a:solidFill>
                <a:latin typeface="Tahoma"/>
                <a:cs typeface="Tahoma"/>
              </a:rPr>
              <a:t>-202</a:t>
            </a:r>
            <a:r>
              <a:rPr lang="pl-PL" sz="4950" b="1" spc="-355" dirty="0">
                <a:solidFill>
                  <a:srgbClr val="212752"/>
                </a:solidFill>
                <a:latin typeface="Tahoma"/>
                <a:cs typeface="Tahoma"/>
              </a:rPr>
              <a:t>5</a:t>
            </a:r>
            <a:endParaRPr sz="4950" dirty="0">
              <a:latin typeface="Tahoma"/>
              <a:cs typeface="Tahoma"/>
            </a:endParaRPr>
          </a:p>
        </p:txBody>
      </p:sp>
      <p:pic>
        <p:nvPicPr>
          <p:cNvPr id="74" name="object 7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73943" y="0"/>
            <a:ext cx="30156" cy="1408542"/>
          </a:xfrm>
          <a:prstGeom prst="rect">
            <a:avLst/>
          </a:prstGeom>
        </p:spPr>
      </p:pic>
      <p:sp>
        <p:nvSpPr>
          <p:cNvPr id="75" name="object 75"/>
          <p:cNvSpPr txBox="1"/>
          <p:nvPr/>
        </p:nvSpPr>
        <p:spPr>
          <a:xfrm>
            <a:off x="16201837" y="10354902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81" name="object 39">
            <a:extLst>
              <a:ext uri="{FF2B5EF4-FFF2-40B4-BE49-F238E27FC236}">
                <a16:creationId xmlns:a16="http://schemas.microsoft.com/office/drawing/2014/main" id="{06326E14-8FBE-6690-3D29-49F61358DD71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22/28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82" name="Obraz 81">
            <a:extLst>
              <a:ext uri="{FF2B5EF4-FFF2-40B4-BE49-F238E27FC236}">
                <a16:creationId xmlns:a16="http://schemas.microsoft.com/office/drawing/2014/main" id="{D9744241-7969-C6C5-0DA8-5A62788F6F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4190876-D32E-ACE9-CD68-337C1840D3DB}"/>
              </a:ext>
            </a:extLst>
          </p:cNvPr>
          <p:cNvSpPr txBox="1"/>
          <p:nvPr/>
        </p:nvSpPr>
        <p:spPr>
          <a:xfrm>
            <a:off x="16091659" y="7487398"/>
            <a:ext cx="3075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stężenie [µg/m</a:t>
            </a:r>
            <a:r>
              <a:rPr lang="pl-PL" baseline="30000" dirty="0"/>
              <a:t>3</a:t>
            </a:r>
            <a:r>
              <a:rPr lang="pl-PL" dirty="0"/>
              <a:t>]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DA338E3-DC7E-D168-1ECF-F22D532E4751}"/>
              </a:ext>
            </a:extLst>
          </p:cNvPr>
          <p:cNvSpPr/>
          <p:nvPr/>
        </p:nvSpPr>
        <p:spPr>
          <a:xfrm>
            <a:off x="15614650" y="7483475"/>
            <a:ext cx="495828" cy="3474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85E83B7-3990-C427-DF14-7816D1366407}"/>
              </a:ext>
            </a:extLst>
          </p:cNvPr>
          <p:cNvCxnSpPr>
            <a:cxnSpLocks/>
          </p:cNvCxnSpPr>
          <p:nvPr/>
        </p:nvCxnSpPr>
        <p:spPr>
          <a:xfrm>
            <a:off x="15610930" y="8370580"/>
            <a:ext cx="35965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1F1A68C-545D-F4FF-1669-5E93CFD4163D}"/>
              </a:ext>
            </a:extLst>
          </p:cNvPr>
          <p:cNvSpPr txBox="1"/>
          <p:nvPr/>
        </p:nvSpPr>
        <p:spPr>
          <a:xfrm>
            <a:off x="16110478" y="8103450"/>
            <a:ext cx="3401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dopuszczalne średnioroczne stężenie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928FA778-B6FA-D1E4-6092-D9DE5929A48F}"/>
              </a:ext>
            </a:extLst>
          </p:cNvPr>
          <p:cNvCxnSpPr>
            <a:cxnSpLocks/>
          </p:cNvCxnSpPr>
          <p:nvPr/>
        </p:nvCxnSpPr>
        <p:spPr>
          <a:xfrm>
            <a:off x="4135575" y="3444875"/>
            <a:ext cx="11229416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Wykres 1">
                <a:extLst>
                  <a:ext uri="{FF2B5EF4-FFF2-40B4-BE49-F238E27FC236}">
                    <a16:creationId xmlns:a16="http://schemas.microsoft.com/office/drawing/2014/main" id="{2E0B0BB1-A2F2-761B-4A57-7E6ACC3FCCB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67801916"/>
                  </p:ext>
                </p:extLst>
              </p:nvPr>
            </p:nvGraphicFramePr>
            <p:xfrm>
              <a:off x="3760408" y="3245899"/>
              <a:ext cx="11615737" cy="618886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2" name="Wykres 1">
                <a:extLst>
                  <a:ext uri="{FF2B5EF4-FFF2-40B4-BE49-F238E27FC236}">
                    <a16:creationId xmlns:a16="http://schemas.microsoft.com/office/drawing/2014/main" id="{2E0B0BB1-A2F2-761B-4A57-7E6ACC3FCC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60408" y="3245899"/>
                <a:ext cx="11615737" cy="6188869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object 2">
            <a:extLst>
              <a:ext uri="{FF2B5EF4-FFF2-40B4-BE49-F238E27FC236}">
                <a16:creationId xmlns:a16="http://schemas.microsoft.com/office/drawing/2014/main" id="{EC5A921C-8331-5B8B-C753-ED80893846F5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68" name="object 3">
              <a:extLst>
                <a:ext uri="{FF2B5EF4-FFF2-40B4-BE49-F238E27FC236}">
                  <a16:creationId xmlns:a16="http://schemas.microsoft.com/office/drawing/2014/main" id="{10BD65E4-7D5C-3247-143A-A824ACF108C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69" name="object 4">
              <a:extLst>
                <a:ext uri="{FF2B5EF4-FFF2-40B4-BE49-F238E27FC236}">
                  <a16:creationId xmlns:a16="http://schemas.microsoft.com/office/drawing/2014/main" id="{7932241B-BC46-5559-8ABF-6B0AA09699AF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0"/>
            <a:ext cx="20106640" cy="1409065"/>
            <a:chOff x="0" y="0"/>
            <a:chExt cx="20106640" cy="14090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0854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76" y="4994"/>
              <a:ext cx="20104100" cy="1204595"/>
            </a:xfrm>
            <a:custGeom>
              <a:avLst/>
              <a:gdLst/>
              <a:ahLst/>
              <a:cxnLst/>
              <a:rect l="l" t="t" r="r" b="b"/>
              <a:pathLst>
                <a:path w="20104100" h="1204595">
                  <a:moveTo>
                    <a:pt x="20104099" y="0"/>
                  </a:moveTo>
                  <a:lnTo>
                    <a:pt x="0" y="0"/>
                  </a:lnTo>
                  <a:lnTo>
                    <a:pt x="0" y="744102"/>
                  </a:lnTo>
                  <a:lnTo>
                    <a:pt x="127674" y="765247"/>
                  </a:lnTo>
                  <a:lnTo>
                    <a:pt x="254385" y="785660"/>
                  </a:lnTo>
                  <a:lnTo>
                    <a:pt x="380125" y="805351"/>
                  </a:lnTo>
                  <a:lnTo>
                    <a:pt x="504886" y="824332"/>
                  </a:lnTo>
                  <a:lnTo>
                    <a:pt x="628662" y="842615"/>
                  </a:lnTo>
                  <a:lnTo>
                    <a:pt x="751446" y="860212"/>
                  </a:lnTo>
                  <a:lnTo>
                    <a:pt x="873229" y="877133"/>
                  </a:lnTo>
                  <a:lnTo>
                    <a:pt x="994005" y="893391"/>
                  </a:lnTo>
                  <a:lnTo>
                    <a:pt x="1113766" y="908996"/>
                  </a:lnTo>
                  <a:lnTo>
                    <a:pt x="1232505" y="923961"/>
                  </a:lnTo>
                  <a:lnTo>
                    <a:pt x="1350214" y="938297"/>
                  </a:lnTo>
                  <a:lnTo>
                    <a:pt x="1466887" y="952016"/>
                  </a:lnTo>
                  <a:lnTo>
                    <a:pt x="1582516" y="965128"/>
                  </a:lnTo>
                  <a:lnTo>
                    <a:pt x="1697094" y="977646"/>
                  </a:lnTo>
                  <a:lnTo>
                    <a:pt x="1810614" y="989581"/>
                  </a:lnTo>
                  <a:lnTo>
                    <a:pt x="1923067" y="1000944"/>
                  </a:lnTo>
                  <a:lnTo>
                    <a:pt x="2034448" y="1011748"/>
                  </a:lnTo>
                  <a:lnTo>
                    <a:pt x="2144747" y="1022003"/>
                  </a:lnTo>
                  <a:lnTo>
                    <a:pt x="2253960" y="1031721"/>
                  </a:lnTo>
                  <a:lnTo>
                    <a:pt x="2362077" y="1040914"/>
                  </a:lnTo>
                  <a:lnTo>
                    <a:pt x="2522183" y="1053743"/>
                  </a:lnTo>
                  <a:lnTo>
                    <a:pt x="2679785" y="1065455"/>
                  </a:lnTo>
                  <a:lnTo>
                    <a:pt x="2834857" y="1076088"/>
                  </a:lnTo>
                  <a:lnTo>
                    <a:pt x="2987375" y="1085682"/>
                  </a:lnTo>
                  <a:lnTo>
                    <a:pt x="3137314" y="1094276"/>
                  </a:lnTo>
                  <a:lnTo>
                    <a:pt x="3284650" y="1101907"/>
                  </a:lnTo>
                  <a:lnTo>
                    <a:pt x="3429357" y="1108616"/>
                  </a:lnTo>
                  <a:lnTo>
                    <a:pt x="3571412" y="1114440"/>
                  </a:lnTo>
                  <a:lnTo>
                    <a:pt x="3710789" y="1119420"/>
                  </a:lnTo>
                  <a:lnTo>
                    <a:pt x="3847465" y="1123593"/>
                  </a:lnTo>
                  <a:lnTo>
                    <a:pt x="3981413" y="1126999"/>
                  </a:lnTo>
                  <a:lnTo>
                    <a:pt x="4112610" y="1129676"/>
                  </a:lnTo>
                  <a:lnTo>
                    <a:pt x="4283218" y="1132180"/>
                  </a:lnTo>
                  <a:lnTo>
                    <a:pt x="4448831" y="1133549"/>
                  </a:lnTo>
                  <a:lnTo>
                    <a:pt x="4609393" y="1133878"/>
                  </a:lnTo>
                  <a:lnTo>
                    <a:pt x="4764845" y="1133256"/>
                  </a:lnTo>
                  <a:lnTo>
                    <a:pt x="4915128" y="1131778"/>
                  </a:lnTo>
                  <a:lnTo>
                    <a:pt x="5095624" y="1128864"/>
                  </a:lnTo>
                  <a:lnTo>
                    <a:pt x="5200876" y="1126595"/>
                  </a:lnTo>
                  <a:lnTo>
                    <a:pt x="5339025" y="1122971"/>
                  </a:lnTo>
                  <a:lnTo>
                    <a:pt x="5474384" y="1118694"/>
                  </a:lnTo>
                  <a:lnTo>
                    <a:pt x="5607021" y="1113787"/>
                  </a:lnTo>
                  <a:lnTo>
                    <a:pt x="5737008" y="1108274"/>
                  </a:lnTo>
                  <a:lnTo>
                    <a:pt x="5864415" y="1102181"/>
                  </a:lnTo>
                  <a:lnTo>
                    <a:pt x="5989312" y="1095530"/>
                  </a:lnTo>
                  <a:lnTo>
                    <a:pt x="6111769" y="1088348"/>
                  </a:lnTo>
                  <a:lnTo>
                    <a:pt x="6231856" y="1080657"/>
                  </a:lnTo>
                  <a:lnTo>
                    <a:pt x="6349644" y="1072483"/>
                  </a:lnTo>
                  <a:lnTo>
                    <a:pt x="6465203" y="1063850"/>
                  </a:lnTo>
                  <a:lnTo>
                    <a:pt x="6578602" y="1054782"/>
                  </a:lnTo>
                  <a:lnTo>
                    <a:pt x="6689913" y="1045303"/>
                  </a:lnTo>
                  <a:lnTo>
                    <a:pt x="6799205" y="1035438"/>
                  </a:lnTo>
                  <a:lnTo>
                    <a:pt x="6906548" y="1025211"/>
                  </a:lnTo>
                  <a:lnTo>
                    <a:pt x="7012014" y="1014647"/>
                  </a:lnTo>
                  <a:lnTo>
                    <a:pt x="7115671" y="1003769"/>
                  </a:lnTo>
                  <a:lnTo>
                    <a:pt x="7217590" y="992603"/>
                  </a:lnTo>
                  <a:lnTo>
                    <a:pt x="7317842" y="981173"/>
                  </a:lnTo>
                  <a:lnTo>
                    <a:pt x="7465246" y="963585"/>
                  </a:lnTo>
                  <a:lnTo>
                    <a:pt x="7609293" y="945538"/>
                  </a:lnTo>
                  <a:lnTo>
                    <a:pt x="7750219" y="927116"/>
                  </a:lnTo>
                  <a:lnTo>
                    <a:pt x="7933676" y="902112"/>
                  </a:lnTo>
                  <a:lnTo>
                    <a:pt x="8156643" y="870418"/>
                  </a:lnTo>
                  <a:lnTo>
                    <a:pt x="8917222" y="757974"/>
                  </a:lnTo>
                  <a:lnTo>
                    <a:pt x="9121507" y="728832"/>
                  </a:lnTo>
                  <a:lnTo>
                    <a:pt x="9284170" y="706666"/>
                  </a:lnTo>
                  <a:lnTo>
                    <a:pt x="9406089" y="690840"/>
                  </a:lnTo>
                  <a:lnTo>
                    <a:pt x="9528204" y="675788"/>
                  </a:lnTo>
                  <a:lnTo>
                    <a:pt x="9609840" y="666225"/>
                  </a:lnTo>
                  <a:lnTo>
                    <a:pt x="9691739" y="657067"/>
                  </a:lnTo>
                  <a:lnTo>
                    <a:pt x="9773971" y="648339"/>
                  </a:lnTo>
                  <a:lnTo>
                    <a:pt x="9856606" y="640065"/>
                  </a:lnTo>
                  <a:lnTo>
                    <a:pt x="9939715" y="632269"/>
                  </a:lnTo>
                  <a:lnTo>
                    <a:pt x="10023366" y="624976"/>
                  </a:lnTo>
                  <a:lnTo>
                    <a:pt x="10107632" y="618211"/>
                  </a:lnTo>
                  <a:lnTo>
                    <a:pt x="10192582" y="611996"/>
                  </a:lnTo>
                  <a:lnTo>
                    <a:pt x="10278285" y="606358"/>
                  </a:lnTo>
                  <a:lnTo>
                    <a:pt x="10364813" y="601319"/>
                  </a:lnTo>
                  <a:lnTo>
                    <a:pt x="10452236" y="596906"/>
                  </a:lnTo>
                  <a:lnTo>
                    <a:pt x="10540623" y="593141"/>
                  </a:lnTo>
                  <a:lnTo>
                    <a:pt x="10630045" y="590049"/>
                  </a:lnTo>
                  <a:lnTo>
                    <a:pt x="10720573" y="587655"/>
                  </a:lnTo>
                  <a:lnTo>
                    <a:pt x="10812275" y="585983"/>
                  </a:lnTo>
                  <a:lnTo>
                    <a:pt x="10905223" y="585057"/>
                  </a:lnTo>
                  <a:lnTo>
                    <a:pt x="10999487" y="584902"/>
                  </a:lnTo>
                  <a:lnTo>
                    <a:pt x="11095137" y="585541"/>
                  </a:lnTo>
                  <a:lnTo>
                    <a:pt x="11192243" y="587000"/>
                  </a:lnTo>
                  <a:lnTo>
                    <a:pt x="11290875" y="589303"/>
                  </a:lnTo>
                  <a:lnTo>
                    <a:pt x="11391103" y="592474"/>
                  </a:lnTo>
                  <a:lnTo>
                    <a:pt x="11492999" y="596538"/>
                  </a:lnTo>
                  <a:lnTo>
                    <a:pt x="11544593" y="598912"/>
                  </a:lnTo>
                  <a:lnTo>
                    <a:pt x="11596631" y="601518"/>
                  </a:lnTo>
                  <a:lnTo>
                    <a:pt x="11649120" y="604359"/>
                  </a:lnTo>
                  <a:lnTo>
                    <a:pt x="11702070" y="607439"/>
                  </a:lnTo>
                  <a:lnTo>
                    <a:pt x="11755490" y="610760"/>
                  </a:lnTo>
                  <a:lnTo>
                    <a:pt x="11809387" y="614326"/>
                  </a:lnTo>
                  <a:lnTo>
                    <a:pt x="11863771" y="618139"/>
                  </a:lnTo>
                  <a:lnTo>
                    <a:pt x="11918651" y="622202"/>
                  </a:lnTo>
                  <a:lnTo>
                    <a:pt x="11974035" y="626520"/>
                  </a:lnTo>
                  <a:lnTo>
                    <a:pt x="12029933" y="631093"/>
                  </a:lnTo>
                  <a:lnTo>
                    <a:pt x="12086352" y="635927"/>
                  </a:lnTo>
                  <a:lnTo>
                    <a:pt x="12143302" y="641023"/>
                  </a:lnTo>
                  <a:lnTo>
                    <a:pt x="12200792" y="646384"/>
                  </a:lnTo>
                  <a:lnTo>
                    <a:pt x="12258830" y="652015"/>
                  </a:lnTo>
                  <a:lnTo>
                    <a:pt x="12317425" y="657917"/>
                  </a:lnTo>
                  <a:lnTo>
                    <a:pt x="12376586" y="664094"/>
                  </a:lnTo>
                  <a:lnTo>
                    <a:pt x="12435810" y="670495"/>
                  </a:lnTo>
                  <a:lnTo>
                    <a:pt x="12494009" y="676998"/>
                  </a:lnTo>
                  <a:lnTo>
                    <a:pt x="12607452" y="690298"/>
                  </a:lnTo>
                  <a:lnTo>
                    <a:pt x="12717165" y="703965"/>
                  </a:lnTo>
                  <a:lnTo>
                    <a:pt x="12823394" y="717968"/>
                  </a:lnTo>
                  <a:lnTo>
                    <a:pt x="12926388" y="732276"/>
                  </a:lnTo>
                  <a:lnTo>
                    <a:pt x="13026393" y="746861"/>
                  </a:lnTo>
                  <a:lnTo>
                    <a:pt x="13123659" y="761690"/>
                  </a:lnTo>
                  <a:lnTo>
                    <a:pt x="13218432" y="776735"/>
                  </a:lnTo>
                  <a:lnTo>
                    <a:pt x="13310960" y="791964"/>
                  </a:lnTo>
                  <a:lnTo>
                    <a:pt x="13401492" y="807347"/>
                  </a:lnTo>
                  <a:lnTo>
                    <a:pt x="13534086" y="830644"/>
                  </a:lnTo>
                  <a:lnTo>
                    <a:pt x="13706202" y="861964"/>
                  </a:lnTo>
                  <a:lnTo>
                    <a:pt x="14125387" y="940041"/>
                  </a:lnTo>
                  <a:lnTo>
                    <a:pt x="14251471" y="962984"/>
                  </a:lnTo>
                  <a:lnTo>
                    <a:pt x="14379194" y="985522"/>
                  </a:lnTo>
                  <a:lnTo>
                    <a:pt x="14465665" y="1000273"/>
                  </a:lnTo>
                  <a:lnTo>
                    <a:pt x="14553483" y="1014769"/>
                  </a:lnTo>
                  <a:lnTo>
                    <a:pt x="14642897" y="1028978"/>
                  </a:lnTo>
                  <a:lnTo>
                    <a:pt x="14734153" y="1042872"/>
                  </a:lnTo>
                  <a:lnTo>
                    <a:pt x="14827500" y="1056419"/>
                  </a:lnTo>
                  <a:lnTo>
                    <a:pt x="14923186" y="1069590"/>
                  </a:lnTo>
                  <a:lnTo>
                    <a:pt x="15021457" y="1082353"/>
                  </a:lnTo>
                  <a:lnTo>
                    <a:pt x="15122562" y="1094679"/>
                  </a:lnTo>
                  <a:lnTo>
                    <a:pt x="15174254" y="1100669"/>
                  </a:lnTo>
                  <a:lnTo>
                    <a:pt x="15226748" y="1106538"/>
                  </a:lnTo>
                  <a:lnTo>
                    <a:pt x="15280075" y="1112282"/>
                  </a:lnTo>
                  <a:lnTo>
                    <a:pt x="15334264" y="1117898"/>
                  </a:lnTo>
                  <a:lnTo>
                    <a:pt x="15389348" y="1123382"/>
                  </a:lnTo>
                  <a:lnTo>
                    <a:pt x="15445357" y="1128730"/>
                  </a:lnTo>
                  <a:lnTo>
                    <a:pt x="15502322" y="1133938"/>
                  </a:lnTo>
                  <a:lnTo>
                    <a:pt x="15560274" y="1139003"/>
                  </a:lnTo>
                  <a:lnTo>
                    <a:pt x="15619244" y="1143921"/>
                  </a:lnTo>
                  <a:lnTo>
                    <a:pt x="15679264" y="1148687"/>
                  </a:lnTo>
                  <a:lnTo>
                    <a:pt x="15740363" y="1153299"/>
                  </a:lnTo>
                  <a:lnTo>
                    <a:pt x="15802573" y="1157752"/>
                  </a:lnTo>
                  <a:lnTo>
                    <a:pt x="15865926" y="1162042"/>
                  </a:lnTo>
                  <a:lnTo>
                    <a:pt x="15930451" y="1166167"/>
                  </a:lnTo>
                  <a:lnTo>
                    <a:pt x="15996180" y="1170121"/>
                  </a:lnTo>
                  <a:lnTo>
                    <a:pt x="16063144" y="1173902"/>
                  </a:lnTo>
                  <a:lnTo>
                    <a:pt x="16131374" y="1177505"/>
                  </a:lnTo>
                  <a:lnTo>
                    <a:pt x="16200901" y="1180926"/>
                  </a:lnTo>
                  <a:lnTo>
                    <a:pt x="16271755" y="1184162"/>
                  </a:lnTo>
                  <a:lnTo>
                    <a:pt x="16399059" y="1189363"/>
                  </a:lnTo>
                  <a:lnTo>
                    <a:pt x="16525168" y="1193740"/>
                  </a:lnTo>
                  <a:lnTo>
                    <a:pt x="16650065" y="1197317"/>
                  </a:lnTo>
                  <a:lnTo>
                    <a:pt x="16773728" y="1200117"/>
                  </a:lnTo>
                  <a:lnTo>
                    <a:pt x="16896139" y="1202165"/>
                  </a:lnTo>
                  <a:lnTo>
                    <a:pt x="17017278" y="1203482"/>
                  </a:lnTo>
                  <a:lnTo>
                    <a:pt x="17137125" y="1204094"/>
                  </a:lnTo>
                  <a:lnTo>
                    <a:pt x="17255660" y="1204022"/>
                  </a:lnTo>
                  <a:lnTo>
                    <a:pt x="17372863" y="1203291"/>
                  </a:lnTo>
                  <a:lnTo>
                    <a:pt x="17488716" y="1201923"/>
                  </a:lnTo>
                  <a:lnTo>
                    <a:pt x="17603198" y="1199942"/>
                  </a:lnTo>
                  <a:lnTo>
                    <a:pt x="17716290" y="1197372"/>
                  </a:lnTo>
                  <a:lnTo>
                    <a:pt x="17827971" y="1194236"/>
                  </a:lnTo>
                  <a:lnTo>
                    <a:pt x="17938222" y="1190556"/>
                  </a:lnTo>
                  <a:lnTo>
                    <a:pt x="18047024" y="1186357"/>
                  </a:lnTo>
                  <a:lnTo>
                    <a:pt x="18154357" y="1181663"/>
                  </a:lnTo>
                  <a:lnTo>
                    <a:pt x="18260201" y="1176495"/>
                  </a:lnTo>
                  <a:lnTo>
                    <a:pt x="18364536" y="1170878"/>
                  </a:lnTo>
                  <a:lnTo>
                    <a:pt x="18467343" y="1164834"/>
                  </a:lnTo>
                  <a:lnTo>
                    <a:pt x="18568602" y="1158389"/>
                  </a:lnTo>
                  <a:lnTo>
                    <a:pt x="18668293" y="1151563"/>
                  </a:lnTo>
                  <a:lnTo>
                    <a:pt x="18766397" y="1144382"/>
                  </a:lnTo>
                  <a:lnTo>
                    <a:pt x="18862893" y="1136868"/>
                  </a:lnTo>
                  <a:lnTo>
                    <a:pt x="18957763" y="1129045"/>
                  </a:lnTo>
                  <a:lnTo>
                    <a:pt x="19096975" y="1116782"/>
                  </a:lnTo>
                  <a:lnTo>
                    <a:pt x="19232415" y="1103955"/>
                  </a:lnTo>
                  <a:lnTo>
                    <a:pt x="19364018" y="1090642"/>
                  </a:lnTo>
                  <a:lnTo>
                    <a:pt x="19491717" y="1076922"/>
                  </a:lnTo>
                  <a:lnTo>
                    <a:pt x="19615446" y="1062874"/>
                  </a:lnTo>
                  <a:lnTo>
                    <a:pt x="19735137" y="1048578"/>
                  </a:lnTo>
                  <a:lnTo>
                    <a:pt x="19888331" y="1029264"/>
                  </a:lnTo>
                  <a:lnTo>
                    <a:pt x="20034073" y="1009836"/>
                  </a:lnTo>
                  <a:lnTo>
                    <a:pt x="20104099" y="1000137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110475" y="328206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45494" y="320353"/>
            <a:ext cx="696595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206625" algn="l"/>
              </a:tabLst>
            </a:pPr>
            <a:r>
              <a:rPr sz="2050" spc="-10" dirty="0"/>
              <a:t>V</a:t>
            </a:r>
            <a:r>
              <a:rPr sz="2050" spc="-5" dirty="0"/>
              <a:t>.</a:t>
            </a:r>
            <a:r>
              <a:rPr sz="2050" spc="-25" dirty="0"/>
              <a:t> </a:t>
            </a:r>
            <a:r>
              <a:rPr sz="2050" spc="-35" dirty="0"/>
              <a:t>INFORMACJA</a:t>
            </a:r>
            <a:r>
              <a:rPr sz="2050" dirty="0"/>
              <a:t>	</a:t>
            </a:r>
            <a:r>
              <a:rPr sz="2050" spc="150" dirty="0"/>
              <a:t>O</a:t>
            </a:r>
            <a:r>
              <a:rPr sz="2050" spc="-25" dirty="0"/>
              <a:t> </a:t>
            </a:r>
            <a:r>
              <a:rPr sz="2050" spc="-150" dirty="0"/>
              <a:t>REALIZACJ</a:t>
            </a:r>
            <a:r>
              <a:rPr sz="2050" spc="-114" dirty="0"/>
              <a:t>I</a:t>
            </a:r>
            <a:r>
              <a:rPr sz="2050" spc="-25" dirty="0"/>
              <a:t> </a:t>
            </a:r>
            <a:r>
              <a:rPr sz="2050" spc="-40" dirty="0"/>
              <a:t>PRO</a:t>
            </a:r>
            <a:r>
              <a:rPr sz="2050" spc="-45" dirty="0"/>
              <a:t>G</a:t>
            </a:r>
            <a:r>
              <a:rPr sz="2050" spc="-55" dirty="0"/>
              <a:t>RAMÓ</a:t>
            </a:r>
            <a:r>
              <a:rPr sz="2050" spc="-65" dirty="0"/>
              <a:t>W</a:t>
            </a:r>
            <a:r>
              <a:rPr sz="2050" spc="-25" dirty="0"/>
              <a:t> </a:t>
            </a:r>
            <a:r>
              <a:rPr sz="2050" spc="-415" dirty="0"/>
              <a:t>I</a:t>
            </a:r>
            <a:r>
              <a:rPr sz="2050" spc="-25" dirty="0"/>
              <a:t> </a:t>
            </a:r>
            <a:r>
              <a:rPr sz="2050" spc="-200" dirty="0"/>
              <a:t>POLITYK</a:t>
            </a:r>
            <a:endParaRPr sz="2050"/>
          </a:p>
        </p:txBody>
      </p:sp>
      <p:sp>
        <p:nvSpPr>
          <p:cNvPr id="61" name="object 61"/>
          <p:cNvSpPr txBox="1"/>
          <p:nvPr/>
        </p:nvSpPr>
        <p:spPr>
          <a:xfrm>
            <a:off x="932152" y="1911321"/>
            <a:ext cx="18721097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4950" b="1" spc="-110" dirty="0">
                <a:solidFill>
                  <a:srgbClr val="212752"/>
                </a:solidFill>
                <a:latin typeface="Tahoma"/>
                <a:cs typeface="Tahoma"/>
              </a:rPr>
              <a:t>Średnioroczne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130" dirty="0">
                <a:solidFill>
                  <a:srgbClr val="212752"/>
                </a:solidFill>
                <a:latin typeface="Tahoma"/>
                <a:cs typeface="Tahoma"/>
              </a:rPr>
              <a:t>stężenia</a:t>
            </a:r>
            <a:r>
              <a:rPr sz="4950" b="1" spc="-5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35" dirty="0">
                <a:solidFill>
                  <a:srgbClr val="212752"/>
                </a:solidFill>
                <a:latin typeface="Tahoma"/>
                <a:cs typeface="Tahoma"/>
              </a:rPr>
              <a:t>pyłu</a:t>
            </a:r>
            <a:r>
              <a:rPr sz="4950" b="1" spc="-6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75" dirty="0">
                <a:solidFill>
                  <a:srgbClr val="212752"/>
                </a:solidFill>
                <a:latin typeface="Tahoma"/>
                <a:cs typeface="Tahoma"/>
              </a:rPr>
              <a:t>zawieszonego</a:t>
            </a:r>
            <a:r>
              <a:rPr sz="4950" b="1" spc="-5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285" dirty="0">
                <a:solidFill>
                  <a:srgbClr val="212752"/>
                </a:solidFill>
                <a:latin typeface="Tahoma"/>
                <a:cs typeface="Tahoma"/>
              </a:rPr>
              <a:t>PM2,5 </a:t>
            </a:r>
            <a:r>
              <a:rPr sz="4950" b="1" spc="-450" dirty="0">
                <a:solidFill>
                  <a:srgbClr val="212752"/>
                </a:solidFill>
                <a:latin typeface="Tahoma"/>
                <a:cs typeface="Tahoma"/>
              </a:rPr>
              <a:t>w</a:t>
            </a:r>
            <a:r>
              <a:rPr sz="4950" b="1" spc="-6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10" dirty="0" err="1">
                <a:solidFill>
                  <a:srgbClr val="212752"/>
                </a:solidFill>
                <a:latin typeface="Tahoma"/>
                <a:cs typeface="Tahoma"/>
              </a:rPr>
              <a:t>latach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355" dirty="0">
                <a:solidFill>
                  <a:srgbClr val="212752"/>
                </a:solidFill>
                <a:latin typeface="Tahoma"/>
                <a:cs typeface="Tahoma"/>
              </a:rPr>
              <a:t>201</a:t>
            </a:r>
            <a:r>
              <a:rPr lang="pl-PL" sz="4950" b="1" spc="-355" dirty="0">
                <a:solidFill>
                  <a:srgbClr val="212752"/>
                </a:solidFill>
                <a:latin typeface="Tahoma"/>
                <a:cs typeface="Tahoma"/>
              </a:rPr>
              <a:t>5</a:t>
            </a:r>
            <a:r>
              <a:rPr sz="4950" b="1" spc="-355" dirty="0">
                <a:solidFill>
                  <a:srgbClr val="212752"/>
                </a:solidFill>
                <a:latin typeface="Tahoma"/>
                <a:cs typeface="Tahoma"/>
              </a:rPr>
              <a:t>-202</a:t>
            </a:r>
            <a:r>
              <a:rPr lang="pl-PL" sz="4950" b="1" spc="-355" dirty="0">
                <a:solidFill>
                  <a:srgbClr val="212752"/>
                </a:solidFill>
                <a:latin typeface="Tahoma"/>
                <a:cs typeface="Tahoma"/>
              </a:rPr>
              <a:t>5</a:t>
            </a:r>
            <a:endParaRPr sz="4950" dirty="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6201837" y="10354902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4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71" name="object 39">
            <a:extLst>
              <a:ext uri="{FF2B5EF4-FFF2-40B4-BE49-F238E27FC236}">
                <a16:creationId xmlns:a16="http://schemas.microsoft.com/office/drawing/2014/main" id="{BD0EF78E-490C-0935-96CF-B14472FCEBA7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23/28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72" name="Obraz 71">
            <a:extLst>
              <a:ext uri="{FF2B5EF4-FFF2-40B4-BE49-F238E27FC236}">
                <a16:creationId xmlns:a16="http://schemas.microsoft.com/office/drawing/2014/main" id="{BE087CF0-6850-A320-632D-1C07CF3D93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F30A81E7-3F40-E585-3237-E1D680519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5650" y="4283075"/>
            <a:ext cx="201041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52F8B84-8E33-695B-65F3-6713E20BEF64}"/>
              </a:ext>
            </a:extLst>
          </p:cNvPr>
          <p:cNvSpPr txBox="1"/>
          <p:nvPr/>
        </p:nvSpPr>
        <p:spPr>
          <a:xfrm>
            <a:off x="16470129" y="7864475"/>
            <a:ext cx="3075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stężenie [µg/m</a:t>
            </a:r>
            <a:r>
              <a:rPr lang="pl-PL" baseline="30000" dirty="0"/>
              <a:t>3</a:t>
            </a:r>
            <a:r>
              <a:rPr lang="pl-PL" dirty="0"/>
              <a:t>]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840FA1D-D074-0E9D-E6D6-DEFABACDDE02}"/>
              </a:ext>
            </a:extLst>
          </p:cNvPr>
          <p:cNvSpPr/>
          <p:nvPr/>
        </p:nvSpPr>
        <p:spPr>
          <a:xfrm>
            <a:off x="15993120" y="7860552"/>
            <a:ext cx="495828" cy="3474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E2A8E0CF-2D9C-93DB-1872-7C895297BF27}"/>
              </a:ext>
            </a:extLst>
          </p:cNvPr>
          <p:cNvCxnSpPr>
            <a:cxnSpLocks/>
          </p:cNvCxnSpPr>
          <p:nvPr/>
        </p:nvCxnSpPr>
        <p:spPr>
          <a:xfrm>
            <a:off x="16110475" y="8702675"/>
            <a:ext cx="35965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29F40C5-7013-034F-9C85-9DE5D939F733}"/>
              </a:ext>
            </a:extLst>
          </p:cNvPr>
          <p:cNvSpPr txBox="1"/>
          <p:nvPr/>
        </p:nvSpPr>
        <p:spPr>
          <a:xfrm>
            <a:off x="16480154" y="8365609"/>
            <a:ext cx="3401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dopuszczalne średnioroczne stężenie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Wykres 1">
                <a:extLst>
                  <a:ext uri="{FF2B5EF4-FFF2-40B4-BE49-F238E27FC236}">
                    <a16:creationId xmlns:a16="http://schemas.microsoft.com/office/drawing/2014/main" id="{754EF05B-8DFA-A419-76CE-4565F4CAE35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196411237"/>
                  </p:ext>
                </p:extLst>
              </p:nvPr>
            </p:nvGraphicFramePr>
            <p:xfrm>
              <a:off x="3063616" y="3444846"/>
              <a:ext cx="12915900" cy="624490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2" name="Wykres 1">
                <a:extLst>
                  <a:ext uri="{FF2B5EF4-FFF2-40B4-BE49-F238E27FC236}">
                    <a16:creationId xmlns:a16="http://schemas.microsoft.com/office/drawing/2014/main" id="{754EF05B-8DFA-A419-76CE-4565F4CAE3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63616" y="3444846"/>
                <a:ext cx="12915900" cy="6244905"/>
              </a:xfrm>
              <a:prstGeom prst="rect">
                <a:avLst/>
              </a:prstGeom>
            </p:spPr>
          </p:pic>
        </mc:Fallback>
      </mc:AlternateContent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990FC7E-1155-54AF-C156-AD2C4E9E7E01}"/>
              </a:ext>
            </a:extLst>
          </p:cNvPr>
          <p:cNvCxnSpPr>
            <a:cxnSpLocks/>
          </p:cNvCxnSpPr>
          <p:nvPr/>
        </p:nvCxnSpPr>
        <p:spPr>
          <a:xfrm>
            <a:off x="3440045" y="4587875"/>
            <a:ext cx="5334000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0241CB6D-DA08-A26E-4048-22C05D4ABB9F}"/>
              </a:ext>
            </a:extLst>
          </p:cNvPr>
          <p:cNvCxnSpPr>
            <a:cxnSpLocks/>
          </p:cNvCxnSpPr>
          <p:nvPr/>
        </p:nvCxnSpPr>
        <p:spPr>
          <a:xfrm>
            <a:off x="8774045" y="4587875"/>
            <a:ext cx="897005" cy="91440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90319F1F-2A0C-3FE9-45FF-FDCDE4389903}"/>
              </a:ext>
            </a:extLst>
          </p:cNvPr>
          <p:cNvCxnSpPr>
            <a:cxnSpLocks/>
          </p:cNvCxnSpPr>
          <p:nvPr/>
        </p:nvCxnSpPr>
        <p:spPr>
          <a:xfrm>
            <a:off x="9671050" y="5502275"/>
            <a:ext cx="5943600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object 2">
            <a:extLst>
              <a:ext uri="{FF2B5EF4-FFF2-40B4-BE49-F238E27FC236}">
                <a16:creationId xmlns:a16="http://schemas.microsoft.com/office/drawing/2014/main" id="{7DB6A1E1-106D-15F2-B41D-CAF57E6521AA}"/>
              </a:ext>
            </a:extLst>
          </p:cNvPr>
          <p:cNvGrpSpPr/>
          <p:nvPr/>
        </p:nvGrpSpPr>
        <p:grpSpPr>
          <a:xfrm>
            <a:off x="-25360" y="9490711"/>
            <a:ext cx="20106005" cy="1818639"/>
            <a:chOff x="-1498" y="9490392"/>
            <a:chExt cx="20106005" cy="1818639"/>
          </a:xfrm>
        </p:grpSpPr>
        <p:pic>
          <p:nvPicPr>
            <p:cNvPr id="64" name="object 3">
              <a:extLst>
                <a:ext uri="{FF2B5EF4-FFF2-40B4-BE49-F238E27FC236}">
                  <a16:creationId xmlns:a16="http://schemas.microsoft.com/office/drawing/2014/main" id="{BC08B786-1B63-EC86-9DB3-22341E6E6C8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65" name="object 4">
              <a:extLst>
                <a:ext uri="{FF2B5EF4-FFF2-40B4-BE49-F238E27FC236}">
                  <a16:creationId xmlns:a16="http://schemas.microsoft.com/office/drawing/2014/main" id="{1513FA84-347B-4620-575C-3812833A6400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5">
            <a:extLst>
              <a:ext uri="{FF2B5EF4-FFF2-40B4-BE49-F238E27FC236}">
                <a16:creationId xmlns:a16="http://schemas.microsoft.com/office/drawing/2014/main" id="{9C58AD10-8463-CEB2-24BF-6D3EECD085A7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61" name="object 6">
              <a:extLst>
                <a:ext uri="{FF2B5EF4-FFF2-40B4-BE49-F238E27FC236}">
                  <a16:creationId xmlns:a16="http://schemas.microsoft.com/office/drawing/2014/main" id="{BE85BB03-C9E5-D1D6-4F08-8D415937B3A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62" name="object 7">
              <a:extLst>
                <a:ext uri="{FF2B5EF4-FFF2-40B4-BE49-F238E27FC236}">
                  <a16:creationId xmlns:a16="http://schemas.microsoft.com/office/drawing/2014/main" id="{4147515C-786A-375A-D1EE-ACBB0AEBE41D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103505" y="32369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38525" y="315845"/>
            <a:ext cx="696595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206625" algn="l"/>
              </a:tabLst>
            </a:pPr>
            <a:r>
              <a:rPr sz="2050" spc="-10" dirty="0"/>
              <a:t>V</a:t>
            </a:r>
            <a:r>
              <a:rPr sz="2050" spc="-5" dirty="0"/>
              <a:t>.</a:t>
            </a:r>
            <a:r>
              <a:rPr sz="2050" spc="-25" dirty="0"/>
              <a:t> </a:t>
            </a:r>
            <a:r>
              <a:rPr sz="2050" spc="-35" dirty="0"/>
              <a:t>INFORMACJA</a:t>
            </a:r>
            <a:r>
              <a:rPr sz="2050" dirty="0"/>
              <a:t>	</a:t>
            </a:r>
            <a:r>
              <a:rPr sz="2050" spc="150" dirty="0"/>
              <a:t>O</a:t>
            </a:r>
            <a:r>
              <a:rPr sz="2050" spc="-25" dirty="0"/>
              <a:t> </a:t>
            </a:r>
            <a:r>
              <a:rPr sz="2050" spc="-150" dirty="0"/>
              <a:t>REALIZACJ</a:t>
            </a:r>
            <a:r>
              <a:rPr sz="2050" spc="-114" dirty="0"/>
              <a:t>I</a:t>
            </a:r>
            <a:r>
              <a:rPr sz="2050" spc="-25" dirty="0"/>
              <a:t> </a:t>
            </a:r>
            <a:r>
              <a:rPr sz="2050" spc="-40" dirty="0"/>
              <a:t>PRO</a:t>
            </a:r>
            <a:r>
              <a:rPr sz="2050" spc="-45" dirty="0"/>
              <a:t>G</a:t>
            </a:r>
            <a:r>
              <a:rPr sz="2050" spc="-55" dirty="0"/>
              <a:t>RAMÓ</a:t>
            </a:r>
            <a:r>
              <a:rPr sz="2050" spc="-65" dirty="0"/>
              <a:t>W</a:t>
            </a:r>
            <a:r>
              <a:rPr sz="2050" spc="-25" dirty="0"/>
              <a:t> </a:t>
            </a:r>
            <a:r>
              <a:rPr sz="2050" spc="-415" dirty="0"/>
              <a:t>I</a:t>
            </a:r>
            <a:r>
              <a:rPr sz="2050" spc="-25" dirty="0"/>
              <a:t> </a:t>
            </a:r>
            <a:r>
              <a:rPr sz="2050" spc="-200" dirty="0"/>
              <a:t>POLITYK</a:t>
            </a:r>
            <a:endParaRPr sz="2050"/>
          </a:p>
        </p:txBody>
      </p:sp>
      <p:sp>
        <p:nvSpPr>
          <p:cNvPr id="51" name="object 51"/>
          <p:cNvSpPr txBox="1"/>
          <p:nvPr/>
        </p:nvSpPr>
        <p:spPr>
          <a:xfrm>
            <a:off x="1840229" y="1874584"/>
            <a:ext cx="16420465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950" b="1" spc="-110" dirty="0">
                <a:solidFill>
                  <a:srgbClr val="212752"/>
                </a:solidFill>
                <a:latin typeface="Tahoma"/>
                <a:cs typeface="Tahoma"/>
              </a:rPr>
              <a:t>Średnioroczne</a:t>
            </a:r>
            <a:r>
              <a:rPr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130" dirty="0" err="1">
                <a:solidFill>
                  <a:srgbClr val="212752"/>
                </a:solidFill>
                <a:latin typeface="Tahoma"/>
                <a:cs typeface="Tahoma"/>
              </a:rPr>
              <a:t>stężenia</a:t>
            </a:r>
            <a:r>
              <a:rPr sz="4950" b="1" spc="-5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55" dirty="0" err="1">
                <a:solidFill>
                  <a:srgbClr val="212752"/>
                </a:solidFill>
                <a:latin typeface="Tahoma"/>
                <a:cs typeface="Tahoma"/>
              </a:rPr>
              <a:t>benzenu</a:t>
            </a:r>
            <a:r>
              <a:rPr lang="pl-PL" sz="4950" b="1" spc="-6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lang="pl-PL" sz="4950" b="1" spc="-143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lang="pl-PL" sz="4950" b="1" spc="-450" dirty="0">
                <a:solidFill>
                  <a:srgbClr val="212752"/>
                </a:solidFill>
                <a:latin typeface="Tahoma"/>
                <a:cs typeface="Tahoma"/>
              </a:rPr>
              <a:t>w</a:t>
            </a:r>
            <a:r>
              <a:rPr lang="pl-PL"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lang="pl-PL" sz="4950" b="1" spc="10" dirty="0">
                <a:solidFill>
                  <a:srgbClr val="212752"/>
                </a:solidFill>
                <a:latin typeface="Tahoma"/>
                <a:cs typeface="Tahoma"/>
              </a:rPr>
              <a:t>latach</a:t>
            </a:r>
            <a:r>
              <a:rPr lang="pl-PL" sz="4950" b="1" spc="-6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lang="pl-PL" sz="4950" b="1" spc="-355" dirty="0">
                <a:solidFill>
                  <a:srgbClr val="212752"/>
                </a:solidFill>
                <a:latin typeface="Tahoma"/>
                <a:cs typeface="Tahoma"/>
              </a:rPr>
              <a:t>2015-2025</a:t>
            </a:r>
            <a:endParaRPr sz="4950" dirty="0">
              <a:latin typeface="Tahoma"/>
              <a:cs typeface="Tahoma"/>
            </a:endParaRPr>
          </a:p>
        </p:txBody>
      </p:sp>
      <p:pic>
        <p:nvPicPr>
          <p:cNvPr id="57" name="object 5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0645" y="0"/>
            <a:ext cx="23454" cy="1452939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16201837" y="10354902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67" name="object 39">
            <a:extLst>
              <a:ext uri="{FF2B5EF4-FFF2-40B4-BE49-F238E27FC236}">
                <a16:creationId xmlns:a16="http://schemas.microsoft.com/office/drawing/2014/main" id="{465CC7B6-D1D9-6164-F3BA-C61B509CE8B6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24/28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68" name="Obraz 67">
            <a:extLst>
              <a:ext uri="{FF2B5EF4-FFF2-40B4-BE49-F238E27FC236}">
                <a16:creationId xmlns:a16="http://schemas.microsoft.com/office/drawing/2014/main" id="{7A2FE2BA-24D6-4E5D-6ADC-0F0BE6C5C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5170852-500F-3C91-EBE1-6D492ADE194D}"/>
              </a:ext>
            </a:extLst>
          </p:cNvPr>
          <p:cNvSpPr txBox="1"/>
          <p:nvPr/>
        </p:nvSpPr>
        <p:spPr>
          <a:xfrm>
            <a:off x="15734661" y="7462614"/>
            <a:ext cx="3075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stężenie [µg/m</a:t>
            </a:r>
            <a:r>
              <a:rPr lang="pl-PL" baseline="30000" dirty="0"/>
              <a:t>3</a:t>
            </a:r>
            <a:r>
              <a:rPr lang="pl-PL" dirty="0"/>
              <a:t>]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4C2AE56-D1AC-A9E8-286A-27D132053F5A}"/>
              </a:ext>
            </a:extLst>
          </p:cNvPr>
          <p:cNvSpPr/>
          <p:nvPr/>
        </p:nvSpPr>
        <p:spPr>
          <a:xfrm>
            <a:off x="15257652" y="7458691"/>
            <a:ext cx="495828" cy="3474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C694D0D6-5967-2816-E9D8-FA94796E5F5E}"/>
              </a:ext>
            </a:extLst>
          </p:cNvPr>
          <p:cNvCxnSpPr>
            <a:cxnSpLocks/>
          </p:cNvCxnSpPr>
          <p:nvPr/>
        </p:nvCxnSpPr>
        <p:spPr>
          <a:xfrm>
            <a:off x="15257652" y="8321675"/>
            <a:ext cx="35965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4E62382-E768-972B-F6DA-22973DAE2FAB}"/>
              </a:ext>
            </a:extLst>
          </p:cNvPr>
          <p:cNvSpPr txBox="1"/>
          <p:nvPr/>
        </p:nvSpPr>
        <p:spPr>
          <a:xfrm>
            <a:off x="15757200" y="8054545"/>
            <a:ext cx="3401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dopuszczalne średnioroczne stężenie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F5C04FD0-9FBE-6AFA-4E5E-0CC0769F74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151886"/>
              </p:ext>
            </p:extLst>
          </p:nvPr>
        </p:nvGraphicFramePr>
        <p:xfrm>
          <a:off x="3651250" y="3274522"/>
          <a:ext cx="11466508" cy="5894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ADE2087B-7B2C-2B57-F597-247FCF8E38FF}"/>
              </a:ext>
            </a:extLst>
          </p:cNvPr>
          <p:cNvCxnSpPr/>
          <p:nvPr/>
        </p:nvCxnSpPr>
        <p:spPr>
          <a:xfrm>
            <a:off x="4032250" y="4359275"/>
            <a:ext cx="9448800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object 2">
            <a:extLst>
              <a:ext uri="{FF2B5EF4-FFF2-40B4-BE49-F238E27FC236}">
                <a16:creationId xmlns:a16="http://schemas.microsoft.com/office/drawing/2014/main" id="{44466B9B-1C52-CBF9-7244-645707B67702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25" name="object 3">
              <a:extLst>
                <a:ext uri="{FF2B5EF4-FFF2-40B4-BE49-F238E27FC236}">
                  <a16:creationId xmlns:a16="http://schemas.microsoft.com/office/drawing/2014/main" id="{9E11DCDB-A319-CF4C-D27F-8B87356167B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26" name="object 4">
              <a:extLst>
                <a:ext uri="{FF2B5EF4-FFF2-40B4-BE49-F238E27FC236}">
                  <a16:creationId xmlns:a16="http://schemas.microsoft.com/office/drawing/2014/main" id="{FF512F9C-D231-53E9-9F70-99CDCEA0292D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0"/>
            <a:ext cx="20104100" cy="1424305"/>
            <a:chOff x="0" y="0"/>
            <a:chExt cx="20104100" cy="142430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240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18645"/>
              <a:ext cx="20087590" cy="1204595"/>
            </a:xfrm>
            <a:custGeom>
              <a:avLst/>
              <a:gdLst/>
              <a:ahLst/>
              <a:cxnLst/>
              <a:rect l="l" t="t" r="r" b="b"/>
              <a:pathLst>
                <a:path w="20087590" h="1204595">
                  <a:moveTo>
                    <a:pt x="20087295" y="0"/>
                  </a:moveTo>
                  <a:lnTo>
                    <a:pt x="0" y="0"/>
                  </a:lnTo>
                  <a:lnTo>
                    <a:pt x="0" y="746905"/>
                  </a:lnTo>
                  <a:lnTo>
                    <a:pt x="110869" y="765247"/>
                  </a:lnTo>
                  <a:lnTo>
                    <a:pt x="237580" y="785660"/>
                  </a:lnTo>
                  <a:lnTo>
                    <a:pt x="363320" y="805351"/>
                  </a:lnTo>
                  <a:lnTo>
                    <a:pt x="488081" y="824332"/>
                  </a:lnTo>
                  <a:lnTo>
                    <a:pt x="611858" y="842615"/>
                  </a:lnTo>
                  <a:lnTo>
                    <a:pt x="734641" y="860212"/>
                  </a:lnTo>
                  <a:lnTo>
                    <a:pt x="856424" y="877133"/>
                  </a:lnTo>
                  <a:lnTo>
                    <a:pt x="977200" y="893391"/>
                  </a:lnTo>
                  <a:lnTo>
                    <a:pt x="1096961" y="908996"/>
                  </a:lnTo>
                  <a:lnTo>
                    <a:pt x="1215700" y="923961"/>
                  </a:lnTo>
                  <a:lnTo>
                    <a:pt x="1333410" y="938297"/>
                  </a:lnTo>
                  <a:lnTo>
                    <a:pt x="1450083" y="952016"/>
                  </a:lnTo>
                  <a:lnTo>
                    <a:pt x="1565712" y="965128"/>
                  </a:lnTo>
                  <a:lnTo>
                    <a:pt x="1680290" y="977646"/>
                  </a:lnTo>
                  <a:lnTo>
                    <a:pt x="1793809" y="989581"/>
                  </a:lnTo>
                  <a:lnTo>
                    <a:pt x="1906262" y="1000944"/>
                  </a:lnTo>
                  <a:lnTo>
                    <a:pt x="2017643" y="1011748"/>
                  </a:lnTo>
                  <a:lnTo>
                    <a:pt x="2127943" y="1022003"/>
                  </a:lnTo>
                  <a:lnTo>
                    <a:pt x="2237155" y="1031721"/>
                  </a:lnTo>
                  <a:lnTo>
                    <a:pt x="2345272" y="1040914"/>
                  </a:lnTo>
                  <a:lnTo>
                    <a:pt x="2505379" y="1053743"/>
                  </a:lnTo>
                  <a:lnTo>
                    <a:pt x="2662980" y="1065455"/>
                  </a:lnTo>
                  <a:lnTo>
                    <a:pt x="2818052" y="1076088"/>
                  </a:lnTo>
                  <a:lnTo>
                    <a:pt x="2970570" y="1085682"/>
                  </a:lnTo>
                  <a:lnTo>
                    <a:pt x="3120509" y="1094276"/>
                  </a:lnTo>
                  <a:lnTo>
                    <a:pt x="3267845" y="1101907"/>
                  </a:lnTo>
                  <a:lnTo>
                    <a:pt x="3412552" y="1108616"/>
                  </a:lnTo>
                  <a:lnTo>
                    <a:pt x="3554607" y="1114440"/>
                  </a:lnTo>
                  <a:lnTo>
                    <a:pt x="3693985" y="1119420"/>
                  </a:lnTo>
                  <a:lnTo>
                    <a:pt x="3830660" y="1123593"/>
                  </a:lnTo>
                  <a:lnTo>
                    <a:pt x="3964608" y="1126999"/>
                  </a:lnTo>
                  <a:lnTo>
                    <a:pt x="4095806" y="1129676"/>
                  </a:lnTo>
                  <a:lnTo>
                    <a:pt x="4266413" y="1132180"/>
                  </a:lnTo>
                  <a:lnTo>
                    <a:pt x="4432027" y="1133549"/>
                  </a:lnTo>
                  <a:lnTo>
                    <a:pt x="4592589" y="1133878"/>
                  </a:lnTo>
                  <a:lnTo>
                    <a:pt x="4748040" y="1133256"/>
                  </a:lnTo>
                  <a:lnTo>
                    <a:pt x="4898323" y="1131778"/>
                  </a:lnTo>
                  <a:lnTo>
                    <a:pt x="5078819" y="1128864"/>
                  </a:lnTo>
                  <a:lnTo>
                    <a:pt x="5184072" y="1126595"/>
                  </a:lnTo>
                  <a:lnTo>
                    <a:pt x="5322221" y="1122971"/>
                  </a:lnTo>
                  <a:lnTo>
                    <a:pt x="5457579" y="1118694"/>
                  </a:lnTo>
                  <a:lnTo>
                    <a:pt x="5590216" y="1113787"/>
                  </a:lnTo>
                  <a:lnTo>
                    <a:pt x="5720204" y="1108274"/>
                  </a:lnTo>
                  <a:lnTo>
                    <a:pt x="5847610" y="1102181"/>
                  </a:lnTo>
                  <a:lnTo>
                    <a:pt x="5972507" y="1095530"/>
                  </a:lnTo>
                  <a:lnTo>
                    <a:pt x="6094964" y="1088348"/>
                  </a:lnTo>
                  <a:lnTo>
                    <a:pt x="6215052" y="1080657"/>
                  </a:lnTo>
                  <a:lnTo>
                    <a:pt x="6332839" y="1072483"/>
                  </a:lnTo>
                  <a:lnTo>
                    <a:pt x="6448398" y="1063850"/>
                  </a:lnTo>
                  <a:lnTo>
                    <a:pt x="6561798" y="1054782"/>
                  </a:lnTo>
                  <a:lnTo>
                    <a:pt x="6673108" y="1045303"/>
                  </a:lnTo>
                  <a:lnTo>
                    <a:pt x="6782400" y="1035438"/>
                  </a:lnTo>
                  <a:lnTo>
                    <a:pt x="6889744" y="1025211"/>
                  </a:lnTo>
                  <a:lnTo>
                    <a:pt x="6995209" y="1014647"/>
                  </a:lnTo>
                  <a:lnTo>
                    <a:pt x="7098866" y="1003769"/>
                  </a:lnTo>
                  <a:lnTo>
                    <a:pt x="7200785" y="992603"/>
                  </a:lnTo>
                  <a:lnTo>
                    <a:pt x="7301037" y="981173"/>
                  </a:lnTo>
                  <a:lnTo>
                    <a:pt x="7448441" y="963585"/>
                  </a:lnTo>
                  <a:lnTo>
                    <a:pt x="7592488" y="945538"/>
                  </a:lnTo>
                  <a:lnTo>
                    <a:pt x="7733414" y="927116"/>
                  </a:lnTo>
                  <a:lnTo>
                    <a:pt x="7916871" y="902112"/>
                  </a:lnTo>
                  <a:lnTo>
                    <a:pt x="8139838" y="870418"/>
                  </a:lnTo>
                  <a:lnTo>
                    <a:pt x="8900417" y="757974"/>
                  </a:lnTo>
                  <a:lnTo>
                    <a:pt x="9104703" y="728832"/>
                  </a:lnTo>
                  <a:lnTo>
                    <a:pt x="9267365" y="706666"/>
                  </a:lnTo>
                  <a:lnTo>
                    <a:pt x="9389284" y="690840"/>
                  </a:lnTo>
                  <a:lnTo>
                    <a:pt x="9511399" y="675788"/>
                  </a:lnTo>
                  <a:lnTo>
                    <a:pt x="9593036" y="666225"/>
                  </a:lnTo>
                  <a:lnTo>
                    <a:pt x="9674935" y="657067"/>
                  </a:lnTo>
                  <a:lnTo>
                    <a:pt x="9757166" y="648339"/>
                  </a:lnTo>
                  <a:lnTo>
                    <a:pt x="9839801" y="640065"/>
                  </a:lnTo>
                  <a:lnTo>
                    <a:pt x="9922910" y="632269"/>
                  </a:lnTo>
                  <a:lnTo>
                    <a:pt x="10006562" y="624976"/>
                  </a:lnTo>
                  <a:lnTo>
                    <a:pt x="10090827" y="618211"/>
                  </a:lnTo>
                  <a:lnTo>
                    <a:pt x="10175777" y="611996"/>
                  </a:lnTo>
                  <a:lnTo>
                    <a:pt x="10261481" y="606358"/>
                  </a:lnTo>
                  <a:lnTo>
                    <a:pt x="10348009" y="601319"/>
                  </a:lnTo>
                  <a:lnTo>
                    <a:pt x="10435431" y="596906"/>
                  </a:lnTo>
                  <a:lnTo>
                    <a:pt x="10523818" y="593141"/>
                  </a:lnTo>
                  <a:lnTo>
                    <a:pt x="10613241" y="590049"/>
                  </a:lnTo>
                  <a:lnTo>
                    <a:pt x="10703768" y="587655"/>
                  </a:lnTo>
                  <a:lnTo>
                    <a:pt x="10795471" y="585983"/>
                  </a:lnTo>
                  <a:lnTo>
                    <a:pt x="10888419" y="585057"/>
                  </a:lnTo>
                  <a:lnTo>
                    <a:pt x="10982682" y="584902"/>
                  </a:lnTo>
                  <a:lnTo>
                    <a:pt x="11078332" y="585541"/>
                  </a:lnTo>
                  <a:lnTo>
                    <a:pt x="11175438" y="587000"/>
                  </a:lnTo>
                  <a:lnTo>
                    <a:pt x="11274070" y="589303"/>
                  </a:lnTo>
                  <a:lnTo>
                    <a:pt x="11374299" y="592474"/>
                  </a:lnTo>
                  <a:lnTo>
                    <a:pt x="11476194" y="596538"/>
                  </a:lnTo>
                  <a:lnTo>
                    <a:pt x="11527789" y="598912"/>
                  </a:lnTo>
                  <a:lnTo>
                    <a:pt x="11579826" y="601518"/>
                  </a:lnTo>
                  <a:lnTo>
                    <a:pt x="11632316" y="604359"/>
                  </a:lnTo>
                  <a:lnTo>
                    <a:pt x="11685266" y="607439"/>
                  </a:lnTo>
                  <a:lnTo>
                    <a:pt x="11738685" y="610760"/>
                  </a:lnTo>
                  <a:lnTo>
                    <a:pt x="11792582" y="614326"/>
                  </a:lnTo>
                  <a:lnTo>
                    <a:pt x="11846966" y="618139"/>
                  </a:lnTo>
                  <a:lnTo>
                    <a:pt x="11901846" y="622202"/>
                  </a:lnTo>
                  <a:lnTo>
                    <a:pt x="11957231" y="626520"/>
                  </a:lnTo>
                  <a:lnTo>
                    <a:pt x="12013128" y="631093"/>
                  </a:lnTo>
                  <a:lnTo>
                    <a:pt x="12069547" y="635927"/>
                  </a:lnTo>
                  <a:lnTo>
                    <a:pt x="12126498" y="641023"/>
                  </a:lnTo>
                  <a:lnTo>
                    <a:pt x="12183987" y="646384"/>
                  </a:lnTo>
                  <a:lnTo>
                    <a:pt x="12242025" y="652015"/>
                  </a:lnTo>
                  <a:lnTo>
                    <a:pt x="12300620" y="657917"/>
                  </a:lnTo>
                  <a:lnTo>
                    <a:pt x="12359781" y="664094"/>
                  </a:lnTo>
                  <a:lnTo>
                    <a:pt x="12419005" y="670495"/>
                  </a:lnTo>
                  <a:lnTo>
                    <a:pt x="12477204" y="676998"/>
                  </a:lnTo>
                  <a:lnTo>
                    <a:pt x="12590648" y="690298"/>
                  </a:lnTo>
                  <a:lnTo>
                    <a:pt x="12700360" y="703965"/>
                  </a:lnTo>
                  <a:lnTo>
                    <a:pt x="12806589" y="717968"/>
                  </a:lnTo>
                  <a:lnTo>
                    <a:pt x="12909583" y="732276"/>
                  </a:lnTo>
                  <a:lnTo>
                    <a:pt x="13009589" y="746861"/>
                  </a:lnTo>
                  <a:lnTo>
                    <a:pt x="13106854" y="761690"/>
                  </a:lnTo>
                  <a:lnTo>
                    <a:pt x="13201627" y="776735"/>
                  </a:lnTo>
                  <a:lnTo>
                    <a:pt x="13294156" y="791964"/>
                  </a:lnTo>
                  <a:lnTo>
                    <a:pt x="13384687" y="807347"/>
                  </a:lnTo>
                  <a:lnTo>
                    <a:pt x="13517282" y="830644"/>
                  </a:lnTo>
                  <a:lnTo>
                    <a:pt x="13689397" y="861964"/>
                  </a:lnTo>
                  <a:lnTo>
                    <a:pt x="14108582" y="940041"/>
                  </a:lnTo>
                  <a:lnTo>
                    <a:pt x="14234667" y="962984"/>
                  </a:lnTo>
                  <a:lnTo>
                    <a:pt x="14362389" y="985522"/>
                  </a:lnTo>
                  <a:lnTo>
                    <a:pt x="14448860" y="1000273"/>
                  </a:lnTo>
                  <a:lnTo>
                    <a:pt x="14536679" y="1014769"/>
                  </a:lnTo>
                  <a:lnTo>
                    <a:pt x="14626092" y="1028978"/>
                  </a:lnTo>
                  <a:lnTo>
                    <a:pt x="14717349" y="1042872"/>
                  </a:lnTo>
                  <a:lnTo>
                    <a:pt x="14810696" y="1056419"/>
                  </a:lnTo>
                  <a:lnTo>
                    <a:pt x="14906381" y="1069590"/>
                  </a:lnTo>
                  <a:lnTo>
                    <a:pt x="15004652" y="1082353"/>
                  </a:lnTo>
                  <a:lnTo>
                    <a:pt x="15105757" y="1094679"/>
                  </a:lnTo>
                  <a:lnTo>
                    <a:pt x="15157450" y="1100669"/>
                  </a:lnTo>
                  <a:lnTo>
                    <a:pt x="15209944" y="1106538"/>
                  </a:lnTo>
                  <a:lnTo>
                    <a:pt x="15263270" y="1112282"/>
                  </a:lnTo>
                  <a:lnTo>
                    <a:pt x="15317459" y="1117898"/>
                  </a:lnTo>
                  <a:lnTo>
                    <a:pt x="15372543" y="1123382"/>
                  </a:lnTo>
                  <a:lnTo>
                    <a:pt x="15428552" y="1128730"/>
                  </a:lnTo>
                  <a:lnTo>
                    <a:pt x="15485517" y="1133938"/>
                  </a:lnTo>
                  <a:lnTo>
                    <a:pt x="15543469" y="1139003"/>
                  </a:lnTo>
                  <a:lnTo>
                    <a:pt x="15602440" y="1143921"/>
                  </a:lnTo>
                  <a:lnTo>
                    <a:pt x="15662459" y="1148687"/>
                  </a:lnTo>
                  <a:lnTo>
                    <a:pt x="15723558" y="1153299"/>
                  </a:lnTo>
                  <a:lnTo>
                    <a:pt x="15785769" y="1157752"/>
                  </a:lnTo>
                  <a:lnTo>
                    <a:pt x="15849121" y="1162042"/>
                  </a:lnTo>
                  <a:lnTo>
                    <a:pt x="15913646" y="1166167"/>
                  </a:lnTo>
                  <a:lnTo>
                    <a:pt x="15979376" y="1170121"/>
                  </a:lnTo>
                  <a:lnTo>
                    <a:pt x="16046340" y="1173902"/>
                  </a:lnTo>
                  <a:lnTo>
                    <a:pt x="16114570" y="1177505"/>
                  </a:lnTo>
                  <a:lnTo>
                    <a:pt x="16184096" y="1180926"/>
                  </a:lnTo>
                  <a:lnTo>
                    <a:pt x="16254951" y="1184162"/>
                  </a:lnTo>
                  <a:lnTo>
                    <a:pt x="16382254" y="1189363"/>
                  </a:lnTo>
                  <a:lnTo>
                    <a:pt x="16508363" y="1193740"/>
                  </a:lnTo>
                  <a:lnTo>
                    <a:pt x="16633260" y="1197317"/>
                  </a:lnTo>
                  <a:lnTo>
                    <a:pt x="16756923" y="1200117"/>
                  </a:lnTo>
                  <a:lnTo>
                    <a:pt x="16879334" y="1202165"/>
                  </a:lnTo>
                  <a:lnTo>
                    <a:pt x="17000473" y="1203482"/>
                  </a:lnTo>
                  <a:lnTo>
                    <a:pt x="17120320" y="1204094"/>
                  </a:lnTo>
                  <a:lnTo>
                    <a:pt x="17238855" y="1204022"/>
                  </a:lnTo>
                  <a:lnTo>
                    <a:pt x="17356059" y="1203291"/>
                  </a:lnTo>
                  <a:lnTo>
                    <a:pt x="17471911" y="1201923"/>
                  </a:lnTo>
                  <a:lnTo>
                    <a:pt x="17586393" y="1199942"/>
                  </a:lnTo>
                  <a:lnTo>
                    <a:pt x="17699485" y="1197372"/>
                  </a:lnTo>
                  <a:lnTo>
                    <a:pt x="17811166" y="1194236"/>
                  </a:lnTo>
                  <a:lnTo>
                    <a:pt x="17921418" y="1190556"/>
                  </a:lnTo>
                  <a:lnTo>
                    <a:pt x="18030220" y="1186357"/>
                  </a:lnTo>
                  <a:lnTo>
                    <a:pt x="18137552" y="1181663"/>
                  </a:lnTo>
                  <a:lnTo>
                    <a:pt x="18243396" y="1176495"/>
                  </a:lnTo>
                  <a:lnTo>
                    <a:pt x="18347731" y="1170878"/>
                  </a:lnTo>
                  <a:lnTo>
                    <a:pt x="18450538" y="1164834"/>
                  </a:lnTo>
                  <a:lnTo>
                    <a:pt x="18551797" y="1158389"/>
                  </a:lnTo>
                  <a:lnTo>
                    <a:pt x="18651488" y="1151563"/>
                  </a:lnTo>
                  <a:lnTo>
                    <a:pt x="18749592" y="1144382"/>
                  </a:lnTo>
                  <a:lnTo>
                    <a:pt x="18846089" y="1136868"/>
                  </a:lnTo>
                  <a:lnTo>
                    <a:pt x="18940959" y="1129045"/>
                  </a:lnTo>
                  <a:lnTo>
                    <a:pt x="19080170" y="1116782"/>
                  </a:lnTo>
                  <a:lnTo>
                    <a:pt x="19215611" y="1103955"/>
                  </a:lnTo>
                  <a:lnTo>
                    <a:pt x="19347213" y="1090642"/>
                  </a:lnTo>
                  <a:lnTo>
                    <a:pt x="19474912" y="1076922"/>
                  </a:lnTo>
                  <a:lnTo>
                    <a:pt x="19598641" y="1062874"/>
                  </a:lnTo>
                  <a:lnTo>
                    <a:pt x="19718332" y="1048578"/>
                  </a:lnTo>
                  <a:lnTo>
                    <a:pt x="19871526" y="1029264"/>
                  </a:lnTo>
                  <a:lnTo>
                    <a:pt x="20017268" y="1009836"/>
                  </a:lnTo>
                  <a:lnTo>
                    <a:pt x="20087295" y="1000137"/>
                  </a:lnTo>
                  <a:lnTo>
                    <a:pt x="20087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091194" y="341852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182553" y="10347605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4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6214" y="333999"/>
            <a:ext cx="518668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70" dirty="0">
                <a:solidFill>
                  <a:srgbClr val="002060"/>
                </a:solidFill>
                <a:latin typeface="Tahoma"/>
                <a:cs typeface="Tahoma"/>
              </a:rPr>
              <a:t>VI</a:t>
            </a:r>
            <a:r>
              <a:rPr sz="2050" b="1" spc="-90" dirty="0">
                <a:solidFill>
                  <a:srgbClr val="002060"/>
                </a:solidFill>
                <a:latin typeface="Tahoma"/>
                <a:cs typeface="Tahoma"/>
              </a:rPr>
              <a:t>.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35" dirty="0">
                <a:solidFill>
                  <a:srgbClr val="002060"/>
                </a:solidFill>
                <a:latin typeface="Tahoma"/>
                <a:cs typeface="Tahoma"/>
              </a:rPr>
              <a:t>INFORMACJA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002060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150" dirty="0">
                <a:solidFill>
                  <a:srgbClr val="002060"/>
                </a:solidFill>
                <a:latin typeface="Tahoma"/>
                <a:cs typeface="Tahoma"/>
              </a:rPr>
              <a:t>REALIZACJ</a:t>
            </a:r>
            <a:r>
              <a:rPr sz="2050" b="1" spc="-114" dirty="0">
                <a:solidFill>
                  <a:srgbClr val="002060"/>
                </a:solidFill>
                <a:latin typeface="Tahoma"/>
                <a:cs typeface="Tahoma"/>
              </a:rPr>
              <a:t>I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229" dirty="0">
                <a:solidFill>
                  <a:srgbClr val="002060"/>
                </a:solidFill>
                <a:latin typeface="Tahoma"/>
                <a:cs typeface="Tahoma"/>
              </a:rPr>
              <a:t>STRATE</a:t>
            </a:r>
            <a:r>
              <a:rPr sz="2050" b="1" spc="-210" dirty="0">
                <a:solidFill>
                  <a:srgbClr val="002060"/>
                </a:solidFill>
                <a:latin typeface="Tahoma"/>
                <a:cs typeface="Tahoma"/>
              </a:rPr>
              <a:t>GII</a:t>
            </a:r>
            <a:endParaRPr sz="2050" dirty="0">
              <a:solidFill>
                <a:srgbClr val="002060"/>
              </a:solidFill>
              <a:latin typeface="Tahoma"/>
              <a:cs typeface="Tahoma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784764" y="1643983"/>
            <a:ext cx="18781395" cy="22974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l-PL" spc="-275" dirty="0">
                <a:solidFill>
                  <a:schemeClr val="tx2">
                    <a:lumMod val="75000"/>
                  </a:schemeClr>
                </a:solidFill>
              </a:rPr>
              <a:t>Realizacja strategii Gminy Kędzierzyn-Koźle</a:t>
            </a:r>
            <a:br>
              <a:rPr lang="pl-PL" spc="-70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pl-PL" spc="-70" dirty="0">
                <a:solidFill>
                  <a:schemeClr val="tx2">
                    <a:lumMod val="75000"/>
                  </a:schemeClr>
                </a:solidFill>
              </a:rPr>
            </a:br>
            <a:endParaRPr spc="-355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4764" y="3853340"/>
            <a:ext cx="18876645" cy="448007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9255" indent="-377190">
              <a:lnSpc>
                <a:spcPts val="3345"/>
              </a:lnSpc>
              <a:buChar char="-"/>
              <a:tabLst>
                <a:tab pos="389255" algn="l"/>
                <a:tab pos="389890" algn="l"/>
              </a:tabLst>
            </a:pPr>
            <a:endParaRPr lang="pl-PL" sz="3500" spc="-7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indent="-457200">
              <a:lnSpc>
                <a:spcPts val="3345"/>
              </a:lnSpc>
              <a:buFont typeface="Wingdings" panose="05000000000000000000" pitchFamily="2" charset="2"/>
              <a:buChar char="Ø"/>
              <a:tabLst>
                <a:tab pos="389255" algn="l"/>
                <a:tab pos="389890" algn="l"/>
              </a:tabLst>
            </a:pPr>
            <a:r>
              <a:rPr lang="pl-PL" sz="3500" spc="-7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Strategia Rozwiązywania Problemów Społecznych na lata 2021-2025</a:t>
            </a:r>
          </a:p>
          <a:p>
            <a:pPr marL="526415" indent="-514350">
              <a:lnSpc>
                <a:spcPts val="3345"/>
              </a:lnSpc>
              <a:buAutoNum type="arabicPeriod"/>
              <a:tabLst>
                <a:tab pos="389255" algn="l"/>
                <a:tab pos="389890" algn="l"/>
              </a:tabLst>
            </a:pPr>
            <a:endParaRPr lang="pl-PL" sz="3500" spc="-7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indent="-457200">
              <a:lnSpc>
                <a:spcPts val="3345"/>
              </a:lnSpc>
              <a:buFont typeface="Wingdings" panose="05000000000000000000" pitchFamily="2" charset="2"/>
              <a:buChar char="Ø"/>
              <a:tabLst>
                <a:tab pos="389255" algn="l"/>
                <a:tab pos="389890" algn="l"/>
              </a:tabLst>
            </a:pPr>
            <a:r>
              <a:rPr lang="pl-PL" sz="3500" spc="-7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Strategia Rozwoju </a:t>
            </a:r>
            <a:r>
              <a:rPr lang="pl-PL" sz="3500" spc="-7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Elektromobilności</a:t>
            </a:r>
            <a:r>
              <a:rPr lang="pl-PL" sz="3500" spc="-7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Miasta Kędzierzyn-Koźle do 2035 r.</a:t>
            </a:r>
          </a:p>
          <a:p>
            <a:pPr marL="469265" indent="-457200">
              <a:lnSpc>
                <a:spcPts val="3345"/>
              </a:lnSpc>
              <a:buFont typeface="Wingdings" panose="05000000000000000000" pitchFamily="2" charset="2"/>
              <a:buChar char="Ø"/>
              <a:tabLst>
                <a:tab pos="389255" algn="l"/>
                <a:tab pos="389890" algn="l"/>
              </a:tabLst>
            </a:pPr>
            <a:endParaRPr lang="pl-PL" sz="3500" spc="-7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indent="-457200">
              <a:lnSpc>
                <a:spcPts val="3345"/>
              </a:lnSpc>
              <a:buFont typeface="Wingdings" panose="05000000000000000000" pitchFamily="2" charset="2"/>
              <a:buChar char="Ø"/>
              <a:tabLst>
                <a:tab pos="389255" algn="l"/>
                <a:tab pos="389890" algn="l"/>
              </a:tabLst>
            </a:pPr>
            <a:r>
              <a:rPr lang="pl-PL" sz="3500" spc="-7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Strategia Rozwoju Miasta Kędzierzyn-Koźle do 2030 r.</a:t>
            </a:r>
          </a:p>
          <a:p>
            <a:pPr marL="469265" indent="-457200">
              <a:lnSpc>
                <a:spcPts val="3345"/>
              </a:lnSpc>
              <a:buFont typeface="Wingdings" panose="05000000000000000000" pitchFamily="2" charset="2"/>
              <a:buChar char="Ø"/>
              <a:tabLst>
                <a:tab pos="389255" algn="l"/>
                <a:tab pos="389890" algn="l"/>
              </a:tabLst>
            </a:pPr>
            <a:endParaRPr lang="pl-PL" sz="3500" spc="-7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indent="-457200">
              <a:lnSpc>
                <a:spcPts val="3345"/>
              </a:lnSpc>
              <a:buFont typeface="Wingdings" panose="05000000000000000000" pitchFamily="2" charset="2"/>
              <a:buChar char="Ø"/>
              <a:tabLst>
                <a:tab pos="389255" algn="l"/>
                <a:tab pos="389890" algn="l"/>
              </a:tabLst>
            </a:pPr>
            <a:r>
              <a:rPr lang="pl-PL" sz="3500" spc="-7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Strategia Promocji Miasta Kędzierzyn-Koźle na lata 2023-2030</a:t>
            </a: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>
              <a:lnSpc>
                <a:spcPct val="100000"/>
              </a:lnSpc>
              <a:spcBef>
                <a:spcPts val="40"/>
              </a:spcBef>
              <a:tabLst>
                <a:tab pos="490855" algn="l"/>
                <a:tab pos="491490" algn="l"/>
              </a:tabLst>
            </a:pPr>
            <a:endParaRPr lang="pl-PL" sz="3500" spc="-5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>
              <a:lnSpc>
                <a:spcPct val="100000"/>
              </a:lnSpc>
              <a:spcBef>
                <a:spcPts val="40"/>
              </a:spcBef>
              <a:tabLst>
                <a:tab pos="490855" algn="l"/>
                <a:tab pos="491490" algn="l"/>
              </a:tabLst>
            </a:pP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object 39">
            <a:extLst>
              <a:ext uri="{FF2B5EF4-FFF2-40B4-BE49-F238E27FC236}">
                <a16:creationId xmlns:a16="http://schemas.microsoft.com/office/drawing/2014/main" id="{19DEE52E-5EE5-2F72-E1F7-CC4B088C281E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25/28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id="{F9233986-2CCA-A3F9-9087-924585B7B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grpSp>
        <p:nvGrpSpPr>
          <p:cNvPr id="30" name="object 22">
            <a:extLst>
              <a:ext uri="{FF2B5EF4-FFF2-40B4-BE49-F238E27FC236}">
                <a16:creationId xmlns:a16="http://schemas.microsoft.com/office/drawing/2014/main" id="{13AF73B3-A4C4-0B46-0AB1-F9E0CEA5282D}"/>
              </a:ext>
            </a:extLst>
          </p:cNvPr>
          <p:cNvGrpSpPr/>
          <p:nvPr/>
        </p:nvGrpSpPr>
        <p:grpSpPr>
          <a:xfrm>
            <a:off x="13987050" y="7057356"/>
            <a:ext cx="5674359" cy="2255038"/>
            <a:chOff x="12151628" y="6504709"/>
            <a:chExt cx="6664959" cy="3143885"/>
          </a:xfrm>
        </p:grpSpPr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DA0A55E9-CB2D-A581-BE08-FE4B4F4FAC96}"/>
                </a:ext>
              </a:extLst>
            </p:cNvPr>
            <p:cNvSpPr/>
            <p:nvPr/>
          </p:nvSpPr>
          <p:spPr>
            <a:xfrm>
              <a:off x="16120035" y="7936973"/>
              <a:ext cx="162560" cy="0"/>
            </a:xfrm>
            <a:custGeom>
              <a:avLst/>
              <a:gdLst/>
              <a:ahLst/>
              <a:cxnLst/>
              <a:rect l="l" t="t" r="r" b="b"/>
              <a:pathLst>
                <a:path w="162559">
                  <a:moveTo>
                    <a:pt x="0" y="0"/>
                  </a:moveTo>
                  <a:lnTo>
                    <a:pt x="162466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24">
              <a:extLst>
                <a:ext uri="{FF2B5EF4-FFF2-40B4-BE49-F238E27FC236}">
                  <a16:creationId xmlns:a16="http://schemas.microsoft.com/office/drawing/2014/main" id="{D80A35AD-D769-8132-E195-BB7B1AC255B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51628" y="6504709"/>
              <a:ext cx="6664398" cy="3133604"/>
            </a:xfrm>
            <a:prstGeom prst="rect">
              <a:avLst/>
            </a:prstGeom>
          </p:spPr>
        </p:pic>
        <p:sp>
          <p:nvSpPr>
            <p:cNvPr id="33" name="object 25">
              <a:extLst>
                <a:ext uri="{FF2B5EF4-FFF2-40B4-BE49-F238E27FC236}">
                  <a16:creationId xmlns:a16="http://schemas.microsoft.com/office/drawing/2014/main" id="{BB655DC3-D606-663E-D198-ED345443D5E3}"/>
                </a:ext>
              </a:extLst>
            </p:cNvPr>
            <p:cNvSpPr/>
            <p:nvPr/>
          </p:nvSpPr>
          <p:spPr>
            <a:xfrm>
              <a:off x="15764630" y="9632757"/>
              <a:ext cx="264160" cy="0"/>
            </a:xfrm>
            <a:custGeom>
              <a:avLst/>
              <a:gdLst/>
              <a:ahLst/>
              <a:cxnLst/>
              <a:rect l="l" t="t" r="r" b="b"/>
              <a:pathLst>
                <a:path w="264159">
                  <a:moveTo>
                    <a:pt x="0" y="0"/>
                  </a:moveTo>
                  <a:lnTo>
                    <a:pt x="264012" y="0"/>
                  </a:lnTo>
                </a:path>
              </a:pathLst>
            </a:custGeom>
            <a:ln w="31412">
              <a:solidFill>
                <a:srgbClr val="2127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object 2">
            <a:extLst>
              <a:ext uri="{FF2B5EF4-FFF2-40B4-BE49-F238E27FC236}">
                <a16:creationId xmlns:a16="http://schemas.microsoft.com/office/drawing/2014/main" id="{1A13F4FA-2830-39E3-0880-2C883709F17A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2" name="object 3">
              <a:extLst>
                <a:ext uri="{FF2B5EF4-FFF2-40B4-BE49-F238E27FC236}">
                  <a16:creationId xmlns:a16="http://schemas.microsoft.com/office/drawing/2014/main" id="{B01BD81B-7479-CE1B-48E1-AAA33D353FF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3" name="object 4">
              <a:extLst>
                <a:ext uri="{FF2B5EF4-FFF2-40B4-BE49-F238E27FC236}">
                  <a16:creationId xmlns:a16="http://schemas.microsoft.com/office/drawing/2014/main" id="{DBDC239F-0B57-8057-7B7B-CFB201240990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" name="object 2"/>
          <p:cNvGrpSpPr/>
          <p:nvPr/>
        </p:nvGrpSpPr>
        <p:grpSpPr>
          <a:xfrm>
            <a:off x="5813664" y="3415590"/>
            <a:ext cx="6414770" cy="6423025"/>
            <a:chOff x="5813664" y="3415590"/>
            <a:chExt cx="6414770" cy="6423025"/>
          </a:xfrm>
        </p:grpSpPr>
        <p:sp>
          <p:nvSpPr>
            <p:cNvPr id="3" name="object 3"/>
            <p:cNvSpPr/>
            <p:nvPr/>
          </p:nvSpPr>
          <p:spPr>
            <a:xfrm>
              <a:off x="5813664" y="3423524"/>
              <a:ext cx="6414770" cy="6414770"/>
            </a:xfrm>
            <a:custGeom>
              <a:avLst/>
              <a:gdLst/>
              <a:ahLst/>
              <a:cxnLst/>
              <a:rect l="l" t="t" r="r" b="b"/>
              <a:pathLst>
                <a:path w="6414770" h="6414770">
                  <a:moveTo>
                    <a:pt x="3207357" y="0"/>
                  </a:moveTo>
                  <a:lnTo>
                    <a:pt x="3207357" y="3207357"/>
                  </a:lnTo>
                  <a:lnTo>
                    <a:pt x="235134" y="2001939"/>
                  </a:lnTo>
                  <a:lnTo>
                    <a:pt x="216115" y="2049938"/>
                  </a:lnTo>
                  <a:lnTo>
                    <a:pt x="197885" y="2098203"/>
                  </a:lnTo>
                  <a:lnTo>
                    <a:pt x="180444" y="2146723"/>
                  </a:lnTo>
                  <a:lnTo>
                    <a:pt x="163795" y="2195489"/>
                  </a:lnTo>
                  <a:lnTo>
                    <a:pt x="147939" y="2244491"/>
                  </a:lnTo>
                  <a:lnTo>
                    <a:pt x="132879" y="2293719"/>
                  </a:lnTo>
                  <a:lnTo>
                    <a:pt x="118617" y="2343163"/>
                  </a:lnTo>
                  <a:lnTo>
                    <a:pt x="105154" y="2392814"/>
                  </a:lnTo>
                  <a:lnTo>
                    <a:pt x="92491" y="2442662"/>
                  </a:lnTo>
                  <a:lnTo>
                    <a:pt x="80632" y="2492697"/>
                  </a:lnTo>
                  <a:lnTo>
                    <a:pt x="69579" y="2542909"/>
                  </a:lnTo>
                  <a:lnTo>
                    <a:pt x="59331" y="2593288"/>
                  </a:lnTo>
                  <a:lnTo>
                    <a:pt x="49893" y="2643826"/>
                  </a:lnTo>
                  <a:lnTo>
                    <a:pt x="41266" y="2694511"/>
                  </a:lnTo>
                  <a:lnTo>
                    <a:pt x="33451" y="2745335"/>
                  </a:lnTo>
                  <a:lnTo>
                    <a:pt x="26451" y="2796287"/>
                  </a:lnTo>
                  <a:lnTo>
                    <a:pt x="20267" y="2847358"/>
                  </a:lnTo>
                  <a:lnTo>
                    <a:pt x="14901" y="2898538"/>
                  </a:lnTo>
                  <a:lnTo>
                    <a:pt x="10356" y="2949817"/>
                  </a:lnTo>
                  <a:lnTo>
                    <a:pt x="6633" y="3001185"/>
                  </a:lnTo>
                  <a:lnTo>
                    <a:pt x="3733" y="3052633"/>
                  </a:lnTo>
                  <a:lnTo>
                    <a:pt x="1660" y="3104151"/>
                  </a:lnTo>
                  <a:lnTo>
                    <a:pt x="415" y="3155729"/>
                  </a:lnTo>
                  <a:lnTo>
                    <a:pt x="0" y="3207357"/>
                  </a:lnTo>
                  <a:lnTo>
                    <a:pt x="355" y="3255583"/>
                  </a:lnTo>
                  <a:lnTo>
                    <a:pt x="1417" y="3303638"/>
                  </a:lnTo>
                  <a:lnTo>
                    <a:pt x="3181" y="3351517"/>
                  </a:lnTo>
                  <a:lnTo>
                    <a:pt x="5643" y="3399214"/>
                  </a:lnTo>
                  <a:lnTo>
                    <a:pt x="8797" y="3446726"/>
                  </a:lnTo>
                  <a:lnTo>
                    <a:pt x="12638" y="3494046"/>
                  </a:lnTo>
                  <a:lnTo>
                    <a:pt x="17161" y="3541170"/>
                  </a:lnTo>
                  <a:lnTo>
                    <a:pt x="22362" y="3588093"/>
                  </a:lnTo>
                  <a:lnTo>
                    <a:pt x="28235" y="3634810"/>
                  </a:lnTo>
                  <a:lnTo>
                    <a:pt x="34776" y="3681316"/>
                  </a:lnTo>
                  <a:lnTo>
                    <a:pt x="41979" y="3727606"/>
                  </a:lnTo>
                  <a:lnTo>
                    <a:pt x="49839" y="3773676"/>
                  </a:lnTo>
                  <a:lnTo>
                    <a:pt x="58352" y="3819519"/>
                  </a:lnTo>
                  <a:lnTo>
                    <a:pt x="67512" y="3865132"/>
                  </a:lnTo>
                  <a:lnTo>
                    <a:pt x="77315" y="3910509"/>
                  </a:lnTo>
                  <a:lnTo>
                    <a:pt x="87756" y="3955645"/>
                  </a:lnTo>
                  <a:lnTo>
                    <a:pt x="98830" y="4000535"/>
                  </a:lnTo>
                  <a:lnTo>
                    <a:pt x="110531" y="4045175"/>
                  </a:lnTo>
                  <a:lnTo>
                    <a:pt x="122855" y="4089559"/>
                  </a:lnTo>
                  <a:lnTo>
                    <a:pt x="135796" y="4133683"/>
                  </a:lnTo>
                  <a:lnTo>
                    <a:pt x="149351" y="4177541"/>
                  </a:lnTo>
                  <a:lnTo>
                    <a:pt x="163513" y="4221129"/>
                  </a:lnTo>
                  <a:lnTo>
                    <a:pt x="178278" y="4264441"/>
                  </a:lnTo>
                  <a:lnTo>
                    <a:pt x="193642" y="4307473"/>
                  </a:lnTo>
                  <a:lnTo>
                    <a:pt x="209598" y="4350219"/>
                  </a:lnTo>
                  <a:lnTo>
                    <a:pt x="226142" y="4392675"/>
                  </a:lnTo>
                  <a:lnTo>
                    <a:pt x="243269" y="4434836"/>
                  </a:lnTo>
                  <a:lnTo>
                    <a:pt x="260975" y="4476696"/>
                  </a:lnTo>
                  <a:lnTo>
                    <a:pt x="279253" y="4518251"/>
                  </a:lnTo>
                  <a:lnTo>
                    <a:pt x="298100" y="4559496"/>
                  </a:lnTo>
                  <a:lnTo>
                    <a:pt x="317510" y="4600426"/>
                  </a:lnTo>
                  <a:lnTo>
                    <a:pt x="337478" y="4641036"/>
                  </a:lnTo>
                  <a:lnTo>
                    <a:pt x="358000" y="4681321"/>
                  </a:lnTo>
                  <a:lnTo>
                    <a:pt x="379070" y="4721276"/>
                  </a:lnTo>
                  <a:lnTo>
                    <a:pt x="400683" y="4760895"/>
                  </a:lnTo>
                  <a:lnTo>
                    <a:pt x="422834" y="4800175"/>
                  </a:lnTo>
                  <a:lnTo>
                    <a:pt x="445520" y="4839110"/>
                  </a:lnTo>
                  <a:lnTo>
                    <a:pt x="468733" y="4877695"/>
                  </a:lnTo>
                  <a:lnTo>
                    <a:pt x="492470" y="4915925"/>
                  </a:lnTo>
                  <a:lnTo>
                    <a:pt x="516726" y="4953795"/>
                  </a:lnTo>
                  <a:lnTo>
                    <a:pt x="541495" y="4991301"/>
                  </a:lnTo>
                  <a:lnTo>
                    <a:pt x="566773" y="5028437"/>
                  </a:lnTo>
                  <a:lnTo>
                    <a:pt x="592555" y="5065198"/>
                  </a:lnTo>
                  <a:lnTo>
                    <a:pt x="618835" y="5101579"/>
                  </a:lnTo>
                  <a:lnTo>
                    <a:pt x="645609" y="5137576"/>
                  </a:lnTo>
                  <a:lnTo>
                    <a:pt x="672872" y="5173183"/>
                  </a:lnTo>
                  <a:lnTo>
                    <a:pt x="700618" y="5208396"/>
                  </a:lnTo>
                  <a:lnTo>
                    <a:pt x="728844" y="5243209"/>
                  </a:lnTo>
                  <a:lnTo>
                    <a:pt x="757543" y="5277618"/>
                  </a:lnTo>
                  <a:lnTo>
                    <a:pt x="786712" y="5311618"/>
                  </a:lnTo>
                  <a:lnTo>
                    <a:pt x="816344" y="5345203"/>
                  </a:lnTo>
                  <a:lnTo>
                    <a:pt x="846436" y="5378369"/>
                  </a:lnTo>
                  <a:lnTo>
                    <a:pt x="876981" y="5411110"/>
                  </a:lnTo>
                  <a:lnTo>
                    <a:pt x="907976" y="5443422"/>
                  </a:lnTo>
                  <a:lnTo>
                    <a:pt x="939415" y="5475300"/>
                  </a:lnTo>
                  <a:lnTo>
                    <a:pt x="971293" y="5506739"/>
                  </a:lnTo>
                  <a:lnTo>
                    <a:pt x="1003605" y="5537733"/>
                  </a:lnTo>
                  <a:lnTo>
                    <a:pt x="1036346" y="5568279"/>
                  </a:lnTo>
                  <a:lnTo>
                    <a:pt x="1069512" y="5598370"/>
                  </a:lnTo>
                  <a:lnTo>
                    <a:pt x="1103097" y="5628003"/>
                  </a:lnTo>
                  <a:lnTo>
                    <a:pt x="1137096" y="5657171"/>
                  </a:lnTo>
                  <a:lnTo>
                    <a:pt x="1171505" y="5685871"/>
                  </a:lnTo>
                  <a:lnTo>
                    <a:pt x="1206318" y="5714096"/>
                  </a:lnTo>
                  <a:lnTo>
                    <a:pt x="1241531" y="5741843"/>
                  </a:lnTo>
                  <a:lnTo>
                    <a:pt x="1277139" y="5769106"/>
                  </a:lnTo>
                  <a:lnTo>
                    <a:pt x="1313135" y="5795880"/>
                  </a:lnTo>
                  <a:lnTo>
                    <a:pt x="1349517" y="5822160"/>
                  </a:lnTo>
                  <a:lnTo>
                    <a:pt x="1386278" y="5847942"/>
                  </a:lnTo>
                  <a:lnTo>
                    <a:pt x="1423414" y="5873220"/>
                  </a:lnTo>
                  <a:lnTo>
                    <a:pt x="1460919" y="5897989"/>
                  </a:lnTo>
                  <a:lnTo>
                    <a:pt x="1498790" y="5922244"/>
                  </a:lnTo>
                  <a:lnTo>
                    <a:pt x="1537020" y="5945982"/>
                  </a:lnTo>
                  <a:lnTo>
                    <a:pt x="1575605" y="5969195"/>
                  </a:lnTo>
                  <a:lnTo>
                    <a:pt x="1614540" y="5991880"/>
                  </a:lnTo>
                  <a:lnTo>
                    <a:pt x="1653819" y="6014032"/>
                  </a:lnTo>
                  <a:lnTo>
                    <a:pt x="1693439" y="6035645"/>
                  </a:lnTo>
                  <a:lnTo>
                    <a:pt x="1733394" y="6056715"/>
                  </a:lnTo>
                  <a:lnTo>
                    <a:pt x="1773679" y="6077236"/>
                  </a:lnTo>
                  <a:lnTo>
                    <a:pt x="1814288" y="6097205"/>
                  </a:lnTo>
                  <a:lnTo>
                    <a:pt x="1855218" y="6116614"/>
                  </a:lnTo>
                  <a:lnTo>
                    <a:pt x="1896463" y="6135461"/>
                  </a:lnTo>
                  <a:lnTo>
                    <a:pt x="1938019" y="6153740"/>
                  </a:lnTo>
                  <a:lnTo>
                    <a:pt x="1979879" y="6171445"/>
                  </a:lnTo>
                  <a:lnTo>
                    <a:pt x="2022040" y="6188573"/>
                  </a:lnTo>
                  <a:lnTo>
                    <a:pt x="2064496" y="6205117"/>
                  </a:lnTo>
                  <a:lnTo>
                    <a:pt x="2107242" y="6221073"/>
                  </a:lnTo>
                  <a:lnTo>
                    <a:pt x="2150274" y="6236436"/>
                  </a:lnTo>
                  <a:lnTo>
                    <a:pt x="2193586" y="6251201"/>
                  </a:lnTo>
                  <a:lnTo>
                    <a:pt x="2237174" y="6265364"/>
                  </a:lnTo>
                  <a:lnTo>
                    <a:pt x="2281032" y="6278918"/>
                  </a:lnTo>
                  <a:lnTo>
                    <a:pt x="2325155" y="6291860"/>
                  </a:lnTo>
                  <a:lnTo>
                    <a:pt x="2369540" y="6304184"/>
                  </a:lnTo>
                  <a:lnTo>
                    <a:pt x="2414179" y="6315885"/>
                  </a:lnTo>
                  <a:lnTo>
                    <a:pt x="2459070" y="6326958"/>
                  </a:lnTo>
                  <a:lnTo>
                    <a:pt x="2504206" y="6337399"/>
                  </a:lnTo>
                  <a:lnTo>
                    <a:pt x="2549583" y="6347202"/>
                  </a:lnTo>
                  <a:lnTo>
                    <a:pt x="2595196" y="6356363"/>
                  </a:lnTo>
                  <a:lnTo>
                    <a:pt x="2641039" y="6364876"/>
                  </a:lnTo>
                  <a:lnTo>
                    <a:pt x="2687108" y="6372736"/>
                  </a:lnTo>
                  <a:lnTo>
                    <a:pt x="2733399" y="6379939"/>
                  </a:lnTo>
                  <a:lnTo>
                    <a:pt x="2779905" y="6386480"/>
                  </a:lnTo>
                  <a:lnTo>
                    <a:pt x="2826622" y="6392353"/>
                  </a:lnTo>
                  <a:lnTo>
                    <a:pt x="2873545" y="6397553"/>
                  </a:lnTo>
                  <a:lnTo>
                    <a:pt x="2920669" y="6402077"/>
                  </a:lnTo>
                  <a:lnTo>
                    <a:pt x="2967989" y="6405918"/>
                  </a:lnTo>
                  <a:lnTo>
                    <a:pt x="3015500" y="6409072"/>
                  </a:lnTo>
                  <a:lnTo>
                    <a:pt x="3063198" y="6411533"/>
                  </a:lnTo>
                  <a:lnTo>
                    <a:pt x="3111076" y="6413298"/>
                  </a:lnTo>
                  <a:lnTo>
                    <a:pt x="3159131" y="6414360"/>
                  </a:lnTo>
                  <a:lnTo>
                    <a:pt x="3207357" y="6414715"/>
                  </a:lnTo>
                  <a:lnTo>
                    <a:pt x="3255583" y="6414360"/>
                  </a:lnTo>
                  <a:lnTo>
                    <a:pt x="3303638" y="6413298"/>
                  </a:lnTo>
                  <a:lnTo>
                    <a:pt x="3351517" y="6411533"/>
                  </a:lnTo>
                  <a:lnTo>
                    <a:pt x="3399214" y="6409072"/>
                  </a:lnTo>
                  <a:lnTo>
                    <a:pt x="3446726" y="6405918"/>
                  </a:lnTo>
                  <a:lnTo>
                    <a:pt x="3494046" y="6402077"/>
                  </a:lnTo>
                  <a:lnTo>
                    <a:pt x="3541170" y="6397553"/>
                  </a:lnTo>
                  <a:lnTo>
                    <a:pt x="3588093" y="6392353"/>
                  </a:lnTo>
                  <a:lnTo>
                    <a:pt x="3634810" y="6386480"/>
                  </a:lnTo>
                  <a:lnTo>
                    <a:pt x="3681316" y="6379939"/>
                  </a:lnTo>
                  <a:lnTo>
                    <a:pt x="3727606" y="6372736"/>
                  </a:lnTo>
                  <a:lnTo>
                    <a:pt x="3773676" y="6364876"/>
                  </a:lnTo>
                  <a:lnTo>
                    <a:pt x="3819519" y="6356363"/>
                  </a:lnTo>
                  <a:lnTo>
                    <a:pt x="3865132" y="6347202"/>
                  </a:lnTo>
                  <a:lnTo>
                    <a:pt x="3910509" y="6337399"/>
                  </a:lnTo>
                  <a:lnTo>
                    <a:pt x="3955645" y="6326958"/>
                  </a:lnTo>
                  <a:lnTo>
                    <a:pt x="4000535" y="6315885"/>
                  </a:lnTo>
                  <a:lnTo>
                    <a:pt x="4045175" y="6304184"/>
                  </a:lnTo>
                  <a:lnTo>
                    <a:pt x="4089559" y="6291860"/>
                  </a:lnTo>
                  <a:lnTo>
                    <a:pt x="4133683" y="6278918"/>
                  </a:lnTo>
                  <a:lnTo>
                    <a:pt x="4177541" y="6265364"/>
                  </a:lnTo>
                  <a:lnTo>
                    <a:pt x="4221129" y="6251201"/>
                  </a:lnTo>
                  <a:lnTo>
                    <a:pt x="4264441" y="6236436"/>
                  </a:lnTo>
                  <a:lnTo>
                    <a:pt x="4307473" y="6221073"/>
                  </a:lnTo>
                  <a:lnTo>
                    <a:pt x="4350219" y="6205117"/>
                  </a:lnTo>
                  <a:lnTo>
                    <a:pt x="4392675" y="6188573"/>
                  </a:lnTo>
                  <a:lnTo>
                    <a:pt x="4434836" y="6171445"/>
                  </a:lnTo>
                  <a:lnTo>
                    <a:pt x="4476696" y="6153740"/>
                  </a:lnTo>
                  <a:lnTo>
                    <a:pt x="4518251" y="6135461"/>
                  </a:lnTo>
                  <a:lnTo>
                    <a:pt x="4559496" y="6116614"/>
                  </a:lnTo>
                  <a:lnTo>
                    <a:pt x="4600426" y="6097205"/>
                  </a:lnTo>
                  <a:lnTo>
                    <a:pt x="4641036" y="6077236"/>
                  </a:lnTo>
                  <a:lnTo>
                    <a:pt x="4681321" y="6056715"/>
                  </a:lnTo>
                  <a:lnTo>
                    <a:pt x="4721276" y="6035645"/>
                  </a:lnTo>
                  <a:lnTo>
                    <a:pt x="4760895" y="6014032"/>
                  </a:lnTo>
                  <a:lnTo>
                    <a:pt x="4800175" y="5991880"/>
                  </a:lnTo>
                  <a:lnTo>
                    <a:pt x="4839110" y="5969195"/>
                  </a:lnTo>
                  <a:lnTo>
                    <a:pt x="4877695" y="5945982"/>
                  </a:lnTo>
                  <a:lnTo>
                    <a:pt x="4915925" y="5922244"/>
                  </a:lnTo>
                  <a:lnTo>
                    <a:pt x="4953795" y="5897989"/>
                  </a:lnTo>
                  <a:lnTo>
                    <a:pt x="4991301" y="5873220"/>
                  </a:lnTo>
                  <a:lnTo>
                    <a:pt x="5028437" y="5847942"/>
                  </a:lnTo>
                  <a:lnTo>
                    <a:pt x="5065198" y="5822160"/>
                  </a:lnTo>
                  <a:lnTo>
                    <a:pt x="5101579" y="5795880"/>
                  </a:lnTo>
                  <a:lnTo>
                    <a:pt x="5137576" y="5769106"/>
                  </a:lnTo>
                  <a:lnTo>
                    <a:pt x="5173183" y="5741843"/>
                  </a:lnTo>
                  <a:lnTo>
                    <a:pt x="5208396" y="5714096"/>
                  </a:lnTo>
                  <a:lnTo>
                    <a:pt x="5243209" y="5685871"/>
                  </a:lnTo>
                  <a:lnTo>
                    <a:pt x="5277618" y="5657171"/>
                  </a:lnTo>
                  <a:lnTo>
                    <a:pt x="5311618" y="5628003"/>
                  </a:lnTo>
                  <a:lnTo>
                    <a:pt x="5345203" y="5598370"/>
                  </a:lnTo>
                  <a:lnTo>
                    <a:pt x="5378369" y="5568279"/>
                  </a:lnTo>
                  <a:lnTo>
                    <a:pt x="5411110" y="5537733"/>
                  </a:lnTo>
                  <a:lnTo>
                    <a:pt x="5443422" y="5506739"/>
                  </a:lnTo>
                  <a:lnTo>
                    <a:pt x="5475300" y="5475300"/>
                  </a:lnTo>
                  <a:lnTo>
                    <a:pt x="5506739" y="5443422"/>
                  </a:lnTo>
                  <a:lnTo>
                    <a:pt x="5537733" y="5411110"/>
                  </a:lnTo>
                  <a:lnTo>
                    <a:pt x="5568279" y="5378369"/>
                  </a:lnTo>
                  <a:lnTo>
                    <a:pt x="5598370" y="5345203"/>
                  </a:lnTo>
                  <a:lnTo>
                    <a:pt x="5628003" y="5311618"/>
                  </a:lnTo>
                  <a:lnTo>
                    <a:pt x="5657171" y="5277618"/>
                  </a:lnTo>
                  <a:lnTo>
                    <a:pt x="5685871" y="5243209"/>
                  </a:lnTo>
                  <a:lnTo>
                    <a:pt x="5714096" y="5208396"/>
                  </a:lnTo>
                  <a:lnTo>
                    <a:pt x="5741843" y="5173183"/>
                  </a:lnTo>
                  <a:lnTo>
                    <a:pt x="5769106" y="5137576"/>
                  </a:lnTo>
                  <a:lnTo>
                    <a:pt x="5795880" y="5101579"/>
                  </a:lnTo>
                  <a:lnTo>
                    <a:pt x="5822160" y="5065198"/>
                  </a:lnTo>
                  <a:lnTo>
                    <a:pt x="5847942" y="5028437"/>
                  </a:lnTo>
                  <a:lnTo>
                    <a:pt x="5873220" y="4991301"/>
                  </a:lnTo>
                  <a:lnTo>
                    <a:pt x="5897989" y="4953795"/>
                  </a:lnTo>
                  <a:lnTo>
                    <a:pt x="5922244" y="4915925"/>
                  </a:lnTo>
                  <a:lnTo>
                    <a:pt x="5945982" y="4877695"/>
                  </a:lnTo>
                  <a:lnTo>
                    <a:pt x="5969195" y="4839110"/>
                  </a:lnTo>
                  <a:lnTo>
                    <a:pt x="5991880" y="4800175"/>
                  </a:lnTo>
                  <a:lnTo>
                    <a:pt x="6014032" y="4760895"/>
                  </a:lnTo>
                  <a:lnTo>
                    <a:pt x="6035645" y="4721276"/>
                  </a:lnTo>
                  <a:lnTo>
                    <a:pt x="6056715" y="4681321"/>
                  </a:lnTo>
                  <a:lnTo>
                    <a:pt x="6077236" y="4641036"/>
                  </a:lnTo>
                  <a:lnTo>
                    <a:pt x="6097205" y="4600426"/>
                  </a:lnTo>
                  <a:lnTo>
                    <a:pt x="6116614" y="4559496"/>
                  </a:lnTo>
                  <a:lnTo>
                    <a:pt x="6135461" y="4518251"/>
                  </a:lnTo>
                  <a:lnTo>
                    <a:pt x="6153740" y="4476696"/>
                  </a:lnTo>
                  <a:lnTo>
                    <a:pt x="6171445" y="4434836"/>
                  </a:lnTo>
                  <a:lnTo>
                    <a:pt x="6188573" y="4392675"/>
                  </a:lnTo>
                  <a:lnTo>
                    <a:pt x="6205117" y="4350219"/>
                  </a:lnTo>
                  <a:lnTo>
                    <a:pt x="6221073" y="4307473"/>
                  </a:lnTo>
                  <a:lnTo>
                    <a:pt x="6236436" y="4264441"/>
                  </a:lnTo>
                  <a:lnTo>
                    <a:pt x="6251201" y="4221129"/>
                  </a:lnTo>
                  <a:lnTo>
                    <a:pt x="6265364" y="4177541"/>
                  </a:lnTo>
                  <a:lnTo>
                    <a:pt x="6278918" y="4133683"/>
                  </a:lnTo>
                  <a:lnTo>
                    <a:pt x="6291860" y="4089559"/>
                  </a:lnTo>
                  <a:lnTo>
                    <a:pt x="6304184" y="4045175"/>
                  </a:lnTo>
                  <a:lnTo>
                    <a:pt x="6315885" y="4000535"/>
                  </a:lnTo>
                  <a:lnTo>
                    <a:pt x="6326958" y="3955645"/>
                  </a:lnTo>
                  <a:lnTo>
                    <a:pt x="6337399" y="3910509"/>
                  </a:lnTo>
                  <a:lnTo>
                    <a:pt x="6347202" y="3865132"/>
                  </a:lnTo>
                  <a:lnTo>
                    <a:pt x="6356363" y="3819519"/>
                  </a:lnTo>
                  <a:lnTo>
                    <a:pt x="6364876" y="3773676"/>
                  </a:lnTo>
                  <a:lnTo>
                    <a:pt x="6372736" y="3727606"/>
                  </a:lnTo>
                  <a:lnTo>
                    <a:pt x="6379939" y="3681316"/>
                  </a:lnTo>
                  <a:lnTo>
                    <a:pt x="6386480" y="3634810"/>
                  </a:lnTo>
                  <a:lnTo>
                    <a:pt x="6392353" y="3588093"/>
                  </a:lnTo>
                  <a:lnTo>
                    <a:pt x="6397553" y="3541170"/>
                  </a:lnTo>
                  <a:lnTo>
                    <a:pt x="6402077" y="3494046"/>
                  </a:lnTo>
                  <a:lnTo>
                    <a:pt x="6405918" y="3446726"/>
                  </a:lnTo>
                  <a:lnTo>
                    <a:pt x="6409072" y="3399214"/>
                  </a:lnTo>
                  <a:lnTo>
                    <a:pt x="6411533" y="3351517"/>
                  </a:lnTo>
                  <a:lnTo>
                    <a:pt x="6413298" y="3303638"/>
                  </a:lnTo>
                  <a:lnTo>
                    <a:pt x="6414360" y="3255583"/>
                  </a:lnTo>
                  <a:lnTo>
                    <a:pt x="6414715" y="3207357"/>
                  </a:lnTo>
                  <a:lnTo>
                    <a:pt x="6414360" y="3159131"/>
                  </a:lnTo>
                  <a:lnTo>
                    <a:pt x="6413298" y="3111076"/>
                  </a:lnTo>
                  <a:lnTo>
                    <a:pt x="6411533" y="3063197"/>
                  </a:lnTo>
                  <a:lnTo>
                    <a:pt x="6409072" y="3015499"/>
                  </a:lnTo>
                  <a:lnTo>
                    <a:pt x="6405918" y="2967988"/>
                  </a:lnTo>
                  <a:lnTo>
                    <a:pt x="6402077" y="2920667"/>
                  </a:lnTo>
                  <a:lnTo>
                    <a:pt x="6397553" y="2873543"/>
                  </a:lnTo>
                  <a:lnTo>
                    <a:pt x="6392353" y="2826620"/>
                  </a:lnTo>
                  <a:lnTo>
                    <a:pt x="6386480" y="2779902"/>
                  </a:lnTo>
                  <a:lnTo>
                    <a:pt x="6379939" y="2733396"/>
                  </a:lnTo>
                  <a:lnTo>
                    <a:pt x="6372736" y="2687106"/>
                  </a:lnTo>
                  <a:lnTo>
                    <a:pt x="6364876" y="2641036"/>
                  </a:lnTo>
                  <a:lnTo>
                    <a:pt x="6356363" y="2595193"/>
                  </a:lnTo>
                  <a:lnTo>
                    <a:pt x="6347202" y="2549580"/>
                  </a:lnTo>
                  <a:lnTo>
                    <a:pt x="6337399" y="2504203"/>
                  </a:lnTo>
                  <a:lnTo>
                    <a:pt x="6326958" y="2459067"/>
                  </a:lnTo>
                  <a:lnTo>
                    <a:pt x="6315885" y="2414176"/>
                  </a:lnTo>
                  <a:lnTo>
                    <a:pt x="6304184" y="2369536"/>
                  </a:lnTo>
                  <a:lnTo>
                    <a:pt x="6291860" y="2325152"/>
                  </a:lnTo>
                  <a:lnTo>
                    <a:pt x="6278918" y="2281028"/>
                  </a:lnTo>
                  <a:lnTo>
                    <a:pt x="6265364" y="2237170"/>
                  </a:lnTo>
                  <a:lnTo>
                    <a:pt x="6251201" y="2193582"/>
                  </a:lnTo>
                  <a:lnTo>
                    <a:pt x="6236436" y="2150270"/>
                  </a:lnTo>
                  <a:lnTo>
                    <a:pt x="6221073" y="2107238"/>
                  </a:lnTo>
                  <a:lnTo>
                    <a:pt x="6205117" y="2064491"/>
                  </a:lnTo>
                  <a:lnTo>
                    <a:pt x="6188573" y="2022035"/>
                  </a:lnTo>
                  <a:lnTo>
                    <a:pt x="6171445" y="1979875"/>
                  </a:lnTo>
                  <a:lnTo>
                    <a:pt x="6153740" y="1938014"/>
                  </a:lnTo>
                  <a:lnTo>
                    <a:pt x="6135461" y="1896459"/>
                  </a:lnTo>
                  <a:lnTo>
                    <a:pt x="6116614" y="1855214"/>
                  </a:lnTo>
                  <a:lnTo>
                    <a:pt x="6097205" y="1814284"/>
                  </a:lnTo>
                  <a:lnTo>
                    <a:pt x="6077236" y="1773674"/>
                  </a:lnTo>
                  <a:lnTo>
                    <a:pt x="6056715" y="1733389"/>
                  </a:lnTo>
                  <a:lnTo>
                    <a:pt x="6035645" y="1693434"/>
                  </a:lnTo>
                  <a:lnTo>
                    <a:pt x="6014032" y="1653815"/>
                  </a:lnTo>
                  <a:lnTo>
                    <a:pt x="5991880" y="1614535"/>
                  </a:lnTo>
                  <a:lnTo>
                    <a:pt x="5969195" y="1575600"/>
                  </a:lnTo>
                  <a:lnTo>
                    <a:pt x="5945982" y="1537015"/>
                  </a:lnTo>
                  <a:lnTo>
                    <a:pt x="5922244" y="1498785"/>
                  </a:lnTo>
                  <a:lnTo>
                    <a:pt x="5897989" y="1460915"/>
                  </a:lnTo>
                  <a:lnTo>
                    <a:pt x="5873220" y="1423409"/>
                  </a:lnTo>
                  <a:lnTo>
                    <a:pt x="5847942" y="1386274"/>
                  </a:lnTo>
                  <a:lnTo>
                    <a:pt x="5822160" y="1349512"/>
                  </a:lnTo>
                  <a:lnTo>
                    <a:pt x="5795880" y="1313131"/>
                  </a:lnTo>
                  <a:lnTo>
                    <a:pt x="5769106" y="1277134"/>
                  </a:lnTo>
                  <a:lnTo>
                    <a:pt x="5741843" y="1241527"/>
                  </a:lnTo>
                  <a:lnTo>
                    <a:pt x="5714096" y="1206314"/>
                  </a:lnTo>
                  <a:lnTo>
                    <a:pt x="5685871" y="1171501"/>
                  </a:lnTo>
                  <a:lnTo>
                    <a:pt x="5657171" y="1137092"/>
                  </a:lnTo>
                  <a:lnTo>
                    <a:pt x="5628003" y="1103093"/>
                  </a:lnTo>
                  <a:lnTo>
                    <a:pt x="5598370" y="1069508"/>
                  </a:lnTo>
                  <a:lnTo>
                    <a:pt x="5568279" y="1036342"/>
                  </a:lnTo>
                  <a:lnTo>
                    <a:pt x="5537733" y="1003601"/>
                  </a:lnTo>
                  <a:lnTo>
                    <a:pt x="5506739" y="971289"/>
                  </a:lnTo>
                  <a:lnTo>
                    <a:pt x="5475300" y="939411"/>
                  </a:lnTo>
                  <a:lnTo>
                    <a:pt x="5443422" y="907972"/>
                  </a:lnTo>
                  <a:lnTo>
                    <a:pt x="5411110" y="876977"/>
                  </a:lnTo>
                  <a:lnTo>
                    <a:pt x="5378369" y="846432"/>
                  </a:lnTo>
                  <a:lnTo>
                    <a:pt x="5345203" y="816341"/>
                  </a:lnTo>
                  <a:lnTo>
                    <a:pt x="5311618" y="786708"/>
                  </a:lnTo>
                  <a:lnTo>
                    <a:pt x="5277618" y="757540"/>
                  </a:lnTo>
                  <a:lnTo>
                    <a:pt x="5243209" y="728841"/>
                  </a:lnTo>
                  <a:lnTo>
                    <a:pt x="5208396" y="700615"/>
                  </a:lnTo>
                  <a:lnTo>
                    <a:pt x="5173183" y="672869"/>
                  </a:lnTo>
                  <a:lnTo>
                    <a:pt x="5137576" y="645606"/>
                  </a:lnTo>
                  <a:lnTo>
                    <a:pt x="5101579" y="618832"/>
                  </a:lnTo>
                  <a:lnTo>
                    <a:pt x="5065198" y="592552"/>
                  </a:lnTo>
                  <a:lnTo>
                    <a:pt x="5028437" y="566770"/>
                  </a:lnTo>
                  <a:lnTo>
                    <a:pt x="4991301" y="541492"/>
                  </a:lnTo>
                  <a:lnTo>
                    <a:pt x="4953795" y="516723"/>
                  </a:lnTo>
                  <a:lnTo>
                    <a:pt x="4915925" y="492468"/>
                  </a:lnTo>
                  <a:lnTo>
                    <a:pt x="4877695" y="468731"/>
                  </a:lnTo>
                  <a:lnTo>
                    <a:pt x="4839110" y="445517"/>
                  </a:lnTo>
                  <a:lnTo>
                    <a:pt x="4800175" y="422832"/>
                  </a:lnTo>
                  <a:lnTo>
                    <a:pt x="4760895" y="400681"/>
                  </a:lnTo>
                  <a:lnTo>
                    <a:pt x="4721276" y="379068"/>
                  </a:lnTo>
                  <a:lnTo>
                    <a:pt x="4681321" y="357998"/>
                  </a:lnTo>
                  <a:lnTo>
                    <a:pt x="4641036" y="337476"/>
                  </a:lnTo>
                  <a:lnTo>
                    <a:pt x="4600426" y="317508"/>
                  </a:lnTo>
                  <a:lnTo>
                    <a:pt x="4559496" y="298098"/>
                  </a:lnTo>
                  <a:lnTo>
                    <a:pt x="4518251" y="279252"/>
                  </a:lnTo>
                  <a:lnTo>
                    <a:pt x="4476696" y="260973"/>
                  </a:lnTo>
                  <a:lnTo>
                    <a:pt x="4434836" y="243268"/>
                  </a:lnTo>
                  <a:lnTo>
                    <a:pt x="4392675" y="226141"/>
                  </a:lnTo>
                  <a:lnTo>
                    <a:pt x="4350219" y="209597"/>
                  </a:lnTo>
                  <a:lnTo>
                    <a:pt x="4307473" y="193641"/>
                  </a:lnTo>
                  <a:lnTo>
                    <a:pt x="4264441" y="178277"/>
                  </a:lnTo>
                  <a:lnTo>
                    <a:pt x="4221129" y="163512"/>
                  </a:lnTo>
                  <a:lnTo>
                    <a:pt x="4177541" y="149350"/>
                  </a:lnTo>
                  <a:lnTo>
                    <a:pt x="4133683" y="135795"/>
                  </a:lnTo>
                  <a:lnTo>
                    <a:pt x="4089559" y="122854"/>
                  </a:lnTo>
                  <a:lnTo>
                    <a:pt x="4045175" y="110530"/>
                  </a:lnTo>
                  <a:lnTo>
                    <a:pt x="4000535" y="98829"/>
                  </a:lnTo>
                  <a:lnTo>
                    <a:pt x="3955645" y="87756"/>
                  </a:lnTo>
                  <a:lnTo>
                    <a:pt x="3910509" y="77315"/>
                  </a:lnTo>
                  <a:lnTo>
                    <a:pt x="3865132" y="67512"/>
                  </a:lnTo>
                  <a:lnTo>
                    <a:pt x="3819519" y="58351"/>
                  </a:lnTo>
                  <a:lnTo>
                    <a:pt x="3773676" y="49839"/>
                  </a:lnTo>
                  <a:lnTo>
                    <a:pt x="3727606" y="41978"/>
                  </a:lnTo>
                  <a:lnTo>
                    <a:pt x="3681316" y="34775"/>
                  </a:lnTo>
                  <a:lnTo>
                    <a:pt x="3634810" y="28235"/>
                  </a:lnTo>
                  <a:lnTo>
                    <a:pt x="3588093" y="22362"/>
                  </a:lnTo>
                  <a:lnTo>
                    <a:pt x="3541170" y="17161"/>
                  </a:lnTo>
                  <a:lnTo>
                    <a:pt x="3494046" y="12638"/>
                  </a:lnTo>
                  <a:lnTo>
                    <a:pt x="3446726" y="8797"/>
                  </a:lnTo>
                  <a:lnTo>
                    <a:pt x="3399214" y="5643"/>
                  </a:lnTo>
                  <a:lnTo>
                    <a:pt x="3351517" y="3181"/>
                  </a:lnTo>
                  <a:lnTo>
                    <a:pt x="3303638" y="1417"/>
                  </a:lnTo>
                  <a:lnTo>
                    <a:pt x="3255583" y="355"/>
                  </a:lnTo>
                  <a:lnTo>
                    <a:pt x="3207357" y="0"/>
                  </a:lnTo>
                  <a:close/>
                </a:path>
              </a:pathLst>
            </a:custGeom>
            <a:solidFill>
              <a:srgbClr val="4472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48796" y="3423528"/>
              <a:ext cx="2972435" cy="3207385"/>
            </a:xfrm>
            <a:custGeom>
              <a:avLst/>
              <a:gdLst/>
              <a:ahLst/>
              <a:cxnLst/>
              <a:rect l="l" t="t" r="r" b="b"/>
              <a:pathLst>
                <a:path w="2972434" h="3207384">
                  <a:moveTo>
                    <a:pt x="2972223" y="0"/>
                  </a:moveTo>
                  <a:lnTo>
                    <a:pt x="2922695" y="379"/>
                  </a:lnTo>
                  <a:lnTo>
                    <a:pt x="2873300" y="1516"/>
                  </a:lnTo>
                  <a:lnTo>
                    <a:pt x="2824043" y="3404"/>
                  </a:lnTo>
                  <a:lnTo>
                    <a:pt x="2774932" y="6041"/>
                  </a:lnTo>
                  <a:lnTo>
                    <a:pt x="2725973" y="9420"/>
                  </a:lnTo>
                  <a:lnTo>
                    <a:pt x="2677174" y="13537"/>
                  </a:lnTo>
                  <a:lnTo>
                    <a:pt x="2628540" y="18389"/>
                  </a:lnTo>
                  <a:lnTo>
                    <a:pt x="2580078" y="23970"/>
                  </a:lnTo>
                  <a:lnTo>
                    <a:pt x="2531796" y="30276"/>
                  </a:lnTo>
                  <a:lnTo>
                    <a:pt x="2483701" y="37302"/>
                  </a:lnTo>
                  <a:lnTo>
                    <a:pt x="2435797" y="45044"/>
                  </a:lnTo>
                  <a:lnTo>
                    <a:pt x="2388094" y="53497"/>
                  </a:lnTo>
                  <a:lnTo>
                    <a:pt x="2340597" y="62657"/>
                  </a:lnTo>
                  <a:lnTo>
                    <a:pt x="2293312" y="72518"/>
                  </a:lnTo>
                  <a:lnTo>
                    <a:pt x="2246248" y="83078"/>
                  </a:lnTo>
                  <a:lnTo>
                    <a:pt x="2199410" y="94330"/>
                  </a:lnTo>
                  <a:lnTo>
                    <a:pt x="2152806" y="106271"/>
                  </a:lnTo>
                  <a:lnTo>
                    <a:pt x="2106441" y="118896"/>
                  </a:lnTo>
                  <a:lnTo>
                    <a:pt x="2060323" y="132201"/>
                  </a:lnTo>
                  <a:lnTo>
                    <a:pt x="2014459" y="146180"/>
                  </a:lnTo>
                  <a:lnTo>
                    <a:pt x="1968855" y="160829"/>
                  </a:lnTo>
                  <a:lnTo>
                    <a:pt x="1923518" y="176145"/>
                  </a:lnTo>
                  <a:lnTo>
                    <a:pt x="1878455" y="192121"/>
                  </a:lnTo>
                  <a:lnTo>
                    <a:pt x="1833672" y="208754"/>
                  </a:lnTo>
                  <a:lnTo>
                    <a:pt x="1789177" y="226040"/>
                  </a:lnTo>
                  <a:lnTo>
                    <a:pt x="1744975" y="243973"/>
                  </a:lnTo>
                  <a:lnTo>
                    <a:pt x="1701075" y="262549"/>
                  </a:lnTo>
                  <a:lnTo>
                    <a:pt x="1657481" y="281763"/>
                  </a:lnTo>
                  <a:lnTo>
                    <a:pt x="1614202" y="301612"/>
                  </a:lnTo>
                  <a:lnTo>
                    <a:pt x="1571244" y="322090"/>
                  </a:lnTo>
                  <a:lnTo>
                    <a:pt x="1528614" y="343193"/>
                  </a:lnTo>
                  <a:lnTo>
                    <a:pt x="1486318" y="364916"/>
                  </a:lnTo>
                  <a:lnTo>
                    <a:pt x="1444364" y="387255"/>
                  </a:lnTo>
                  <a:lnTo>
                    <a:pt x="1402757" y="410205"/>
                  </a:lnTo>
                  <a:lnTo>
                    <a:pt x="1361505" y="433762"/>
                  </a:lnTo>
                  <a:lnTo>
                    <a:pt x="1320615" y="457921"/>
                  </a:lnTo>
                  <a:lnTo>
                    <a:pt x="1280093" y="482678"/>
                  </a:lnTo>
                  <a:lnTo>
                    <a:pt x="1239946" y="508028"/>
                  </a:lnTo>
                  <a:lnTo>
                    <a:pt x="1200180" y="533966"/>
                  </a:lnTo>
                  <a:lnTo>
                    <a:pt x="1160803" y="560488"/>
                  </a:lnTo>
                  <a:lnTo>
                    <a:pt x="1121821" y="587590"/>
                  </a:lnTo>
                  <a:lnTo>
                    <a:pt x="1083241" y="615267"/>
                  </a:lnTo>
                  <a:lnTo>
                    <a:pt x="1045070" y="643514"/>
                  </a:lnTo>
                  <a:lnTo>
                    <a:pt x="1007314" y="672327"/>
                  </a:lnTo>
                  <a:lnTo>
                    <a:pt x="969981" y="701701"/>
                  </a:lnTo>
                  <a:lnTo>
                    <a:pt x="933076" y="731632"/>
                  </a:lnTo>
                  <a:lnTo>
                    <a:pt x="896607" y="762115"/>
                  </a:lnTo>
                  <a:lnTo>
                    <a:pt x="860580" y="793145"/>
                  </a:lnTo>
                  <a:lnTo>
                    <a:pt x="825003" y="824719"/>
                  </a:lnTo>
                  <a:lnTo>
                    <a:pt x="789881" y="856831"/>
                  </a:lnTo>
                  <a:lnTo>
                    <a:pt x="755222" y="889478"/>
                  </a:lnTo>
                  <a:lnTo>
                    <a:pt x="721033" y="922654"/>
                  </a:lnTo>
                  <a:lnTo>
                    <a:pt x="687319" y="956354"/>
                  </a:lnTo>
                  <a:lnTo>
                    <a:pt x="654089" y="990576"/>
                  </a:lnTo>
                  <a:lnTo>
                    <a:pt x="621348" y="1025313"/>
                  </a:lnTo>
                  <a:lnTo>
                    <a:pt x="589104" y="1060561"/>
                  </a:lnTo>
                  <a:lnTo>
                    <a:pt x="557362" y="1096316"/>
                  </a:lnTo>
                  <a:lnTo>
                    <a:pt x="526131" y="1132573"/>
                  </a:lnTo>
                  <a:lnTo>
                    <a:pt x="495416" y="1169328"/>
                  </a:lnTo>
                  <a:lnTo>
                    <a:pt x="465224" y="1206576"/>
                  </a:lnTo>
                  <a:lnTo>
                    <a:pt x="435563" y="1244313"/>
                  </a:lnTo>
                  <a:lnTo>
                    <a:pt x="406439" y="1282533"/>
                  </a:lnTo>
                  <a:lnTo>
                    <a:pt x="377858" y="1321233"/>
                  </a:lnTo>
                  <a:lnTo>
                    <a:pt x="349827" y="1360409"/>
                  </a:lnTo>
                  <a:lnTo>
                    <a:pt x="322354" y="1400054"/>
                  </a:lnTo>
                  <a:lnTo>
                    <a:pt x="295444" y="1440165"/>
                  </a:lnTo>
                  <a:lnTo>
                    <a:pt x="269105" y="1480738"/>
                  </a:lnTo>
                  <a:lnTo>
                    <a:pt x="243344" y="1521767"/>
                  </a:lnTo>
                  <a:lnTo>
                    <a:pt x="218166" y="1563249"/>
                  </a:lnTo>
                  <a:lnTo>
                    <a:pt x="193579" y="1605178"/>
                  </a:lnTo>
                  <a:lnTo>
                    <a:pt x="169590" y="1647551"/>
                  </a:lnTo>
                  <a:lnTo>
                    <a:pt x="146206" y="1690362"/>
                  </a:lnTo>
                  <a:lnTo>
                    <a:pt x="123432" y="1733607"/>
                  </a:lnTo>
                  <a:lnTo>
                    <a:pt x="101276" y="1777282"/>
                  </a:lnTo>
                  <a:lnTo>
                    <a:pt x="79744" y="1821381"/>
                  </a:lnTo>
                  <a:lnTo>
                    <a:pt x="58844" y="1865901"/>
                  </a:lnTo>
                  <a:lnTo>
                    <a:pt x="38582" y="1910837"/>
                  </a:lnTo>
                  <a:lnTo>
                    <a:pt x="18965" y="1956185"/>
                  </a:lnTo>
                  <a:lnTo>
                    <a:pt x="0" y="2001939"/>
                  </a:lnTo>
                  <a:lnTo>
                    <a:pt x="2972223" y="3207347"/>
                  </a:lnTo>
                  <a:lnTo>
                    <a:pt x="2972223" y="0"/>
                  </a:lnTo>
                  <a:close/>
                </a:path>
              </a:pathLst>
            </a:custGeom>
            <a:solidFill>
              <a:srgbClr val="E27D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48796" y="3423528"/>
              <a:ext cx="2972435" cy="3207385"/>
            </a:xfrm>
            <a:custGeom>
              <a:avLst/>
              <a:gdLst/>
              <a:ahLst/>
              <a:cxnLst/>
              <a:rect l="l" t="t" r="r" b="b"/>
              <a:pathLst>
                <a:path w="2972434" h="3207384">
                  <a:moveTo>
                    <a:pt x="0" y="2001939"/>
                  </a:moveTo>
                  <a:lnTo>
                    <a:pt x="18965" y="1956185"/>
                  </a:lnTo>
                  <a:lnTo>
                    <a:pt x="38582" y="1910837"/>
                  </a:lnTo>
                  <a:lnTo>
                    <a:pt x="58844" y="1865901"/>
                  </a:lnTo>
                  <a:lnTo>
                    <a:pt x="79744" y="1821381"/>
                  </a:lnTo>
                  <a:lnTo>
                    <a:pt x="101276" y="1777282"/>
                  </a:lnTo>
                  <a:lnTo>
                    <a:pt x="123432" y="1733607"/>
                  </a:lnTo>
                  <a:lnTo>
                    <a:pt x="146206" y="1690362"/>
                  </a:lnTo>
                  <a:lnTo>
                    <a:pt x="169590" y="1647551"/>
                  </a:lnTo>
                  <a:lnTo>
                    <a:pt x="193579" y="1605178"/>
                  </a:lnTo>
                  <a:lnTo>
                    <a:pt x="218166" y="1563249"/>
                  </a:lnTo>
                  <a:lnTo>
                    <a:pt x="243344" y="1521767"/>
                  </a:lnTo>
                  <a:lnTo>
                    <a:pt x="269105" y="1480738"/>
                  </a:lnTo>
                  <a:lnTo>
                    <a:pt x="295444" y="1440165"/>
                  </a:lnTo>
                  <a:lnTo>
                    <a:pt x="322354" y="1400054"/>
                  </a:lnTo>
                  <a:lnTo>
                    <a:pt x="349827" y="1360409"/>
                  </a:lnTo>
                  <a:lnTo>
                    <a:pt x="377858" y="1321233"/>
                  </a:lnTo>
                  <a:lnTo>
                    <a:pt x="406439" y="1282533"/>
                  </a:lnTo>
                  <a:lnTo>
                    <a:pt x="435563" y="1244313"/>
                  </a:lnTo>
                  <a:lnTo>
                    <a:pt x="465224" y="1206576"/>
                  </a:lnTo>
                  <a:lnTo>
                    <a:pt x="495416" y="1169328"/>
                  </a:lnTo>
                  <a:lnTo>
                    <a:pt x="526131" y="1132573"/>
                  </a:lnTo>
                  <a:lnTo>
                    <a:pt x="557362" y="1096316"/>
                  </a:lnTo>
                  <a:lnTo>
                    <a:pt x="589104" y="1060561"/>
                  </a:lnTo>
                  <a:lnTo>
                    <a:pt x="621348" y="1025313"/>
                  </a:lnTo>
                  <a:lnTo>
                    <a:pt x="654089" y="990576"/>
                  </a:lnTo>
                  <a:lnTo>
                    <a:pt x="687319" y="956354"/>
                  </a:lnTo>
                  <a:lnTo>
                    <a:pt x="721033" y="922654"/>
                  </a:lnTo>
                  <a:lnTo>
                    <a:pt x="755222" y="889478"/>
                  </a:lnTo>
                  <a:lnTo>
                    <a:pt x="789881" y="856831"/>
                  </a:lnTo>
                  <a:lnTo>
                    <a:pt x="825003" y="824719"/>
                  </a:lnTo>
                  <a:lnTo>
                    <a:pt x="860580" y="793145"/>
                  </a:lnTo>
                  <a:lnTo>
                    <a:pt x="896607" y="762115"/>
                  </a:lnTo>
                  <a:lnTo>
                    <a:pt x="933076" y="731632"/>
                  </a:lnTo>
                  <a:lnTo>
                    <a:pt x="969981" y="701701"/>
                  </a:lnTo>
                  <a:lnTo>
                    <a:pt x="1007314" y="672327"/>
                  </a:lnTo>
                  <a:lnTo>
                    <a:pt x="1045070" y="643514"/>
                  </a:lnTo>
                  <a:lnTo>
                    <a:pt x="1083241" y="615267"/>
                  </a:lnTo>
                  <a:lnTo>
                    <a:pt x="1121821" y="587590"/>
                  </a:lnTo>
                  <a:lnTo>
                    <a:pt x="1160803" y="560488"/>
                  </a:lnTo>
                  <a:lnTo>
                    <a:pt x="1200180" y="533966"/>
                  </a:lnTo>
                  <a:lnTo>
                    <a:pt x="1239946" y="508028"/>
                  </a:lnTo>
                  <a:lnTo>
                    <a:pt x="1280093" y="482678"/>
                  </a:lnTo>
                  <a:lnTo>
                    <a:pt x="1320615" y="457921"/>
                  </a:lnTo>
                  <a:lnTo>
                    <a:pt x="1361505" y="433762"/>
                  </a:lnTo>
                  <a:lnTo>
                    <a:pt x="1402757" y="410205"/>
                  </a:lnTo>
                  <a:lnTo>
                    <a:pt x="1444364" y="387255"/>
                  </a:lnTo>
                  <a:lnTo>
                    <a:pt x="1486318" y="364916"/>
                  </a:lnTo>
                  <a:lnTo>
                    <a:pt x="1528614" y="343193"/>
                  </a:lnTo>
                  <a:lnTo>
                    <a:pt x="1571244" y="322090"/>
                  </a:lnTo>
                  <a:lnTo>
                    <a:pt x="1614202" y="301612"/>
                  </a:lnTo>
                  <a:lnTo>
                    <a:pt x="1657481" y="281763"/>
                  </a:lnTo>
                  <a:lnTo>
                    <a:pt x="1701075" y="262549"/>
                  </a:lnTo>
                  <a:lnTo>
                    <a:pt x="1744975" y="243973"/>
                  </a:lnTo>
                  <a:lnTo>
                    <a:pt x="1789177" y="226040"/>
                  </a:lnTo>
                  <a:lnTo>
                    <a:pt x="1833672" y="208754"/>
                  </a:lnTo>
                  <a:lnTo>
                    <a:pt x="1878455" y="192121"/>
                  </a:lnTo>
                  <a:lnTo>
                    <a:pt x="1923518" y="176145"/>
                  </a:lnTo>
                  <a:lnTo>
                    <a:pt x="1968855" y="160829"/>
                  </a:lnTo>
                  <a:lnTo>
                    <a:pt x="2014459" y="146180"/>
                  </a:lnTo>
                  <a:lnTo>
                    <a:pt x="2060323" y="132201"/>
                  </a:lnTo>
                  <a:lnTo>
                    <a:pt x="2106441" y="118896"/>
                  </a:lnTo>
                  <a:lnTo>
                    <a:pt x="2152806" y="106271"/>
                  </a:lnTo>
                  <a:lnTo>
                    <a:pt x="2199410" y="94330"/>
                  </a:lnTo>
                  <a:lnTo>
                    <a:pt x="2246248" y="83078"/>
                  </a:lnTo>
                  <a:lnTo>
                    <a:pt x="2293312" y="72518"/>
                  </a:lnTo>
                  <a:lnTo>
                    <a:pt x="2340597" y="62657"/>
                  </a:lnTo>
                  <a:lnTo>
                    <a:pt x="2388094" y="53497"/>
                  </a:lnTo>
                  <a:lnTo>
                    <a:pt x="2435797" y="45044"/>
                  </a:lnTo>
                  <a:lnTo>
                    <a:pt x="2483701" y="37302"/>
                  </a:lnTo>
                  <a:lnTo>
                    <a:pt x="2531796" y="30276"/>
                  </a:lnTo>
                  <a:lnTo>
                    <a:pt x="2580078" y="23970"/>
                  </a:lnTo>
                  <a:lnTo>
                    <a:pt x="2628540" y="18389"/>
                  </a:lnTo>
                  <a:lnTo>
                    <a:pt x="2677174" y="13537"/>
                  </a:lnTo>
                  <a:lnTo>
                    <a:pt x="2725973" y="9420"/>
                  </a:lnTo>
                  <a:lnTo>
                    <a:pt x="2774932" y="6041"/>
                  </a:lnTo>
                  <a:lnTo>
                    <a:pt x="2824043" y="3404"/>
                  </a:lnTo>
                  <a:lnTo>
                    <a:pt x="2873300" y="1516"/>
                  </a:lnTo>
                  <a:lnTo>
                    <a:pt x="2922695" y="379"/>
                  </a:lnTo>
                  <a:lnTo>
                    <a:pt x="2972223" y="0"/>
                  </a:lnTo>
                  <a:lnTo>
                    <a:pt x="2972223" y="3207347"/>
                  </a:lnTo>
                  <a:lnTo>
                    <a:pt x="0" y="2001939"/>
                  </a:lnTo>
                  <a:close/>
                </a:path>
              </a:pathLst>
            </a:custGeom>
            <a:ln w="1570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429195" y="7315437"/>
            <a:ext cx="1207135" cy="190500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100" spc="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lang="pl-PL" sz="6100" spc="5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endParaRPr sz="61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00860" y="4503785"/>
            <a:ext cx="988694" cy="116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l-PL" sz="7500" spc="-15" dirty="0">
                <a:solidFill>
                  <a:srgbClr val="FFFFFF"/>
                </a:solidFill>
                <a:latin typeface="Calibri"/>
                <a:cs typeface="Calibri"/>
              </a:rPr>
              <a:t>16</a:t>
            </a:r>
            <a:endParaRPr sz="75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087548" y="5727720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164707" y="0"/>
                </a:moveTo>
                <a:lnTo>
                  <a:pt x="0" y="0"/>
                </a:lnTo>
                <a:lnTo>
                  <a:pt x="0" y="164717"/>
                </a:lnTo>
                <a:lnTo>
                  <a:pt x="164707" y="164717"/>
                </a:lnTo>
                <a:lnTo>
                  <a:pt x="164707" y="0"/>
                </a:lnTo>
                <a:close/>
              </a:path>
            </a:pathLst>
          </a:custGeom>
          <a:solidFill>
            <a:srgbClr val="4472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087548" y="6655734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164707" y="0"/>
                </a:moveTo>
                <a:lnTo>
                  <a:pt x="0" y="0"/>
                </a:lnTo>
                <a:lnTo>
                  <a:pt x="0" y="164717"/>
                </a:lnTo>
                <a:lnTo>
                  <a:pt x="164707" y="164717"/>
                </a:lnTo>
                <a:lnTo>
                  <a:pt x="164707" y="0"/>
                </a:lnTo>
                <a:close/>
              </a:path>
            </a:pathLst>
          </a:custGeom>
          <a:solidFill>
            <a:srgbClr val="E2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308474" y="5579282"/>
            <a:ext cx="4058776" cy="147989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spc="5" dirty="0">
                <a:solidFill>
                  <a:srgbClr val="595959"/>
                </a:solidFill>
                <a:latin typeface="Calibri"/>
                <a:cs typeface="Calibri"/>
              </a:rPr>
              <a:t>Wykonane</a:t>
            </a:r>
            <a:r>
              <a:rPr sz="2700" spc="-3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700" spc="10" dirty="0">
                <a:solidFill>
                  <a:srgbClr val="595959"/>
                </a:solidFill>
                <a:latin typeface="Calibri"/>
                <a:cs typeface="Calibri"/>
              </a:rPr>
              <a:t>uchwały</a:t>
            </a:r>
            <a:endParaRPr sz="27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7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2700" spc="5" dirty="0">
                <a:solidFill>
                  <a:srgbClr val="595959"/>
                </a:solidFill>
                <a:latin typeface="Calibri"/>
                <a:cs typeface="Calibri"/>
              </a:rPr>
              <a:t>Uchwały</a:t>
            </a:r>
            <a:r>
              <a:rPr sz="27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700" spc="15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7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700" spc="5" dirty="0">
                <a:solidFill>
                  <a:srgbClr val="595959"/>
                </a:solidFill>
                <a:latin typeface="Calibri"/>
                <a:cs typeface="Calibri"/>
              </a:rPr>
              <a:t>trakcie</a:t>
            </a:r>
            <a:r>
              <a:rPr sz="27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700" spc="5" dirty="0">
                <a:solidFill>
                  <a:srgbClr val="595959"/>
                </a:solidFill>
                <a:latin typeface="Calibri"/>
                <a:cs typeface="Calibri"/>
              </a:rPr>
              <a:t>realizacji</a:t>
            </a:r>
            <a:endParaRPr sz="27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-1088" y="0"/>
            <a:ext cx="20105370" cy="1405255"/>
            <a:chOff x="-1088" y="0"/>
            <a:chExt cx="20105370" cy="1405255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99" cy="140519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-1088" y="656"/>
              <a:ext cx="20104100" cy="1204595"/>
            </a:xfrm>
            <a:custGeom>
              <a:avLst/>
              <a:gdLst/>
              <a:ahLst/>
              <a:cxnLst/>
              <a:rect l="l" t="t" r="r" b="b"/>
              <a:pathLst>
                <a:path w="20104100" h="1204595">
                  <a:moveTo>
                    <a:pt x="20104099" y="0"/>
                  </a:moveTo>
                  <a:lnTo>
                    <a:pt x="0" y="0"/>
                  </a:lnTo>
                  <a:lnTo>
                    <a:pt x="0" y="744102"/>
                  </a:lnTo>
                  <a:lnTo>
                    <a:pt x="127674" y="765247"/>
                  </a:lnTo>
                  <a:lnTo>
                    <a:pt x="254385" y="785660"/>
                  </a:lnTo>
                  <a:lnTo>
                    <a:pt x="380125" y="805351"/>
                  </a:lnTo>
                  <a:lnTo>
                    <a:pt x="504886" y="824332"/>
                  </a:lnTo>
                  <a:lnTo>
                    <a:pt x="628662" y="842615"/>
                  </a:lnTo>
                  <a:lnTo>
                    <a:pt x="751446" y="860212"/>
                  </a:lnTo>
                  <a:lnTo>
                    <a:pt x="873229" y="877133"/>
                  </a:lnTo>
                  <a:lnTo>
                    <a:pt x="994005" y="893391"/>
                  </a:lnTo>
                  <a:lnTo>
                    <a:pt x="1113766" y="908996"/>
                  </a:lnTo>
                  <a:lnTo>
                    <a:pt x="1232505" y="923961"/>
                  </a:lnTo>
                  <a:lnTo>
                    <a:pt x="1350214" y="938297"/>
                  </a:lnTo>
                  <a:lnTo>
                    <a:pt x="1466887" y="952016"/>
                  </a:lnTo>
                  <a:lnTo>
                    <a:pt x="1582516" y="965128"/>
                  </a:lnTo>
                  <a:lnTo>
                    <a:pt x="1697094" y="977646"/>
                  </a:lnTo>
                  <a:lnTo>
                    <a:pt x="1810614" y="989581"/>
                  </a:lnTo>
                  <a:lnTo>
                    <a:pt x="1923067" y="1000944"/>
                  </a:lnTo>
                  <a:lnTo>
                    <a:pt x="2034448" y="1011748"/>
                  </a:lnTo>
                  <a:lnTo>
                    <a:pt x="2144747" y="1022003"/>
                  </a:lnTo>
                  <a:lnTo>
                    <a:pt x="2253960" y="1031721"/>
                  </a:lnTo>
                  <a:lnTo>
                    <a:pt x="2362077" y="1040914"/>
                  </a:lnTo>
                  <a:lnTo>
                    <a:pt x="2522183" y="1053743"/>
                  </a:lnTo>
                  <a:lnTo>
                    <a:pt x="2679785" y="1065455"/>
                  </a:lnTo>
                  <a:lnTo>
                    <a:pt x="2834857" y="1076088"/>
                  </a:lnTo>
                  <a:lnTo>
                    <a:pt x="2987375" y="1085682"/>
                  </a:lnTo>
                  <a:lnTo>
                    <a:pt x="3137314" y="1094276"/>
                  </a:lnTo>
                  <a:lnTo>
                    <a:pt x="3284650" y="1101907"/>
                  </a:lnTo>
                  <a:lnTo>
                    <a:pt x="3429357" y="1108616"/>
                  </a:lnTo>
                  <a:lnTo>
                    <a:pt x="3571412" y="1114440"/>
                  </a:lnTo>
                  <a:lnTo>
                    <a:pt x="3710789" y="1119420"/>
                  </a:lnTo>
                  <a:lnTo>
                    <a:pt x="3847465" y="1123593"/>
                  </a:lnTo>
                  <a:lnTo>
                    <a:pt x="3981413" y="1126999"/>
                  </a:lnTo>
                  <a:lnTo>
                    <a:pt x="4112610" y="1129676"/>
                  </a:lnTo>
                  <a:lnTo>
                    <a:pt x="4283218" y="1132180"/>
                  </a:lnTo>
                  <a:lnTo>
                    <a:pt x="4448831" y="1133549"/>
                  </a:lnTo>
                  <a:lnTo>
                    <a:pt x="4609393" y="1133878"/>
                  </a:lnTo>
                  <a:lnTo>
                    <a:pt x="4764845" y="1133256"/>
                  </a:lnTo>
                  <a:lnTo>
                    <a:pt x="4915128" y="1131778"/>
                  </a:lnTo>
                  <a:lnTo>
                    <a:pt x="5095624" y="1128864"/>
                  </a:lnTo>
                  <a:lnTo>
                    <a:pt x="5200876" y="1126595"/>
                  </a:lnTo>
                  <a:lnTo>
                    <a:pt x="5339025" y="1122971"/>
                  </a:lnTo>
                  <a:lnTo>
                    <a:pt x="5474384" y="1118694"/>
                  </a:lnTo>
                  <a:lnTo>
                    <a:pt x="5607021" y="1113787"/>
                  </a:lnTo>
                  <a:lnTo>
                    <a:pt x="5737008" y="1108274"/>
                  </a:lnTo>
                  <a:lnTo>
                    <a:pt x="5864415" y="1102181"/>
                  </a:lnTo>
                  <a:lnTo>
                    <a:pt x="5989312" y="1095530"/>
                  </a:lnTo>
                  <a:lnTo>
                    <a:pt x="6111769" y="1088348"/>
                  </a:lnTo>
                  <a:lnTo>
                    <a:pt x="6231856" y="1080657"/>
                  </a:lnTo>
                  <a:lnTo>
                    <a:pt x="6349644" y="1072483"/>
                  </a:lnTo>
                  <a:lnTo>
                    <a:pt x="6465203" y="1063850"/>
                  </a:lnTo>
                  <a:lnTo>
                    <a:pt x="6578602" y="1054782"/>
                  </a:lnTo>
                  <a:lnTo>
                    <a:pt x="6689913" y="1045303"/>
                  </a:lnTo>
                  <a:lnTo>
                    <a:pt x="6799205" y="1035438"/>
                  </a:lnTo>
                  <a:lnTo>
                    <a:pt x="6906548" y="1025211"/>
                  </a:lnTo>
                  <a:lnTo>
                    <a:pt x="7012014" y="1014647"/>
                  </a:lnTo>
                  <a:lnTo>
                    <a:pt x="7115671" y="1003769"/>
                  </a:lnTo>
                  <a:lnTo>
                    <a:pt x="7217590" y="992603"/>
                  </a:lnTo>
                  <a:lnTo>
                    <a:pt x="7317842" y="981173"/>
                  </a:lnTo>
                  <a:lnTo>
                    <a:pt x="7465246" y="963585"/>
                  </a:lnTo>
                  <a:lnTo>
                    <a:pt x="7609293" y="945538"/>
                  </a:lnTo>
                  <a:lnTo>
                    <a:pt x="7750219" y="927116"/>
                  </a:lnTo>
                  <a:lnTo>
                    <a:pt x="7933676" y="902112"/>
                  </a:lnTo>
                  <a:lnTo>
                    <a:pt x="8156643" y="870418"/>
                  </a:lnTo>
                  <a:lnTo>
                    <a:pt x="8917222" y="757974"/>
                  </a:lnTo>
                  <a:lnTo>
                    <a:pt x="9121507" y="728832"/>
                  </a:lnTo>
                  <a:lnTo>
                    <a:pt x="9284170" y="706666"/>
                  </a:lnTo>
                  <a:lnTo>
                    <a:pt x="9406089" y="690840"/>
                  </a:lnTo>
                  <a:lnTo>
                    <a:pt x="9528204" y="675788"/>
                  </a:lnTo>
                  <a:lnTo>
                    <a:pt x="9609840" y="666225"/>
                  </a:lnTo>
                  <a:lnTo>
                    <a:pt x="9691739" y="657067"/>
                  </a:lnTo>
                  <a:lnTo>
                    <a:pt x="9773971" y="648339"/>
                  </a:lnTo>
                  <a:lnTo>
                    <a:pt x="9856606" y="640065"/>
                  </a:lnTo>
                  <a:lnTo>
                    <a:pt x="9939715" y="632269"/>
                  </a:lnTo>
                  <a:lnTo>
                    <a:pt x="10023366" y="624976"/>
                  </a:lnTo>
                  <a:lnTo>
                    <a:pt x="10107632" y="618211"/>
                  </a:lnTo>
                  <a:lnTo>
                    <a:pt x="10192582" y="611996"/>
                  </a:lnTo>
                  <a:lnTo>
                    <a:pt x="10278285" y="606358"/>
                  </a:lnTo>
                  <a:lnTo>
                    <a:pt x="10364813" y="601319"/>
                  </a:lnTo>
                  <a:lnTo>
                    <a:pt x="10452236" y="596906"/>
                  </a:lnTo>
                  <a:lnTo>
                    <a:pt x="10540623" y="593141"/>
                  </a:lnTo>
                  <a:lnTo>
                    <a:pt x="10630045" y="590049"/>
                  </a:lnTo>
                  <a:lnTo>
                    <a:pt x="10720573" y="587655"/>
                  </a:lnTo>
                  <a:lnTo>
                    <a:pt x="10812275" y="585983"/>
                  </a:lnTo>
                  <a:lnTo>
                    <a:pt x="10905223" y="585057"/>
                  </a:lnTo>
                  <a:lnTo>
                    <a:pt x="10999487" y="584902"/>
                  </a:lnTo>
                  <a:lnTo>
                    <a:pt x="11095137" y="585541"/>
                  </a:lnTo>
                  <a:lnTo>
                    <a:pt x="11192243" y="587000"/>
                  </a:lnTo>
                  <a:lnTo>
                    <a:pt x="11290875" y="589303"/>
                  </a:lnTo>
                  <a:lnTo>
                    <a:pt x="11391103" y="592474"/>
                  </a:lnTo>
                  <a:lnTo>
                    <a:pt x="11492999" y="596538"/>
                  </a:lnTo>
                  <a:lnTo>
                    <a:pt x="11544593" y="598912"/>
                  </a:lnTo>
                  <a:lnTo>
                    <a:pt x="11596631" y="601518"/>
                  </a:lnTo>
                  <a:lnTo>
                    <a:pt x="11649120" y="604359"/>
                  </a:lnTo>
                  <a:lnTo>
                    <a:pt x="11702070" y="607439"/>
                  </a:lnTo>
                  <a:lnTo>
                    <a:pt x="11755490" y="610760"/>
                  </a:lnTo>
                  <a:lnTo>
                    <a:pt x="11809387" y="614326"/>
                  </a:lnTo>
                  <a:lnTo>
                    <a:pt x="11863771" y="618139"/>
                  </a:lnTo>
                  <a:lnTo>
                    <a:pt x="11918651" y="622202"/>
                  </a:lnTo>
                  <a:lnTo>
                    <a:pt x="11974035" y="626520"/>
                  </a:lnTo>
                  <a:lnTo>
                    <a:pt x="12029933" y="631093"/>
                  </a:lnTo>
                  <a:lnTo>
                    <a:pt x="12086352" y="635927"/>
                  </a:lnTo>
                  <a:lnTo>
                    <a:pt x="12143302" y="641023"/>
                  </a:lnTo>
                  <a:lnTo>
                    <a:pt x="12200792" y="646384"/>
                  </a:lnTo>
                  <a:lnTo>
                    <a:pt x="12258830" y="652015"/>
                  </a:lnTo>
                  <a:lnTo>
                    <a:pt x="12317425" y="657917"/>
                  </a:lnTo>
                  <a:lnTo>
                    <a:pt x="12376586" y="664094"/>
                  </a:lnTo>
                  <a:lnTo>
                    <a:pt x="12435810" y="670495"/>
                  </a:lnTo>
                  <a:lnTo>
                    <a:pt x="12494009" y="676998"/>
                  </a:lnTo>
                  <a:lnTo>
                    <a:pt x="12607452" y="690298"/>
                  </a:lnTo>
                  <a:lnTo>
                    <a:pt x="12717165" y="703965"/>
                  </a:lnTo>
                  <a:lnTo>
                    <a:pt x="12823394" y="717968"/>
                  </a:lnTo>
                  <a:lnTo>
                    <a:pt x="12926388" y="732276"/>
                  </a:lnTo>
                  <a:lnTo>
                    <a:pt x="13026393" y="746861"/>
                  </a:lnTo>
                  <a:lnTo>
                    <a:pt x="13123659" y="761690"/>
                  </a:lnTo>
                  <a:lnTo>
                    <a:pt x="13218432" y="776735"/>
                  </a:lnTo>
                  <a:lnTo>
                    <a:pt x="13310960" y="791964"/>
                  </a:lnTo>
                  <a:lnTo>
                    <a:pt x="13401492" y="807347"/>
                  </a:lnTo>
                  <a:lnTo>
                    <a:pt x="13534086" y="830644"/>
                  </a:lnTo>
                  <a:lnTo>
                    <a:pt x="13706202" y="861964"/>
                  </a:lnTo>
                  <a:lnTo>
                    <a:pt x="14125387" y="940041"/>
                  </a:lnTo>
                  <a:lnTo>
                    <a:pt x="14251471" y="962984"/>
                  </a:lnTo>
                  <a:lnTo>
                    <a:pt x="14379194" y="985522"/>
                  </a:lnTo>
                  <a:lnTo>
                    <a:pt x="14465665" y="1000273"/>
                  </a:lnTo>
                  <a:lnTo>
                    <a:pt x="14553483" y="1014769"/>
                  </a:lnTo>
                  <a:lnTo>
                    <a:pt x="14642897" y="1028978"/>
                  </a:lnTo>
                  <a:lnTo>
                    <a:pt x="14734153" y="1042872"/>
                  </a:lnTo>
                  <a:lnTo>
                    <a:pt x="14827500" y="1056419"/>
                  </a:lnTo>
                  <a:lnTo>
                    <a:pt x="14923186" y="1069590"/>
                  </a:lnTo>
                  <a:lnTo>
                    <a:pt x="15021457" y="1082353"/>
                  </a:lnTo>
                  <a:lnTo>
                    <a:pt x="15122562" y="1094679"/>
                  </a:lnTo>
                  <a:lnTo>
                    <a:pt x="15174254" y="1100669"/>
                  </a:lnTo>
                  <a:lnTo>
                    <a:pt x="15226748" y="1106538"/>
                  </a:lnTo>
                  <a:lnTo>
                    <a:pt x="15280075" y="1112282"/>
                  </a:lnTo>
                  <a:lnTo>
                    <a:pt x="15334264" y="1117898"/>
                  </a:lnTo>
                  <a:lnTo>
                    <a:pt x="15389348" y="1123382"/>
                  </a:lnTo>
                  <a:lnTo>
                    <a:pt x="15445357" y="1128730"/>
                  </a:lnTo>
                  <a:lnTo>
                    <a:pt x="15502322" y="1133938"/>
                  </a:lnTo>
                  <a:lnTo>
                    <a:pt x="15560274" y="1139003"/>
                  </a:lnTo>
                  <a:lnTo>
                    <a:pt x="15619244" y="1143921"/>
                  </a:lnTo>
                  <a:lnTo>
                    <a:pt x="15679264" y="1148687"/>
                  </a:lnTo>
                  <a:lnTo>
                    <a:pt x="15740363" y="1153299"/>
                  </a:lnTo>
                  <a:lnTo>
                    <a:pt x="15802573" y="1157752"/>
                  </a:lnTo>
                  <a:lnTo>
                    <a:pt x="15865926" y="1162042"/>
                  </a:lnTo>
                  <a:lnTo>
                    <a:pt x="15930451" y="1166167"/>
                  </a:lnTo>
                  <a:lnTo>
                    <a:pt x="15996180" y="1170121"/>
                  </a:lnTo>
                  <a:lnTo>
                    <a:pt x="16063144" y="1173902"/>
                  </a:lnTo>
                  <a:lnTo>
                    <a:pt x="16131374" y="1177505"/>
                  </a:lnTo>
                  <a:lnTo>
                    <a:pt x="16200901" y="1180926"/>
                  </a:lnTo>
                  <a:lnTo>
                    <a:pt x="16271755" y="1184162"/>
                  </a:lnTo>
                  <a:lnTo>
                    <a:pt x="16399059" y="1189363"/>
                  </a:lnTo>
                  <a:lnTo>
                    <a:pt x="16525168" y="1193740"/>
                  </a:lnTo>
                  <a:lnTo>
                    <a:pt x="16650065" y="1197317"/>
                  </a:lnTo>
                  <a:lnTo>
                    <a:pt x="16773728" y="1200117"/>
                  </a:lnTo>
                  <a:lnTo>
                    <a:pt x="16896139" y="1202165"/>
                  </a:lnTo>
                  <a:lnTo>
                    <a:pt x="17017278" y="1203482"/>
                  </a:lnTo>
                  <a:lnTo>
                    <a:pt x="17137125" y="1204094"/>
                  </a:lnTo>
                  <a:lnTo>
                    <a:pt x="17255660" y="1204022"/>
                  </a:lnTo>
                  <a:lnTo>
                    <a:pt x="17372863" y="1203291"/>
                  </a:lnTo>
                  <a:lnTo>
                    <a:pt x="17488716" y="1201923"/>
                  </a:lnTo>
                  <a:lnTo>
                    <a:pt x="17603198" y="1199942"/>
                  </a:lnTo>
                  <a:lnTo>
                    <a:pt x="17716290" y="1197372"/>
                  </a:lnTo>
                  <a:lnTo>
                    <a:pt x="17827971" y="1194236"/>
                  </a:lnTo>
                  <a:lnTo>
                    <a:pt x="17938222" y="1190556"/>
                  </a:lnTo>
                  <a:lnTo>
                    <a:pt x="18047024" y="1186357"/>
                  </a:lnTo>
                  <a:lnTo>
                    <a:pt x="18154357" y="1181663"/>
                  </a:lnTo>
                  <a:lnTo>
                    <a:pt x="18260201" y="1176495"/>
                  </a:lnTo>
                  <a:lnTo>
                    <a:pt x="18364536" y="1170878"/>
                  </a:lnTo>
                  <a:lnTo>
                    <a:pt x="18467343" y="1164834"/>
                  </a:lnTo>
                  <a:lnTo>
                    <a:pt x="18568602" y="1158389"/>
                  </a:lnTo>
                  <a:lnTo>
                    <a:pt x="18668293" y="1151563"/>
                  </a:lnTo>
                  <a:lnTo>
                    <a:pt x="18766397" y="1144382"/>
                  </a:lnTo>
                  <a:lnTo>
                    <a:pt x="18862893" y="1136868"/>
                  </a:lnTo>
                  <a:lnTo>
                    <a:pt x="18957763" y="1129045"/>
                  </a:lnTo>
                  <a:lnTo>
                    <a:pt x="19096975" y="1116782"/>
                  </a:lnTo>
                  <a:lnTo>
                    <a:pt x="19232415" y="1103955"/>
                  </a:lnTo>
                  <a:lnTo>
                    <a:pt x="19364018" y="1090642"/>
                  </a:lnTo>
                  <a:lnTo>
                    <a:pt x="19491717" y="1076922"/>
                  </a:lnTo>
                  <a:lnTo>
                    <a:pt x="19615446" y="1062874"/>
                  </a:lnTo>
                  <a:lnTo>
                    <a:pt x="19735137" y="1048578"/>
                  </a:lnTo>
                  <a:lnTo>
                    <a:pt x="19888331" y="1029264"/>
                  </a:lnTo>
                  <a:lnTo>
                    <a:pt x="20034073" y="1009836"/>
                  </a:lnTo>
                  <a:lnTo>
                    <a:pt x="20104099" y="1000137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6106911" y="323866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41930" y="316013"/>
            <a:ext cx="71450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VII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35" dirty="0">
                <a:solidFill>
                  <a:srgbClr val="212752"/>
                </a:solidFill>
                <a:latin typeface="Tahoma"/>
                <a:cs typeface="Tahoma"/>
              </a:rPr>
              <a:t>INFORMACJA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05" dirty="0">
                <a:solidFill>
                  <a:srgbClr val="212752"/>
                </a:solidFill>
                <a:latin typeface="Tahoma"/>
                <a:cs typeface="Tahoma"/>
              </a:rPr>
              <a:t>WYKONANIU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" dirty="0">
                <a:solidFill>
                  <a:srgbClr val="212752"/>
                </a:solidFill>
                <a:latin typeface="Tahoma"/>
                <a:cs typeface="Tahoma"/>
              </a:rPr>
              <a:t>U</a:t>
            </a:r>
            <a:r>
              <a:rPr sz="2050" b="1" spc="10" dirty="0">
                <a:solidFill>
                  <a:srgbClr val="212752"/>
                </a:solidFill>
                <a:latin typeface="Tahoma"/>
                <a:cs typeface="Tahoma"/>
              </a:rPr>
              <a:t>C</a:t>
            </a:r>
            <a:r>
              <a:rPr sz="2050" b="1" spc="-145" dirty="0">
                <a:solidFill>
                  <a:srgbClr val="212752"/>
                </a:solidFill>
                <a:latin typeface="Tahoma"/>
                <a:cs typeface="Tahoma"/>
              </a:rPr>
              <a:t>HWA</a:t>
            </a:r>
            <a:r>
              <a:rPr sz="2050" b="1" spc="-100" dirty="0">
                <a:solidFill>
                  <a:srgbClr val="212752"/>
                </a:solidFill>
                <a:latin typeface="Tahoma"/>
                <a:cs typeface="Tahoma"/>
              </a:rPr>
              <a:t>Ł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05" dirty="0">
                <a:solidFill>
                  <a:srgbClr val="212752"/>
                </a:solidFill>
                <a:latin typeface="Tahoma"/>
                <a:cs typeface="Tahoma"/>
              </a:rPr>
              <a:t>RAD</a:t>
            </a:r>
            <a:r>
              <a:rPr sz="2050" b="1" spc="-90" dirty="0">
                <a:solidFill>
                  <a:srgbClr val="212752"/>
                </a:solidFill>
                <a:latin typeface="Tahoma"/>
                <a:cs typeface="Tahoma"/>
              </a:rPr>
              <a:t>Y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30" dirty="0">
                <a:solidFill>
                  <a:srgbClr val="212752"/>
                </a:solidFill>
                <a:latin typeface="Tahoma"/>
                <a:cs typeface="Tahoma"/>
              </a:rPr>
              <a:t>MIASTA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198268" y="10331153"/>
            <a:ext cx="306133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36602" y="1625997"/>
            <a:ext cx="16835755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950" b="1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Rada</a:t>
            </a:r>
            <a:r>
              <a:rPr sz="4950" b="1" spc="-7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950" b="1" spc="-10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Miasta</a:t>
            </a:r>
            <a:r>
              <a:rPr sz="4950" b="1" spc="-6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950" b="1" spc="-14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Kędzierzyn-Koźle</a:t>
            </a:r>
            <a:r>
              <a:rPr sz="4950" b="1" spc="-7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950" b="1" spc="45" dirty="0" err="1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podjęła</a:t>
            </a:r>
            <a:r>
              <a:rPr lang="pl-PL" sz="4950" b="1" spc="4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950" b="1" spc="-39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1</a:t>
            </a:r>
            <a:r>
              <a:rPr lang="pl-PL" sz="4950" b="1" spc="-39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36</a:t>
            </a:r>
            <a:r>
              <a:rPr sz="4950" b="1" spc="-39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950" b="1" spc="-143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4950" b="1" spc="-2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uchwał</a:t>
            </a:r>
            <a:endParaRPr sz="495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35" name="object 39">
            <a:extLst>
              <a:ext uri="{FF2B5EF4-FFF2-40B4-BE49-F238E27FC236}">
                <a16:creationId xmlns:a16="http://schemas.microsoft.com/office/drawing/2014/main" id="{29846561-FEB3-DA8B-6899-5DCE7C165BDA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26/28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36" name="Obraz 35">
            <a:extLst>
              <a:ext uri="{FF2B5EF4-FFF2-40B4-BE49-F238E27FC236}">
                <a16:creationId xmlns:a16="http://schemas.microsoft.com/office/drawing/2014/main" id="{819DA4CE-AED1-C7C8-C3B4-2E6D1947C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object 2">
            <a:extLst>
              <a:ext uri="{FF2B5EF4-FFF2-40B4-BE49-F238E27FC236}">
                <a16:creationId xmlns:a16="http://schemas.microsoft.com/office/drawing/2014/main" id="{E53FD0D7-0675-FAA1-6DA6-657DBC57D832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25" name="object 3">
              <a:extLst>
                <a:ext uri="{FF2B5EF4-FFF2-40B4-BE49-F238E27FC236}">
                  <a16:creationId xmlns:a16="http://schemas.microsoft.com/office/drawing/2014/main" id="{DE55EB21-B4B1-0C62-955D-5C33D8ED21C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26" name="object 4">
              <a:extLst>
                <a:ext uri="{FF2B5EF4-FFF2-40B4-BE49-F238E27FC236}">
                  <a16:creationId xmlns:a16="http://schemas.microsoft.com/office/drawing/2014/main" id="{E597133A-91E3-09A5-9540-454707447E08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object 3"/>
          <p:cNvSpPr txBox="1"/>
          <p:nvPr/>
        </p:nvSpPr>
        <p:spPr>
          <a:xfrm>
            <a:off x="1060451" y="3194683"/>
            <a:ext cx="10287000" cy="463716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8890" algn="ctr">
              <a:lnSpc>
                <a:spcPct val="101299"/>
              </a:lnSpc>
              <a:spcBef>
                <a:spcPts val="90"/>
              </a:spcBef>
            </a:pPr>
            <a:r>
              <a:rPr lang="pl-PL" sz="4400" b="1" spc="-17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1.791.292,00</a:t>
            </a:r>
            <a:r>
              <a:rPr lang="pl-PL" sz="4400" b="1" spc="-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4400" b="1" spc="-2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zł</a:t>
            </a:r>
            <a:endParaRPr lang="pl-PL" sz="44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8890">
              <a:lnSpc>
                <a:spcPct val="101299"/>
              </a:lnSpc>
              <a:spcBef>
                <a:spcPts val="90"/>
              </a:spcBef>
            </a:pPr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8890">
              <a:lnSpc>
                <a:spcPct val="101299"/>
              </a:lnSpc>
              <a:spcBef>
                <a:spcPts val="90"/>
              </a:spcBef>
            </a:pPr>
            <a:r>
              <a:rPr lang="pl-PL" sz="3500" spc="8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Kwota przeznaczona w ramach Budżetu Obywatelskiego</a:t>
            </a:r>
          </a:p>
          <a:p>
            <a:pPr marL="12700" marR="8890">
              <a:lnSpc>
                <a:spcPct val="101299"/>
              </a:lnSpc>
              <a:spcBef>
                <a:spcPts val="90"/>
              </a:spcBef>
            </a:pPr>
            <a:endParaRPr lang="pl-PL" sz="3500" spc="8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8890">
              <a:lnSpc>
                <a:spcPct val="101299"/>
              </a:lnSpc>
              <a:spcBef>
                <a:spcPts val="90"/>
              </a:spcBef>
            </a:pPr>
            <a:endParaRPr lang="pl-PL" sz="3500" spc="8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indent="-457200">
              <a:buFont typeface="Wingdings" panose="05000000000000000000" pitchFamily="2" charset="2"/>
              <a:buChar char="Ø"/>
              <a:tabLst>
                <a:tab pos="389255" algn="l"/>
                <a:tab pos="389890" algn="l"/>
              </a:tabLst>
            </a:pPr>
            <a:r>
              <a:rPr lang="pl-PL" sz="3500" spc="-5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realizacji </a:t>
            </a:r>
            <a:r>
              <a:rPr sz="3500" spc="-55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mieszkańcy</a:t>
            </a:r>
            <a:r>
              <a:rPr sz="3500" spc="-19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6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wybrali</a:t>
            </a:r>
            <a:r>
              <a:rPr sz="3500" spc="-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b="1" spc="-204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pl-PL" sz="3500" b="1" spc="-204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sz="3500" b="1" spc="-3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5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projektów</a:t>
            </a:r>
            <a:r>
              <a:rPr sz="3500" spc="-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l-PL" sz="3500" spc="-2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>
              <a:tabLst>
                <a:tab pos="389255" algn="l"/>
                <a:tab pos="389890" algn="l"/>
              </a:tabLst>
            </a:pPr>
            <a:r>
              <a:rPr lang="pl-PL" sz="3500" spc="-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sz="3500" spc="15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sz="3500" spc="-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spc="-3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wartości</a:t>
            </a:r>
            <a:r>
              <a:rPr sz="3500" spc="-21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b="1" spc="-17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pl-PL" sz="3500" b="1" spc="-17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763.906</a:t>
            </a:r>
            <a:r>
              <a:rPr sz="3500" b="1" spc="-17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pl-PL" sz="3500" b="1" spc="-17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89</a:t>
            </a:r>
            <a:r>
              <a:rPr sz="3500" b="1" spc="-2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500" b="1" spc="-10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zł</a:t>
            </a: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0"/>
            <a:ext cx="20104100" cy="1414145"/>
            <a:chOff x="0" y="0"/>
            <a:chExt cx="20104100" cy="1414145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398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0" y="9058"/>
              <a:ext cx="20099655" cy="1204595"/>
            </a:xfrm>
            <a:custGeom>
              <a:avLst/>
              <a:gdLst/>
              <a:ahLst/>
              <a:cxnLst/>
              <a:rect l="l" t="t" r="r" b="b"/>
              <a:pathLst>
                <a:path w="20099655" h="1204595">
                  <a:moveTo>
                    <a:pt x="20099623" y="0"/>
                  </a:moveTo>
                  <a:lnTo>
                    <a:pt x="0" y="0"/>
                  </a:lnTo>
                  <a:lnTo>
                    <a:pt x="0" y="744849"/>
                  </a:lnTo>
                  <a:lnTo>
                    <a:pt x="123198" y="765247"/>
                  </a:lnTo>
                  <a:lnTo>
                    <a:pt x="249908" y="785660"/>
                  </a:lnTo>
                  <a:lnTo>
                    <a:pt x="375648" y="805351"/>
                  </a:lnTo>
                  <a:lnTo>
                    <a:pt x="500410" y="824332"/>
                  </a:lnTo>
                  <a:lnTo>
                    <a:pt x="624186" y="842615"/>
                  </a:lnTo>
                  <a:lnTo>
                    <a:pt x="746969" y="860212"/>
                  </a:lnTo>
                  <a:lnTo>
                    <a:pt x="868753" y="877133"/>
                  </a:lnTo>
                  <a:lnTo>
                    <a:pt x="989528" y="893391"/>
                  </a:lnTo>
                  <a:lnTo>
                    <a:pt x="1109289" y="908996"/>
                  </a:lnTo>
                  <a:lnTo>
                    <a:pt x="1228028" y="923961"/>
                  </a:lnTo>
                  <a:lnTo>
                    <a:pt x="1345738" y="938297"/>
                  </a:lnTo>
                  <a:lnTo>
                    <a:pt x="1462411" y="952016"/>
                  </a:lnTo>
                  <a:lnTo>
                    <a:pt x="1578040" y="965128"/>
                  </a:lnTo>
                  <a:lnTo>
                    <a:pt x="1692618" y="977646"/>
                  </a:lnTo>
                  <a:lnTo>
                    <a:pt x="1806137" y="989581"/>
                  </a:lnTo>
                  <a:lnTo>
                    <a:pt x="1918591" y="1000944"/>
                  </a:lnTo>
                  <a:lnTo>
                    <a:pt x="2029971" y="1011748"/>
                  </a:lnTo>
                  <a:lnTo>
                    <a:pt x="2140271" y="1022003"/>
                  </a:lnTo>
                  <a:lnTo>
                    <a:pt x="2249483" y="1031721"/>
                  </a:lnTo>
                  <a:lnTo>
                    <a:pt x="2357601" y="1040914"/>
                  </a:lnTo>
                  <a:lnTo>
                    <a:pt x="2517707" y="1053743"/>
                  </a:lnTo>
                  <a:lnTo>
                    <a:pt x="2675309" y="1065455"/>
                  </a:lnTo>
                  <a:lnTo>
                    <a:pt x="2830381" y="1076088"/>
                  </a:lnTo>
                  <a:lnTo>
                    <a:pt x="2982899" y="1085682"/>
                  </a:lnTo>
                  <a:lnTo>
                    <a:pt x="3132838" y="1094276"/>
                  </a:lnTo>
                  <a:lnTo>
                    <a:pt x="3280173" y="1101907"/>
                  </a:lnTo>
                  <a:lnTo>
                    <a:pt x="3424881" y="1108616"/>
                  </a:lnTo>
                  <a:lnTo>
                    <a:pt x="3566936" y="1114440"/>
                  </a:lnTo>
                  <a:lnTo>
                    <a:pt x="3706313" y="1119420"/>
                  </a:lnTo>
                  <a:lnTo>
                    <a:pt x="3842988" y="1123593"/>
                  </a:lnTo>
                  <a:lnTo>
                    <a:pt x="3976937" y="1126999"/>
                  </a:lnTo>
                  <a:lnTo>
                    <a:pt x="4108134" y="1129676"/>
                  </a:lnTo>
                  <a:lnTo>
                    <a:pt x="4278741" y="1132180"/>
                  </a:lnTo>
                  <a:lnTo>
                    <a:pt x="4444355" y="1133549"/>
                  </a:lnTo>
                  <a:lnTo>
                    <a:pt x="4604917" y="1133878"/>
                  </a:lnTo>
                  <a:lnTo>
                    <a:pt x="4760369" y="1133256"/>
                  </a:lnTo>
                  <a:lnTo>
                    <a:pt x="4910652" y="1131778"/>
                  </a:lnTo>
                  <a:lnTo>
                    <a:pt x="5091148" y="1128864"/>
                  </a:lnTo>
                  <a:lnTo>
                    <a:pt x="5196400" y="1126595"/>
                  </a:lnTo>
                  <a:lnTo>
                    <a:pt x="5334549" y="1122971"/>
                  </a:lnTo>
                  <a:lnTo>
                    <a:pt x="5469907" y="1118694"/>
                  </a:lnTo>
                  <a:lnTo>
                    <a:pt x="5602545" y="1113787"/>
                  </a:lnTo>
                  <a:lnTo>
                    <a:pt x="5732532" y="1108274"/>
                  </a:lnTo>
                  <a:lnTo>
                    <a:pt x="5859939" y="1102181"/>
                  </a:lnTo>
                  <a:lnTo>
                    <a:pt x="5984836" y="1095530"/>
                  </a:lnTo>
                  <a:lnTo>
                    <a:pt x="6107293" y="1088348"/>
                  </a:lnTo>
                  <a:lnTo>
                    <a:pt x="6227380" y="1080657"/>
                  </a:lnTo>
                  <a:lnTo>
                    <a:pt x="6345168" y="1072483"/>
                  </a:lnTo>
                  <a:lnTo>
                    <a:pt x="6460726" y="1063850"/>
                  </a:lnTo>
                  <a:lnTo>
                    <a:pt x="6574126" y="1054782"/>
                  </a:lnTo>
                  <a:lnTo>
                    <a:pt x="6685437" y="1045303"/>
                  </a:lnTo>
                  <a:lnTo>
                    <a:pt x="6794729" y="1035438"/>
                  </a:lnTo>
                  <a:lnTo>
                    <a:pt x="6902072" y="1025211"/>
                  </a:lnTo>
                  <a:lnTo>
                    <a:pt x="7007537" y="1014647"/>
                  </a:lnTo>
                  <a:lnTo>
                    <a:pt x="7111195" y="1003769"/>
                  </a:lnTo>
                  <a:lnTo>
                    <a:pt x="7213114" y="992603"/>
                  </a:lnTo>
                  <a:lnTo>
                    <a:pt x="7313365" y="981173"/>
                  </a:lnTo>
                  <a:lnTo>
                    <a:pt x="7460770" y="963585"/>
                  </a:lnTo>
                  <a:lnTo>
                    <a:pt x="7604816" y="945538"/>
                  </a:lnTo>
                  <a:lnTo>
                    <a:pt x="7745742" y="927116"/>
                  </a:lnTo>
                  <a:lnTo>
                    <a:pt x="7929199" y="902112"/>
                  </a:lnTo>
                  <a:lnTo>
                    <a:pt x="8152167" y="870418"/>
                  </a:lnTo>
                  <a:lnTo>
                    <a:pt x="8912746" y="757974"/>
                  </a:lnTo>
                  <a:lnTo>
                    <a:pt x="9117031" y="728832"/>
                  </a:lnTo>
                  <a:lnTo>
                    <a:pt x="9279694" y="706666"/>
                  </a:lnTo>
                  <a:lnTo>
                    <a:pt x="9401613" y="690840"/>
                  </a:lnTo>
                  <a:lnTo>
                    <a:pt x="9523728" y="675788"/>
                  </a:lnTo>
                  <a:lnTo>
                    <a:pt x="9605364" y="666225"/>
                  </a:lnTo>
                  <a:lnTo>
                    <a:pt x="9687263" y="657067"/>
                  </a:lnTo>
                  <a:lnTo>
                    <a:pt x="9769495" y="648339"/>
                  </a:lnTo>
                  <a:lnTo>
                    <a:pt x="9852130" y="640065"/>
                  </a:lnTo>
                  <a:lnTo>
                    <a:pt x="9935238" y="632269"/>
                  </a:lnTo>
                  <a:lnTo>
                    <a:pt x="10018890" y="624976"/>
                  </a:lnTo>
                  <a:lnTo>
                    <a:pt x="10103156" y="618211"/>
                  </a:lnTo>
                  <a:lnTo>
                    <a:pt x="10188105" y="611996"/>
                  </a:lnTo>
                  <a:lnTo>
                    <a:pt x="10273809" y="606358"/>
                  </a:lnTo>
                  <a:lnTo>
                    <a:pt x="10360337" y="601319"/>
                  </a:lnTo>
                  <a:lnTo>
                    <a:pt x="10447760" y="596906"/>
                  </a:lnTo>
                  <a:lnTo>
                    <a:pt x="10536147" y="593141"/>
                  </a:lnTo>
                  <a:lnTo>
                    <a:pt x="10625569" y="590049"/>
                  </a:lnTo>
                  <a:lnTo>
                    <a:pt x="10716096" y="587655"/>
                  </a:lnTo>
                  <a:lnTo>
                    <a:pt x="10807799" y="585983"/>
                  </a:lnTo>
                  <a:lnTo>
                    <a:pt x="10900747" y="585057"/>
                  </a:lnTo>
                  <a:lnTo>
                    <a:pt x="10995011" y="584902"/>
                  </a:lnTo>
                  <a:lnTo>
                    <a:pt x="11090661" y="585541"/>
                  </a:lnTo>
                  <a:lnTo>
                    <a:pt x="11187766" y="587000"/>
                  </a:lnTo>
                  <a:lnTo>
                    <a:pt x="11286399" y="589303"/>
                  </a:lnTo>
                  <a:lnTo>
                    <a:pt x="11386627" y="592474"/>
                  </a:lnTo>
                  <a:lnTo>
                    <a:pt x="11488523" y="596538"/>
                  </a:lnTo>
                  <a:lnTo>
                    <a:pt x="11540117" y="598912"/>
                  </a:lnTo>
                  <a:lnTo>
                    <a:pt x="11592155" y="601518"/>
                  </a:lnTo>
                  <a:lnTo>
                    <a:pt x="11644644" y="604359"/>
                  </a:lnTo>
                  <a:lnTo>
                    <a:pt x="11697594" y="607439"/>
                  </a:lnTo>
                  <a:lnTo>
                    <a:pt x="11751013" y="610760"/>
                  </a:lnTo>
                  <a:lnTo>
                    <a:pt x="11804911" y="614326"/>
                  </a:lnTo>
                  <a:lnTo>
                    <a:pt x="11859295" y="618139"/>
                  </a:lnTo>
                  <a:lnTo>
                    <a:pt x="11914175" y="622202"/>
                  </a:lnTo>
                  <a:lnTo>
                    <a:pt x="11969559" y="626520"/>
                  </a:lnTo>
                  <a:lnTo>
                    <a:pt x="12025456" y="631093"/>
                  </a:lnTo>
                  <a:lnTo>
                    <a:pt x="12081876" y="635927"/>
                  </a:lnTo>
                  <a:lnTo>
                    <a:pt x="12138826" y="641023"/>
                  </a:lnTo>
                  <a:lnTo>
                    <a:pt x="12196316" y="646384"/>
                  </a:lnTo>
                  <a:lnTo>
                    <a:pt x="12254354" y="652015"/>
                  </a:lnTo>
                  <a:lnTo>
                    <a:pt x="12312949" y="657917"/>
                  </a:lnTo>
                  <a:lnTo>
                    <a:pt x="12372110" y="664094"/>
                  </a:lnTo>
                  <a:lnTo>
                    <a:pt x="12431334" y="670495"/>
                  </a:lnTo>
                  <a:lnTo>
                    <a:pt x="12489532" y="676998"/>
                  </a:lnTo>
                  <a:lnTo>
                    <a:pt x="12602976" y="690298"/>
                  </a:lnTo>
                  <a:lnTo>
                    <a:pt x="12712689" y="703965"/>
                  </a:lnTo>
                  <a:lnTo>
                    <a:pt x="12818918" y="717968"/>
                  </a:lnTo>
                  <a:lnTo>
                    <a:pt x="12921911" y="732276"/>
                  </a:lnTo>
                  <a:lnTo>
                    <a:pt x="13021917" y="746861"/>
                  </a:lnTo>
                  <a:lnTo>
                    <a:pt x="13119183" y="761690"/>
                  </a:lnTo>
                  <a:lnTo>
                    <a:pt x="13213956" y="776735"/>
                  </a:lnTo>
                  <a:lnTo>
                    <a:pt x="13306484" y="791964"/>
                  </a:lnTo>
                  <a:lnTo>
                    <a:pt x="13397015" y="807347"/>
                  </a:lnTo>
                  <a:lnTo>
                    <a:pt x="13529610" y="830644"/>
                  </a:lnTo>
                  <a:lnTo>
                    <a:pt x="13701725" y="861964"/>
                  </a:lnTo>
                  <a:lnTo>
                    <a:pt x="14120911" y="940041"/>
                  </a:lnTo>
                  <a:lnTo>
                    <a:pt x="14246995" y="962984"/>
                  </a:lnTo>
                  <a:lnTo>
                    <a:pt x="14374717" y="985522"/>
                  </a:lnTo>
                  <a:lnTo>
                    <a:pt x="14461188" y="1000273"/>
                  </a:lnTo>
                  <a:lnTo>
                    <a:pt x="14549007" y="1014769"/>
                  </a:lnTo>
                  <a:lnTo>
                    <a:pt x="14638421" y="1028978"/>
                  </a:lnTo>
                  <a:lnTo>
                    <a:pt x="14729677" y="1042872"/>
                  </a:lnTo>
                  <a:lnTo>
                    <a:pt x="14823024" y="1056419"/>
                  </a:lnTo>
                  <a:lnTo>
                    <a:pt x="14918709" y="1069590"/>
                  </a:lnTo>
                  <a:lnTo>
                    <a:pt x="15016981" y="1082353"/>
                  </a:lnTo>
                  <a:lnTo>
                    <a:pt x="15118086" y="1094679"/>
                  </a:lnTo>
                  <a:lnTo>
                    <a:pt x="15169778" y="1100669"/>
                  </a:lnTo>
                  <a:lnTo>
                    <a:pt x="15222272" y="1106538"/>
                  </a:lnTo>
                  <a:lnTo>
                    <a:pt x="15275598" y="1112282"/>
                  </a:lnTo>
                  <a:lnTo>
                    <a:pt x="15329788" y="1117898"/>
                  </a:lnTo>
                  <a:lnTo>
                    <a:pt x="15384872" y="1123382"/>
                  </a:lnTo>
                  <a:lnTo>
                    <a:pt x="15440880" y="1128730"/>
                  </a:lnTo>
                  <a:lnTo>
                    <a:pt x="15497846" y="1133938"/>
                  </a:lnTo>
                  <a:lnTo>
                    <a:pt x="15555798" y="1139003"/>
                  </a:lnTo>
                  <a:lnTo>
                    <a:pt x="15614768" y="1143921"/>
                  </a:lnTo>
                  <a:lnTo>
                    <a:pt x="15674787" y="1148687"/>
                  </a:lnTo>
                  <a:lnTo>
                    <a:pt x="15735887" y="1153299"/>
                  </a:lnTo>
                  <a:lnTo>
                    <a:pt x="15798097" y="1157752"/>
                  </a:lnTo>
                  <a:lnTo>
                    <a:pt x="15861450" y="1162042"/>
                  </a:lnTo>
                  <a:lnTo>
                    <a:pt x="15925975" y="1166167"/>
                  </a:lnTo>
                  <a:lnTo>
                    <a:pt x="15991704" y="1170121"/>
                  </a:lnTo>
                  <a:lnTo>
                    <a:pt x="16058668" y="1173902"/>
                  </a:lnTo>
                  <a:lnTo>
                    <a:pt x="16126898" y="1177505"/>
                  </a:lnTo>
                  <a:lnTo>
                    <a:pt x="16196425" y="1180926"/>
                  </a:lnTo>
                  <a:lnTo>
                    <a:pt x="16267279" y="1184162"/>
                  </a:lnTo>
                  <a:lnTo>
                    <a:pt x="16394582" y="1189363"/>
                  </a:lnTo>
                  <a:lnTo>
                    <a:pt x="16520692" y="1193740"/>
                  </a:lnTo>
                  <a:lnTo>
                    <a:pt x="16645588" y="1197317"/>
                  </a:lnTo>
                  <a:lnTo>
                    <a:pt x="16769252" y="1200117"/>
                  </a:lnTo>
                  <a:lnTo>
                    <a:pt x="16891663" y="1202165"/>
                  </a:lnTo>
                  <a:lnTo>
                    <a:pt x="17012802" y="1203482"/>
                  </a:lnTo>
                  <a:lnTo>
                    <a:pt x="17132648" y="1204094"/>
                  </a:lnTo>
                  <a:lnTo>
                    <a:pt x="17251183" y="1204022"/>
                  </a:lnTo>
                  <a:lnTo>
                    <a:pt x="17368387" y="1203291"/>
                  </a:lnTo>
                  <a:lnTo>
                    <a:pt x="17484240" y="1201923"/>
                  </a:lnTo>
                  <a:lnTo>
                    <a:pt x="17598722" y="1199942"/>
                  </a:lnTo>
                  <a:lnTo>
                    <a:pt x="17711813" y="1197372"/>
                  </a:lnTo>
                  <a:lnTo>
                    <a:pt x="17823495" y="1194236"/>
                  </a:lnTo>
                  <a:lnTo>
                    <a:pt x="17933746" y="1190556"/>
                  </a:lnTo>
                  <a:lnTo>
                    <a:pt x="18042548" y="1186357"/>
                  </a:lnTo>
                  <a:lnTo>
                    <a:pt x="18149881" y="1181663"/>
                  </a:lnTo>
                  <a:lnTo>
                    <a:pt x="18255725" y="1176495"/>
                  </a:lnTo>
                  <a:lnTo>
                    <a:pt x="18360060" y="1170878"/>
                  </a:lnTo>
                  <a:lnTo>
                    <a:pt x="18462867" y="1164834"/>
                  </a:lnTo>
                  <a:lnTo>
                    <a:pt x="18564126" y="1158389"/>
                  </a:lnTo>
                  <a:lnTo>
                    <a:pt x="18663817" y="1151563"/>
                  </a:lnTo>
                  <a:lnTo>
                    <a:pt x="18761920" y="1144382"/>
                  </a:lnTo>
                  <a:lnTo>
                    <a:pt x="18858417" y="1136868"/>
                  </a:lnTo>
                  <a:lnTo>
                    <a:pt x="18953287" y="1129045"/>
                  </a:lnTo>
                  <a:lnTo>
                    <a:pt x="19092499" y="1116782"/>
                  </a:lnTo>
                  <a:lnTo>
                    <a:pt x="19227939" y="1103955"/>
                  </a:lnTo>
                  <a:lnTo>
                    <a:pt x="19359542" y="1090642"/>
                  </a:lnTo>
                  <a:lnTo>
                    <a:pt x="19487241" y="1076922"/>
                  </a:lnTo>
                  <a:lnTo>
                    <a:pt x="19610969" y="1062874"/>
                  </a:lnTo>
                  <a:lnTo>
                    <a:pt x="19730661" y="1048578"/>
                  </a:lnTo>
                  <a:lnTo>
                    <a:pt x="19883855" y="1029264"/>
                  </a:lnTo>
                  <a:lnTo>
                    <a:pt x="20029596" y="1009836"/>
                  </a:lnTo>
                  <a:lnTo>
                    <a:pt x="20099623" y="1000137"/>
                  </a:lnTo>
                  <a:lnTo>
                    <a:pt x="20099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6103527" y="332271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8546" y="324418"/>
            <a:ext cx="7595234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34365" algn="l"/>
              </a:tabLst>
            </a:pPr>
            <a:r>
              <a:rPr sz="2050" b="1" spc="-254" dirty="0">
                <a:solidFill>
                  <a:srgbClr val="212752"/>
                </a:solidFill>
                <a:latin typeface="Tahoma"/>
                <a:cs typeface="Tahoma"/>
              </a:rPr>
              <a:t>VIII.	</a:t>
            </a:r>
            <a:r>
              <a:rPr sz="2050" b="1" spc="-35" dirty="0">
                <a:solidFill>
                  <a:srgbClr val="212752"/>
                </a:solidFill>
                <a:latin typeface="Tahoma"/>
                <a:cs typeface="Tahoma"/>
              </a:rPr>
              <a:t>INFORMACJA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45" dirty="0">
                <a:solidFill>
                  <a:srgbClr val="212752"/>
                </a:solidFill>
                <a:latin typeface="Tahoma"/>
                <a:cs typeface="Tahoma"/>
              </a:rPr>
              <a:t>REALIZACJI</a:t>
            </a:r>
            <a:r>
              <a:rPr sz="2050" b="1" spc="-2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25" dirty="0">
                <a:solidFill>
                  <a:srgbClr val="212752"/>
                </a:solidFill>
                <a:latin typeface="Tahoma"/>
                <a:cs typeface="Tahoma"/>
              </a:rPr>
              <a:t>BUDŻETU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130" dirty="0">
                <a:solidFill>
                  <a:srgbClr val="212752"/>
                </a:solidFill>
                <a:latin typeface="Tahoma"/>
                <a:cs typeface="Tahoma"/>
              </a:rPr>
              <a:t>OBYWATELSKIEGO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194884" y="10339558"/>
            <a:ext cx="306133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4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1434" y="1578956"/>
            <a:ext cx="1750631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215" dirty="0" err="1">
                <a:solidFill>
                  <a:srgbClr val="212752"/>
                </a:solidFill>
                <a:latin typeface="Tahoma"/>
                <a:cs typeface="Tahoma"/>
              </a:rPr>
              <a:t>Budżet</a:t>
            </a:r>
            <a:r>
              <a:rPr sz="4950" b="1" spc="-70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4950" b="1" spc="-45" dirty="0" err="1">
                <a:solidFill>
                  <a:srgbClr val="212752"/>
                </a:solidFill>
                <a:latin typeface="Tahoma"/>
                <a:cs typeface="Tahoma"/>
              </a:rPr>
              <a:t>Obywatelski</a:t>
            </a:r>
            <a:r>
              <a:rPr lang="pl-PL" sz="4950" b="1" spc="-45" dirty="0">
                <a:solidFill>
                  <a:srgbClr val="212752"/>
                </a:solidFill>
                <a:latin typeface="Tahoma"/>
                <a:cs typeface="Tahoma"/>
              </a:rPr>
              <a:t> w 2025 r.</a:t>
            </a:r>
            <a:endParaRPr sz="4950" dirty="0">
              <a:latin typeface="Tahoma"/>
              <a:cs typeface="Tahoma"/>
            </a:endParaRPr>
          </a:p>
        </p:txBody>
      </p:sp>
      <p:sp>
        <p:nvSpPr>
          <p:cNvPr id="28" name="object 39">
            <a:extLst>
              <a:ext uri="{FF2B5EF4-FFF2-40B4-BE49-F238E27FC236}">
                <a16:creationId xmlns:a16="http://schemas.microsoft.com/office/drawing/2014/main" id="{225FCD99-813D-F5BA-044C-AB02B5FC2233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27/28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31" name="Obraz 30">
            <a:extLst>
              <a:ext uri="{FF2B5EF4-FFF2-40B4-BE49-F238E27FC236}">
                <a16:creationId xmlns:a16="http://schemas.microsoft.com/office/drawing/2014/main" id="{9ADC0306-827B-A9FC-0888-435278046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EDAAD8B-30F3-A53E-42A7-4FDB1FC063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538" y="2872195"/>
            <a:ext cx="7970734" cy="59780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az 22">
            <a:extLst>
              <a:ext uri="{FF2B5EF4-FFF2-40B4-BE49-F238E27FC236}">
                <a16:creationId xmlns:a16="http://schemas.microsoft.com/office/drawing/2014/main" id="{15104A1A-0CB3-8149-A08F-F0EC126AB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" y="-1508125"/>
            <a:ext cx="20104100" cy="13350875"/>
          </a:xfrm>
          <a:prstGeom prst="rect">
            <a:avLst/>
          </a:prstGeom>
        </p:spPr>
      </p:pic>
      <p:sp>
        <p:nvSpPr>
          <p:cNvPr id="27" name="object 3">
            <a:extLst>
              <a:ext uri="{FF2B5EF4-FFF2-40B4-BE49-F238E27FC236}">
                <a16:creationId xmlns:a16="http://schemas.microsoft.com/office/drawing/2014/main" id="{A1C9C9BA-F2B8-5C00-FD8C-3594AE7D404B}"/>
              </a:ext>
            </a:extLst>
          </p:cNvPr>
          <p:cNvSpPr/>
          <p:nvPr/>
        </p:nvSpPr>
        <p:spPr>
          <a:xfrm>
            <a:off x="31750" y="17781"/>
            <a:ext cx="20104100" cy="11824970"/>
          </a:xfrm>
          <a:custGeom>
            <a:avLst/>
            <a:gdLst/>
            <a:ahLst/>
            <a:cxnLst/>
            <a:rect l="l" t="t" r="r" b="b"/>
            <a:pathLst>
              <a:path w="20099655" h="11307445">
                <a:moveTo>
                  <a:pt x="0" y="0"/>
                </a:moveTo>
                <a:lnTo>
                  <a:pt x="20099597" y="0"/>
                </a:lnTo>
                <a:lnTo>
                  <a:pt x="20099597" y="11307058"/>
                </a:lnTo>
                <a:lnTo>
                  <a:pt x="0" y="11307058"/>
                </a:lnTo>
                <a:lnTo>
                  <a:pt x="0" y="0"/>
                </a:lnTo>
                <a:close/>
              </a:path>
            </a:pathLst>
          </a:custGeom>
          <a:solidFill>
            <a:srgbClr val="212752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0320CA49-1723-D6EB-F134-55742352CC1C}"/>
              </a:ext>
            </a:extLst>
          </p:cNvPr>
          <p:cNvSpPr/>
          <p:nvPr/>
        </p:nvSpPr>
        <p:spPr>
          <a:xfrm>
            <a:off x="-115113" y="7152690"/>
            <a:ext cx="20250963" cy="2848610"/>
          </a:xfrm>
          <a:custGeom>
            <a:avLst/>
            <a:gdLst/>
            <a:ahLst/>
            <a:cxnLst/>
            <a:rect l="l" t="t" r="r" b="b"/>
            <a:pathLst>
              <a:path w="20099655" h="2848609">
                <a:moveTo>
                  <a:pt x="0" y="0"/>
                </a:moveTo>
                <a:lnTo>
                  <a:pt x="20099597" y="0"/>
                </a:lnTo>
                <a:lnTo>
                  <a:pt x="20099597" y="2848080"/>
                </a:lnTo>
                <a:lnTo>
                  <a:pt x="0" y="28480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46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20">
            <a:extLst>
              <a:ext uri="{FF2B5EF4-FFF2-40B4-BE49-F238E27FC236}">
                <a16:creationId xmlns:a16="http://schemas.microsoft.com/office/drawing/2014/main" id="{B1BB166B-51A4-5895-3A91-893CCD6DAD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21125" y="8187105"/>
            <a:ext cx="7071359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9" dirty="0"/>
              <a:t>DZIĘKUJ</a:t>
            </a:r>
            <a:r>
              <a:rPr lang="pl-PL" spc="-409" dirty="0"/>
              <a:t>Ę</a:t>
            </a:r>
            <a:r>
              <a:rPr spc="-70" dirty="0"/>
              <a:t> </a:t>
            </a:r>
            <a:r>
              <a:rPr spc="-170" dirty="0"/>
              <a:t>ZA</a:t>
            </a:r>
            <a:r>
              <a:rPr spc="-70" dirty="0"/>
              <a:t> </a:t>
            </a:r>
            <a:r>
              <a:rPr spc="-180" dirty="0"/>
              <a:t>UWAGĘ</a:t>
            </a:r>
          </a:p>
        </p:txBody>
      </p:sp>
      <p:sp>
        <p:nvSpPr>
          <p:cNvPr id="46" name="object 4">
            <a:extLst>
              <a:ext uri="{FF2B5EF4-FFF2-40B4-BE49-F238E27FC236}">
                <a16:creationId xmlns:a16="http://schemas.microsoft.com/office/drawing/2014/main" id="{041F9FB2-35F6-4FB5-5196-574684BC2F83}"/>
              </a:ext>
            </a:extLst>
          </p:cNvPr>
          <p:cNvSpPr/>
          <p:nvPr/>
        </p:nvSpPr>
        <p:spPr>
          <a:xfrm>
            <a:off x="8070850" y="0"/>
            <a:ext cx="4749800" cy="2848609"/>
          </a:xfrm>
          <a:custGeom>
            <a:avLst/>
            <a:gdLst/>
            <a:ahLst/>
            <a:cxnLst/>
            <a:rect l="l" t="t" r="r" b="b"/>
            <a:pathLst>
              <a:path w="20099655" h="2848609">
                <a:moveTo>
                  <a:pt x="0" y="0"/>
                </a:moveTo>
                <a:lnTo>
                  <a:pt x="20099597" y="0"/>
                </a:lnTo>
                <a:lnTo>
                  <a:pt x="20099597" y="2848080"/>
                </a:lnTo>
                <a:lnTo>
                  <a:pt x="0" y="28480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46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raz 46">
            <a:extLst>
              <a:ext uri="{FF2B5EF4-FFF2-40B4-BE49-F238E27FC236}">
                <a16:creationId xmlns:a16="http://schemas.microsoft.com/office/drawing/2014/main" id="{63E7C318-D387-42AC-8917-655F5243C3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250" y="586104"/>
            <a:ext cx="2943110" cy="167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object 2">
            <a:extLst>
              <a:ext uri="{FF2B5EF4-FFF2-40B4-BE49-F238E27FC236}">
                <a16:creationId xmlns:a16="http://schemas.microsoft.com/office/drawing/2014/main" id="{A9D67207-90DF-D5EF-0F72-E4FEB3C6D570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82" name="object 3">
              <a:extLst>
                <a:ext uri="{FF2B5EF4-FFF2-40B4-BE49-F238E27FC236}">
                  <a16:creationId xmlns:a16="http://schemas.microsoft.com/office/drawing/2014/main" id="{1D71E5CB-3909-3AAF-5EB3-046E5FEE9C3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83" name="object 4">
              <a:extLst>
                <a:ext uri="{FF2B5EF4-FFF2-40B4-BE49-F238E27FC236}">
                  <a16:creationId xmlns:a16="http://schemas.microsoft.com/office/drawing/2014/main" id="{FA2BF104-E6F3-60AA-5B11-6A424F16B022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5">
            <a:extLst>
              <a:ext uri="{FF2B5EF4-FFF2-40B4-BE49-F238E27FC236}">
                <a16:creationId xmlns:a16="http://schemas.microsoft.com/office/drawing/2014/main" id="{DFE71A10-B6AA-05C4-C181-8BE4A97825E4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79" name="object 6">
              <a:extLst>
                <a:ext uri="{FF2B5EF4-FFF2-40B4-BE49-F238E27FC236}">
                  <a16:creationId xmlns:a16="http://schemas.microsoft.com/office/drawing/2014/main" id="{DC81D9F0-596A-38D0-1E98-704180AA38D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80" name="object 7">
              <a:extLst>
                <a:ext uri="{FF2B5EF4-FFF2-40B4-BE49-F238E27FC236}">
                  <a16:creationId xmlns:a16="http://schemas.microsoft.com/office/drawing/2014/main" id="{2F90710C-3DA7-4653-10B8-D9BC719DDECE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4895" y="1690137"/>
            <a:ext cx="999172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50" dirty="0" err="1"/>
              <a:t>Gospodarka</a:t>
            </a:r>
            <a:endParaRPr spc="30" dirty="0"/>
          </a:p>
        </p:txBody>
      </p:sp>
      <p:grpSp>
        <p:nvGrpSpPr>
          <p:cNvPr id="3" name="object 3"/>
          <p:cNvGrpSpPr/>
          <p:nvPr/>
        </p:nvGrpSpPr>
        <p:grpSpPr>
          <a:xfrm>
            <a:off x="11641701" y="3668348"/>
            <a:ext cx="7647940" cy="4375068"/>
            <a:chOff x="1863475" y="4018028"/>
            <a:chExt cx="7647940" cy="4375068"/>
          </a:xfrm>
        </p:grpSpPr>
        <p:sp>
          <p:nvSpPr>
            <p:cNvPr id="4" name="object 4"/>
            <p:cNvSpPr/>
            <p:nvPr/>
          </p:nvSpPr>
          <p:spPr>
            <a:xfrm>
              <a:off x="1863475" y="4018028"/>
              <a:ext cx="7647940" cy="3822700"/>
            </a:xfrm>
            <a:custGeom>
              <a:avLst/>
              <a:gdLst/>
              <a:ahLst/>
              <a:cxnLst/>
              <a:rect l="l" t="t" r="r" b="b"/>
              <a:pathLst>
                <a:path w="7647940" h="3822700">
                  <a:moveTo>
                    <a:pt x="0" y="0"/>
                  </a:moveTo>
                  <a:lnTo>
                    <a:pt x="7647337" y="0"/>
                  </a:lnTo>
                </a:path>
                <a:path w="7647940" h="3822700">
                  <a:moveTo>
                    <a:pt x="0" y="545554"/>
                  </a:moveTo>
                  <a:lnTo>
                    <a:pt x="7647337" y="545554"/>
                  </a:lnTo>
                </a:path>
                <a:path w="7647940" h="3822700">
                  <a:moveTo>
                    <a:pt x="0" y="1091108"/>
                  </a:moveTo>
                  <a:lnTo>
                    <a:pt x="7647337" y="1091108"/>
                  </a:lnTo>
                </a:path>
                <a:path w="7647940" h="3822700">
                  <a:moveTo>
                    <a:pt x="0" y="1636662"/>
                  </a:moveTo>
                  <a:lnTo>
                    <a:pt x="7647337" y="1636662"/>
                  </a:lnTo>
                </a:path>
                <a:path w="7647940" h="3822700">
                  <a:moveTo>
                    <a:pt x="0" y="2182216"/>
                  </a:moveTo>
                  <a:lnTo>
                    <a:pt x="7647337" y="2182216"/>
                  </a:lnTo>
                </a:path>
                <a:path w="7647940" h="3822700">
                  <a:moveTo>
                    <a:pt x="0" y="2727770"/>
                  </a:moveTo>
                  <a:lnTo>
                    <a:pt x="7647337" y="2727770"/>
                  </a:lnTo>
                </a:path>
                <a:path w="7647940" h="3822700">
                  <a:moveTo>
                    <a:pt x="0" y="3273324"/>
                  </a:moveTo>
                  <a:lnTo>
                    <a:pt x="7647337" y="3273324"/>
                  </a:lnTo>
                </a:path>
                <a:path w="7647940" h="3822700">
                  <a:moveTo>
                    <a:pt x="0" y="3822072"/>
                  </a:moveTo>
                  <a:lnTo>
                    <a:pt x="7647337" y="3822072"/>
                  </a:lnTo>
                </a:path>
              </a:pathLst>
            </a:custGeom>
            <a:ln w="7853">
              <a:solidFill>
                <a:srgbClr val="ADAD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76718" y="4435478"/>
              <a:ext cx="1539240" cy="3957618"/>
            </a:xfrm>
            <a:custGeom>
              <a:avLst/>
              <a:gdLst/>
              <a:ahLst/>
              <a:cxnLst/>
              <a:rect l="l" t="t" r="r" b="b"/>
              <a:pathLst>
                <a:path w="1539240" h="3790950">
                  <a:moveTo>
                    <a:pt x="1539220" y="0"/>
                  </a:moveTo>
                  <a:lnTo>
                    <a:pt x="0" y="0"/>
                  </a:lnTo>
                  <a:lnTo>
                    <a:pt x="0" y="3790460"/>
                  </a:lnTo>
                  <a:lnTo>
                    <a:pt x="1539220" y="3790460"/>
                  </a:lnTo>
                  <a:lnTo>
                    <a:pt x="1539220" y="0"/>
                  </a:lnTo>
                  <a:close/>
                </a:path>
              </a:pathLst>
            </a:custGeom>
            <a:solidFill>
              <a:srgbClr val="21275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943736" y="4511117"/>
              <a:ext cx="1550035" cy="3881979"/>
            </a:xfrm>
            <a:custGeom>
              <a:avLst/>
              <a:gdLst/>
              <a:ahLst/>
              <a:cxnLst/>
              <a:rect l="l" t="t" r="r" b="b"/>
              <a:pathLst>
                <a:path w="1550035" h="3749040">
                  <a:moveTo>
                    <a:pt x="1549691" y="0"/>
                  </a:moveTo>
                  <a:lnTo>
                    <a:pt x="0" y="0"/>
                  </a:lnTo>
                  <a:lnTo>
                    <a:pt x="0" y="3748576"/>
                  </a:lnTo>
                  <a:lnTo>
                    <a:pt x="1549691" y="3748576"/>
                  </a:lnTo>
                  <a:lnTo>
                    <a:pt x="154969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863475" y="8385654"/>
              <a:ext cx="7647940" cy="0"/>
            </a:xfrm>
            <a:custGeom>
              <a:avLst/>
              <a:gdLst/>
              <a:ahLst/>
              <a:cxnLst/>
              <a:rect l="l" t="t" r="r" b="b"/>
              <a:pathLst>
                <a:path w="7647940">
                  <a:moveTo>
                    <a:pt x="0" y="0"/>
                  </a:moveTo>
                  <a:lnTo>
                    <a:pt x="7647337" y="0"/>
                  </a:lnTo>
                </a:path>
              </a:pathLst>
            </a:custGeom>
            <a:ln w="10470">
              <a:solidFill>
                <a:srgbClr val="ADAD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741699" y="7580010"/>
            <a:ext cx="1539800" cy="426848"/>
          </a:xfrm>
          <a:prstGeom prst="rect">
            <a:avLst/>
          </a:prstGeom>
          <a:solidFill>
            <a:srgbClr val="B0B0B0"/>
          </a:solidFill>
        </p:spPr>
        <p:txBody>
          <a:bodyPr vert="horz" wrap="square" lIns="0" tIns="0" rIns="0" bIns="0" rtlCol="0">
            <a:spAutoFit/>
          </a:bodyPr>
          <a:lstStyle/>
          <a:p>
            <a:pPr marL="245110">
              <a:lnSpc>
                <a:spcPts val="3270"/>
              </a:lnSpc>
            </a:pPr>
            <a:r>
              <a:rPr lang="pl-PL" sz="3750" b="1" spc="5" dirty="0">
                <a:solidFill>
                  <a:srgbClr val="404040"/>
                </a:solidFill>
                <a:latin typeface="Arial"/>
                <a:cs typeface="Arial"/>
              </a:rPr>
              <a:t>7100</a:t>
            </a:r>
            <a:endParaRPr sz="375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954944" y="7567910"/>
            <a:ext cx="1539240" cy="426848"/>
          </a:xfrm>
          <a:prstGeom prst="rect">
            <a:avLst/>
          </a:prstGeom>
          <a:solidFill>
            <a:srgbClr val="212752"/>
          </a:solidFill>
        </p:spPr>
        <p:txBody>
          <a:bodyPr vert="horz" wrap="square" lIns="0" tIns="0" rIns="0" bIns="0" rtlCol="0">
            <a:spAutoFit/>
          </a:bodyPr>
          <a:lstStyle/>
          <a:p>
            <a:pPr marL="236220">
              <a:lnSpc>
                <a:spcPts val="3270"/>
              </a:lnSpc>
            </a:pPr>
            <a:r>
              <a:rPr lang="pl-PL" sz="3750" b="1" spc="5" dirty="0">
                <a:solidFill>
                  <a:srgbClr val="FFFFFF"/>
                </a:solidFill>
                <a:latin typeface="Arial"/>
                <a:cs typeface="Arial"/>
              </a:rPr>
              <a:t>7168</a:t>
            </a:r>
            <a:endParaRPr sz="37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647818" y="3273157"/>
            <a:ext cx="734060" cy="493839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395"/>
              </a:spcBef>
            </a:pP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8</a:t>
            </a:r>
            <a:r>
              <a:rPr sz="2500" spc="10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endParaRPr sz="2500">
              <a:latin typeface="Arial MT"/>
              <a:cs typeface="Arial MT"/>
            </a:endParaRPr>
          </a:p>
          <a:p>
            <a:pPr marR="6350" algn="r">
              <a:lnSpc>
                <a:spcPct val="100000"/>
              </a:lnSpc>
              <a:spcBef>
                <a:spcPts val="1300"/>
              </a:spcBef>
            </a:pP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7</a:t>
            </a:r>
            <a:r>
              <a:rPr sz="2500" spc="10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endParaRPr sz="2500">
              <a:latin typeface="Arial MT"/>
              <a:cs typeface="Arial MT"/>
            </a:endParaRPr>
          </a:p>
          <a:p>
            <a:pPr marR="6350" algn="r">
              <a:lnSpc>
                <a:spcPct val="100000"/>
              </a:lnSpc>
              <a:spcBef>
                <a:spcPts val="1295"/>
              </a:spcBef>
            </a:pP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6</a:t>
            </a:r>
            <a:r>
              <a:rPr sz="2500" spc="10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endParaRPr sz="2500">
              <a:latin typeface="Arial MT"/>
              <a:cs typeface="Arial MT"/>
            </a:endParaRPr>
          </a:p>
          <a:p>
            <a:pPr marR="6350" algn="r">
              <a:lnSpc>
                <a:spcPct val="100000"/>
              </a:lnSpc>
              <a:spcBef>
                <a:spcPts val="1300"/>
              </a:spcBef>
            </a:pP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5</a:t>
            </a:r>
            <a:r>
              <a:rPr sz="2500" spc="10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endParaRPr sz="2500">
              <a:latin typeface="Arial MT"/>
              <a:cs typeface="Arial MT"/>
            </a:endParaRPr>
          </a:p>
          <a:p>
            <a:pPr marR="6350" algn="r">
              <a:lnSpc>
                <a:spcPct val="100000"/>
              </a:lnSpc>
              <a:spcBef>
                <a:spcPts val="1295"/>
              </a:spcBef>
            </a:pP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4</a:t>
            </a:r>
            <a:r>
              <a:rPr sz="2500" spc="10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endParaRPr sz="2500">
              <a:latin typeface="Arial MT"/>
              <a:cs typeface="Arial MT"/>
            </a:endParaRPr>
          </a:p>
          <a:p>
            <a:pPr marR="6350" algn="r">
              <a:lnSpc>
                <a:spcPct val="100000"/>
              </a:lnSpc>
              <a:spcBef>
                <a:spcPts val="1300"/>
              </a:spcBef>
            </a:pP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3</a:t>
            </a:r>
            <a:r>
              <a:rPr sz="2500" spc="10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endParaRPr sz="2500">
              <a:latin typeface="Arial MT"/>
              <a:cs typeface="Arial MT"/>
            </a:endParaRPr>
          </a:p>
          <a:p>
            <a:pPr marR="6350" algn="r">
              <a:lnSpc>
                <a:spcPct val="100000"/>
              </a:lnSpc>
              <a:spcBef>
                <a:spcPts val="1300"/>
              </a:spcBef>
            </a:pP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2</a:t>
            </a:r>
            <a:r>
              <a:rPr sz="2500" spc="10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endParaRPr sz="2500">
              <a:latin typeface="Arial MT"/>
              <a:cs typeface="Arial MT"/>
            </a:endParaRPr>
          </a:p>
          <a:p>
            <a:pPr marR="6350" algn="r">
              <a:lnSpc>
                <a:spcPct val="100000"/>
              </a:lnSpc>
              <a:spcBef>
                <a:spcPts val="1295"/>
              </a:spcBef>
            </a:pP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1</a:t>
            </a:r>
            <a:r>
              <a:rPr sz="2500" spc="10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-1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r>
              <a:rPr sz="2500" spc="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endParaRPr sz="25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1300"/>
              </a:spcBef>
            </a:pPr>
            <a:r>
              <a:rPr sz="2500" spc="5" dirty="0">
                <a:solidFill>
                  <a:srgbClr val="595959"/>
                </a:solidFill>
                <a:latin typeface="Arial MT"/>
                <a:cs typeface="Arial MT"/>
              </a:rPr>
              <a:t>0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886463" y="8186960"/>
            <a:ext cx="2169704" cy="8758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93395">
              <a:lnSpc>
                <a:spcPct val="100000"/>
              </a:lnSpc>
              <a:spcBef>
                <a:spcPts val="110"/>
              </a:spcBef>
            </a:pPr>
            <a:r>
              <a:rPr sz="2500" dirty="0">
                <a:solidFill>
                  <a:srgbClr val="404040"/>
                </a:solidFill>
                <a:latin typeface="Arial MT"/>
                <a:cs typeface="Arial MT"/>
              </a:rPr>
              <a:t>202</a:t>
            </a:r>
            <a:r>
              <a:rPr lang="pl-PL" sz="2500" dirty="0">
                <a:solidFill>
                  <a:srgbClr val="404040"/>
                </a:solidFill>
                <a:latin typeface="Arial MT"/>
                <a:cs typeface="Arial MT"/>
              </a:rPr>
              <a:t>5</a:t>
            </a:r>
            <a:endParaRPr sz="25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1600" spc="15" dirty="0">
                <a:solidFill>
                  <a:srgbClr val="595959"/>
                </a:solidFill>
                <a:latin typeface="Arial MT"/>
                <a:cs typeface="Arial MT"/>
              </a:rPr>
              <a:t>Stan</a:t>
            </a:r>
            <a:r>
              <a:rPr sz="1600" spc="-30" dirty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sz="1600" spc="10" dirty="0" err="1">
                <a:solidFill>
                  <a:srgbClr val="595959"/>
                </a:solidFill>
                <a:latin typeface="Arial MT"/>
                <a:cs typeface="Arial MT"/>
              </a:rPr>
              <a:t>na</a:t>
            </a:r>
            <a:r>
              <a:rPr sz="1600" spc="-5" dirty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sz="1600" spc="10" dirty="0">
                <a:solidFill>
                  <a:srgbClr val="595959"/>
                </a:solidFill>
                <a:latin typeface="Arial MT"/>
                <a:cs typeface="Arial MT"/>
              </a:rPr>
              <a:t>31.12.202</a:t>
            </a:r>
            <a:r>
              <a:rPr lang="pl-PL" sz="1600" spc="10" dirty="0">
                <a:solidFill>
                  <a:srgbClr val="595959"/>
                </a:solidFill>
                <a:latin typeface="Arial MT"/>
                <a:cs typeface="Arial MT"/>
              </a:rPr>
              <a:t>5 r.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518984" y="8196193"/>
            <a:ext cx="2230373" cy="8758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05155">
              <a:lnSpc>
                <a:spcPct val="100000"/>
              </a:lnSpc>
              <a:spcBef>
                <a:spcPts val="110"/>
              </a:spcBef>
            </a:pPr>
            <a:r>
              <a:rPr sz="2500" spc="-5" dirty="0">
                <a:solidFill>
                  <a:srgbClr val="404040"/>
                </a:solidFill>
                <a:latin typeface="Arial MT"/>
                <a:cs typeface="Arial MT"/>
              </a:rPr>
              <a:t>202</a:t>
            </a:r>
            <a:r>
              <a:rPr lang="pl-PL" sz="2500" spc="-5" dirty="0">
                <a:solidFill>
                  <a:srgbClr val="404040"/>
                </a:solidFill>
                <a:latin typeface="Arial MT"/>
                <a:cs typeface="Arial MT"/>
              </a:rPr>
              <a:t>4</a:t>
            </a:r>
            <a:endParaRPr sz="25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1600" spc="15" dirty="0">
                <a:solidFill>
                  <a:srgbClr val="595959"/>
                </a:solidFill>
                <a:latin typeface="Arial MT"/>
                <a:cs typeface="Arial MT"/>
              </a:rPr>
              <a:t>Stan</a:t>
            </a:r>
            <a:r>
              <a:rPr sz="1600" spc="-30" dirty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sz="1600" spc="10" dirty="0" err="1">
                <a:solidFill>
                  <a:srgbClr val="595959"/>
                </a:solidFill>
                <a:latin typeface="Arial MT"/>
                <a:cs typeface="Arial MT"/>
              </a:rPr>
              <a:t>na</a:t>
            </a:r>
            <a:r>
              <a:rPr sz="1600" spc="-5" dirty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sz="1600" spc="10" dirty="0">
                <a:solidFill>
                  <a:srgbClr val="595959"/>
                </a:solidFill>
                <a:latin typeface="Arial MT"/>
                <a:cs typeface="Arial MT"/>
              </a:rPr>
              <a:t>31.12.202</a:t>
            </a:r>
            <a:r>
              <a:rPr lang="pl-PL" sz="1600" spc="10" dirty="0">
                <a:solidFill>
                  <a:srgbClr val="595959"/>
                </a:solidFill>
                <a:latin typeface="Arial MT"/>
                <a:cs typeface="Arial MT"/>
              </a:rPr>
              <a:t>4 r.</a:t>
            </a:r>
            <a:endParaRPr sz="1600" dirty="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 rot="187665">
            <a:off x="13054474" y="3575595"/>
            <a:ext cx="3785870" cy="579755"/>
            <a:chOff x="3666541" y="3941038"/>
            <a:chExt cx="3785870" cy="579755"/>
          </a:xfrm>
        </p:grpSpPr>
        <p:sp>
          <p:nvSpPr>
            <p:cNvPr id="19" name="object 19"/>
            <p:cNvSpPr/>
            <p:nvPr/>
          </p:nvSpPr>
          <p:spPr>
            <a:xfrm>
              <a:off x="3666541" y="3941038"/>
              <a:ext cx="3785870" cy="579755"/>
            </a:xfrm>
            <a:custGeom>
              <a:avLst/>
              <a:gdLst/>
              <a:ahLst/>
              <a:cxnLst/>
              <a:rect l="l" t="t" r="r" b="b"/>
              <a:pathLst>
                <a:path w="3785870" h="579754">
                  <a:moveTo>
                    <a:pt x="3663019" y="0"/>
                  </a:moveTo>
                  <a:lnTo>
                    <a:pt x="3669239" y="55024"/>
                  </a:lnTo>
                  <a:lnTo>
                    <a:pt x="0" y="469357"/>
                  </a:lnTo>
                  <a:lnTo>
                    <a:pt x="12428" y="579427"/>
                  </a:lnTo>
                  <a:lnTo>
                    <a:pt x="3681668" y="165094"/>
                  </a:lnTo>
                  <a:lnTo>
                    <a:pt x="3687877" y="220129"/>
                  </a:lnTo>
                  <a:lnTo>
                    <a:pt x="3785518" y="97641"/>
                  </a:lnTo>
                  <a:lnTo>
                    <a:pt x="3663019" y="0"/>
                  </a:lnTo>
                  <a:close/>
                </a:path>
              </a:pathLst>
            </a:custGeom>
            <a:solidFill>
              <a:srgbClr val="008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666541" y="3941038"/>
              <a:ext cx="3785870" cy="579755"/>
            </a:xfrm>
            <a:custGeom>
              <a:avLst/>
              <a:gdLst/>
              <a:ahLst/>
              <a:cxnLst/>
              <a:rect l="l" t="t" r="r" b="b"/>
              <a:pathLst>
                <a:path w="3785870" h="579754">
                  <a:moveTo>
                    <a:pt x="0" y="469357"/>
                  </a:moveTo>
                  <a:lnTo>
                    <a:pt x="3669239" y="55024"/>
                  </a:lnTo>
                  <a:lnTo>
                    <a:pt x="3663019" y="0"/>
                  </a:lnTo>
                  <a:lnTo>
                    <a:pt x="3785518" y="97641"/>
                  </a:lnTo>
                  <a:lnTo>
                    <a:pt x="3687877" y="220129"/>
                  </a:lnTo>
                  <a:lnTo>
                    <a:pt x="3681668" y="165094"/>
                  </a:lnTo>
                  <a:lnTo>
                    <a:pt x="12428" y="579427"/>
                  </a:lnTo>
                  <a:lnTo>
                    <a:pt x="0" y="469357"/>
                  </a:lnTo>
                  <a:close/>
                </a:path>
              </a:pathLst>
            </a:custGeom>
            <a:ln w="7853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12546537" y="2522921"/>
            <a:ext cx="4791710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b="1" spc="-35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Liczba</a:t>
            </a:r>
            <a:r>
              <a:rPr sz="3300" b="1" spc="-11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3300" b="1" spc="-60" dirty="0">
                <a:solidFill>
                  <a:schemeClr val="tx2">
                    <a:lumMod val="75000"/>
                  </a:schemeClr>
                </a:solidFill>
                <a:latin typeface="Tahoma"/>
                <a:cs typeface="Tahoma"/>
              </a:rPr>
              <a:t>przedsiębiorców</a:t>
            </a:r>
            <a:endParaRPr sz="3300" dirty="0">
              <a:solidFill>
                <a:schemeClr val="tx2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6111757" y="362150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6203116" y="10338024"/>
            <a:ext cx="306133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pic>
        <p:nvPicPr>
          <p:cNvPr id="69" name="object 6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563842" y="2202940"/>
            <a:ext cx="993883" cy="1155074"/>
          </a:xfrm>
          <a:prstGeom prst="rect">
            <a:avLst/>
          </a:prstGeom>
        </p:spPr>
      </p:pic>
      <p:sp>
        <p:nvSpPr>
          <p:cNvPr id="84" name="object 39">
            <a:extLst>
              <a:ext uri="{FF2B5EF4-FFF2-40B4-BE49-F238E27FC236}">
                <a16:creationId xmlns:a16="http://schemas.microsoft.com/office/drawing/2014/main" id="{A96A8673-7037-6E27-FBFB-53DA88EAA5FA}"/>
              </a:ext>
            </a:extLst>
          </p:cNvPr>
          <p:cNvSpPr txBox="1"/>
          <p:nvPr/>
        </p:nvSpPr>
        <p:spPr>
          <a:xfrm>
            <a:off x="9071535" y="10731637"/>
            <a:ext cx="810260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3/28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85" name="Obraz 84">
            <a:extLst>
              <a:ext uri="{FF2B5EF4-FFF2-40B4-BE49-F238E27FC236}">
                <a16:creationId xmlns:a16="http://schemas.microsoft.com/office/drawing/2014/main" id="{F02C1A62-AED5-DE67-8C66-8137EDCF75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0B34223F-B8AD-3E24-E8EB-FC0ECCF17ABA}"/>
              </a:ext>
            </a:extLst>
          </p:cNvPr>
          <p:cNvSpPr txBox="1"/>
          <p:nvPr/>
        </p:nvSpPr>
        <p:spPr>
          <a:xfrm>
            <a:off x="638612" y="4334191"/>
            <a:ext cx="10743266" cy="164596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2025 r. w Kędzierzynie-Koźlu odnotowano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wzrost liczby przedsiębiorców, w tym osób </a:t>
            </a:r>
            <a:b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fizycznych prowadzących działalność gospodarczą.</a:t>
            </a: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object 2">
            <a:extLst>
              <a:ext uri="{FF2B5EF4-FFF2-40B4-BE49-F238E27FC236}">
                <a16:creationId xmlns:a16="http://schemas.microsoft.com/office/drawing/2014/main" id="{D4E57874-1FC3-190D-6039-7F0E700D7D08}"/>
              </a:ext>
            </a:extLst>
          </p:cNvPr>
          <p:cNvGrpSpPr/>
          <p:nvPr/>
        </p:nvGrpSpPr>
        <p:grpSpPr>
          <a:xfrm>
            <a:off x="22381" y="9596733"/>
            <a:ext cx="20106005" cy="1818639"/>
            <a:chOff x="-1498" y="9490392"/>
            <a:chExt cx="20106005" cy="1818639"/>
          </a:xfrm>
        </p:grpSpPr>
        <p:pic>
          <p:nvPicPr>
            <p:cNvPr id="29" name="object 3">
              <a:extLst>
                <a:ext uri="{FF2B5EF4-FFF2-40B4-BE49-F238E27FC236}">
                  <a16:creationId xmlns:a16="http://schemas.microsoft.com/office/drawing/2014/main" id="{E02FEA9E-F0AD-63FE-3655-D5B209AF148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0" name="object 4">
              <a:extLst>
                <a:ext uri="{FF2B5EF4-FFF2-40B4-BE49-F238E27FC236}">
                  <a16:creationId xmlns:a16="http://schemas.microsoft.com/office/drawing/2014/main" id="{6D54A91F-1668-7AF4-3DB6-7857F3F8A9A7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5">
            <a:extLst>
              <a:ext uri="{FF2B5EF4-FFF2-40B4-BE49-F238E27FC236}">
                <a16:creationId xmlns:a16="http://schemas.microsoft.com/office/drawing/2014/main" id="{1AD52986-59E6-625D-701F-F328AE7B8F61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22" name="object 6">
              <a:extLst>
                <a:ext uri="{FF2B5EF4-FFF2-40B4-BE49-F238E27FC236}">
                  <a16:creationId xmlns:a16="http://schemas.microsoft.com/office/drawing/2014/main" id="{0D9498DA-E4E8-329E-A82B-E613F6D9B8A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5" name="object 7">
              <a:extLst>
                <a:ext uri="{FF2B5EF4-FFF2-40B4-BE49-F238E27FC236}">
                  <a16:creationId xmlns:a16="http://schemas.microsoft.com/office/drawing/2014/main" id="{9EE1BD62-CF0B-9008-A5E9-84F7B376FAE2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90963" y="1292401"/>
            <a:ext cx="18518998" cy="1000478"/>
          </a:xfrm>
          <a:prstGeom prst="rect">
            <a:avLst/>
          </a:prstGeom>
        </p:spPr>
        <p:txBody>
          <a:bodyPr vert="horz" wrap="square" lIns="0" tIns="236422" rIns="0" bIns="0" rtlCol="0">
            <a:spAutoFit/>
          </a:bodyPr>
          <a:lstStyle/>
          <a:p>
            <a:pPr marL="82550" marR="5080">
              <a:lnSpc>
                <a:spcPct val="100000"/>
              </a:lnSpc>
              <a:spcBef>
                <a:spcPts val="95"/>
              </a:spcBef>
            </a:pPr>
            <a:r>
              <a:rPr lang="pl-PL" spc="-275" dirty="0"/>
              <a:t>Rozwój działalności gospodarczej</a:t>
            </a:r>
            <a:endParaRPr spc="85" dirty="0"/>
          </a:p>
        </p:txBody>
      </p:sp>
      <p:sp>
        <p:nvSpPr>
          <p:cNvPr id="20" name="object 20"/>
          <p:cNvSpPr txBox="1"/>
          <p:nvPr/>
        </p:nvSpPr>
        <p:spPr>
          <a:xfrm>
            <a:off x="16118623" y="349113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4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1" name="object 39">
            <a:extLst>
              <a:ext uri="{FF2B5EF4-FFF2-40B4-BE49-F238E27FC236}">
                <a16:creationId xmlns:a16="http://schemas.microsoft.com/office/drawing/2014/main" id="{403AEDB0-8A0E-167C-4E74-54BD7FF11AB6}"/>
              </a:ext>
            </a:extLst>
          </p:cNvPr>
          <p:cNvSpPr txBox="1"/>
          <p:nvPr/>
        </p:nvSpPr>
        <p:spPr>
          <a:xfrm>
            <a:off x="9071535" y="10731637"/>
            <a:ext cx="810260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4/28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BEBCC5BE-AF12-46FA-A965-90430E61DE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3" name="object 66">
            <a:extLst>
              <a:ext uri="{FF2B5EF4-FFF2-40B4-BE49-F238E27FC236}">
                <a16:creationId xmlns:a16="http://schemas.microsoft.com/office/drawing/2014/main" id="{3B53ACC4-02D7-1427-121F-8F2D86670EA8}"/>
              </a:ext>
            </a:extLst>
          </p:cNvPr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002060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002060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002060"/>
                </a:solidFill>
                <a:latin typeface="Tahoma"/>
                <a:cs typeface="Tahoma"/>
              </a:rPr>
              <a:t>OGÓLNE</a:t>
            </a:r>
            <a:endParaRPr sz="2050" dirty="0">
              <a:solidFill>
                <a:srgbClr val="002060"/>
              </a:solidFill>
              <a:latin typeface="Tahoma"/>
              <a:cs typeface="Tahoma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1FC30540-F4AB-B401-9217-8F3F1989ACB9}"/>
              </a:ext>
            </a:extLst>
          </p:cNvPr>
          <p:cNvSpPr txBox="1"/>
          <p:nvPr/>
        </p:nvSpPr>
        <p:spPr>
          <a:xfrm>
            <a:off x="950442" y="2987675"/>
            <a:ext cx="8376986" cy="324896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EMKA S.A. </a:t>
            </a: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Spółka prowadziła przygotowania do budowy drugiej instalacji do przetwarzania odpadów, służącej recyklingowi zużytego oleju kuchennego i pozyskania energii z jego przetwarzania</a:t>
            </a:r>
            <a:endParaRPr sz="35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280D3F52-D4A2-02C4-84B3-C974DB868E7F}"/>
              </a:ext>
            </a:extLst>
          </p:cNvPr>
          <p:cNvSpPr txBox="1"/>
          <p:nvPr/>
        </p:nvSpPr>
        <p:spPr>
          <a:xfrm>
            <a:off x="950442" y="6683327"/>
            <a:ext cx="8345861" cy="21717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55600" indent="-342900" algn="just"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 Petrol Sp. z o.o. </a:t>
            </a: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Spółka po uzyskaniu pozwolenia na budowę magazynu gazu rozpoczęła  przygotowania do realizacji tej inwestycji</a:t>
            </a:r>
            <a:endParaRPr lang="pl-PL" sz="3500" spc="-12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1B6BCAB-F524-3DCD-5AB8-BEB7005E22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99" y="2598737"/>
            <a:ext cx="8149166" cy="61118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66620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object 2">
            <a:extLst>
              <a:ext uri="{FF2B5EF4-FFF2-40B4-BE49-F238E27FC236}">
                <a16:creationId xmlns:a16="http://schemas.microsoft.com/office/drawing/2014/main" id="{F344C479-C070-5FCB-FCDB-AB46707BAD18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0" name="object 3">
              <a:extLst>
                <a:ext uri="{FF2B5EF4-FFF2-40B4-BE49-F238E27FC236}">
                  <a16:creationId xmlns:a16="http://schemas.microsoft.com/office/drawing/2014/main" id="{70402C1A-FCB4-3E87-25DE-F4F786E4432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1" name="object 4">
              <a:extLst>
                <a:ext uri="{FF2B5EF4-FFF2-40B4-BE49-F238E27FC236}">
                  <a16:creationId xmlns:a16="http://schemas.microsoft.com/office/drawing/2014/main" id="{F0374BAB-E453-229B-02C4-C16E2501CC9F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5">
            <a:extLst>
              <a:ext uri="{FF2B5EF4-FFF2-40B4-BE49-F238E27FC236}">
                <a16:creationId xmlns:a16="http://schemas.microsoft.com/office/drawing/2014/main" id="{5697AC83-85D3-9244-E087-47E79622C4D4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33" name="object 6">
              <a:extLst>
                <a:ext uri="{FF2B5EF4-FFF2-40B4-BE49-F238E27FC236}">
                  <a16:creationId xmlns:a16="http://schemas.microsoft.com/office/drawing/2014/main" id="{5BBE7144-E696-70FB-7AC9-8B9E1ED63D0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34" name="object 7">
              <a:extLst>
                <a:ext uri="{FF2B5EF4-FFF2-40B4-BE49-F238E27FC236}">
                  <a16:creationId xmlns:a16="http://schemas.microsoft.com/office/drawing/2014/main" id="{098A7FDD-FF61-4428-A56E-B802F55A371B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10">
            <a:extLst>
              <a:ext uri="{FF2B5EF4-FFF2-40B4-BE49-F238E27FC236}">
                <a16:creationId xmlns:a16="http://schemas.microsoft.com/office/drawing/2014/main" id="{61E708CD-FF9F-C9C0-B0FD-DCF2B59898E0}"/>
              </a:ext>
            </a:extLst>
          </p:cNvPr>
          <p:cNvSpPr txBox="1"/>
          <p:nvPr/>
        </p:nvSpPr>
        <p:spPr>
          <a:xfrm>
            <a:off x="873167" y="2951196"/>
            <a:ext cx="9829385" cy="64806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Budowa mieszkań na wynajem w ramach Społecznej Inicjatywy Mieszkaniowej: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SIM Opolskie Południe Sp. z o.o. realizuje inwestycję przy ul. Jasnej</a:t>
            </a:r>
          </a:p>
          <a:p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 obejmuje budowę budynku z </a:t>
            </a:r>
            <a:r>
              <a:rPr lang="pl-PL" sz="35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</a:t>
            </a: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lokalami mieszkalnymi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kwietniu 2026 r. podpisano umowę z wykonawcą. Planowane zakończenie prac przypada na pierwsze półrocze 2028 r.</a:t>
            </a:r>
          </a:p>
        </p:txBody>
      </p:sp>
      <p:sp>
        <p:nvSpPr>
          <p:cNvPr id="37" name="object 26">
            <a:extLst>
              <a:ext uri="{FF2B5EF4-FFF2-40B4-BE49-F238E27FC236}">
                <a16:creationId xmlns:a16="http://schemas.microsoft.com/office/drawing/2014/main" id="{56F871A6-9281-155D-ED80-89279AD68921}"/>
              </a:ext>
            </a:extLst>
          </p:cNvPr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4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8" name="object 39">
            <a:extLst>
              <a:ext uri="{FF2B5EF4-FFF2-40B4-BE49-F238E27FC236}">
                <a16:creationId xmlns:a16="http://schemas.microsoft.com/office/drawing/2014/main" id="{300F4B3D-0DA2-0664-B11C-517C360C1A9A}"/>
              </a:ext>
            </a:extLst>
          </p:cNvPr>
          <p:cNvSpPr txBox="1"/>
          <p:nvPr/>
        </p:nvSpPr>
        <p:spPr>
          <a:xfrm>
            <a:off x="9071535" y="10731637"/>
            <a:ext cx="810260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5/28</a:t>
            </a:r>
          </a:p>
        </p:txBody>
      </p:sp>
      <p:pic>
        <p:nvPicPr>
          <p:cNvPr id="39" name="Obraz 38">
            <a:extLst>
              <a:ext uri="{FF2B5EF4-FFF2-40B4-BE49-F238E27FC236}">
                <a16:creationId xmlns:a16="http://schemas.microsoft.com/office/drawing/2014/main" id="{47AC23A0-6409-4B92-0606-259300BF8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40" name="object 66">
            <a:extLst>
              <a:ext uri="{FF2B5EF4-FFF2-40B4-BE49-F238E27FC236}">
                <a16:creationId xmlns:a16="http://schemas.microsoft.com/office/drawing/2014/main" id="{E57B6D6A-02AC-D2CE-D113-2E757EBBC097}"/>
              </a:ext>
            </a:extLst>
          </p:cNvPr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41" name="object 23">
            <a:extLst>
              <a:ext uri="{FF2B5EF4-FFF2-40B4-BE49-F238E27FC236}">
                <a16:creationId xmlns:a16="http://schemas.microsoft.com/office/drawing/2014/main" id="{AA1AE52A-BAED-1008-D332-75C5962655CB}"/>
              </a:ext>
            </a:extLst>
          </p:cNvPr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84D9B5E6-7A11-4FEB-A8DC-948A84D37108}"/>
              </a:ext>
            </a:extLst>
          </p:cNvPr>
          <p:cNvSpPr txBox="1">
            <a:spLocks/>
          </p:cNvSpPr>
          <p:nvPr/>
        </p:nvSpPr>
        <p:spPr>
          <a:xfrm>
            <a:off x="873167" y="1666630"/>
            <a:ext cx="18398149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4950" b="1" i="0">
                <a:solidFill>
                  <a:srgbClr val="212752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marR="5080">
              <a:spcBef>
                <a:spcPts val="95"/>
              </a:spcBef>
              <a:tabLst>
                <a:tab pos="4414520" algn="l"/>
              </a:tabLst>
            </a:pPr>
            <a:r>
              <a:rPr lang="pl-PL" kern="0" spc="-75" dirty="0">
                <a:solidFill>
                  <a:schemeClr val="tx2">
                    <a:lumMod val="75000"/>
                  </a:schemeClr>
                </a:solidFill>
              </a:rPr>
              <a:t>Aktywna polityka mieszkaniowa</a:t>
            </a:r>
            <a:endParaRPr lang="pl-PL" kern="0" spc="-125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99F032A-FAA6-C23E-0B90-6400FE2833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4090" y="2753509"/>
            <a:ext cx="8077200" cy="60579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616142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2">
            <a:extLst>
              <a:ext uri="{FF2B5EF4-FFF2-40B4-BE49-F238E27FC236}">
                <a16:creationId xmlns:a16="http://schemas.microsoft.com/office/drawing/2014/main" id="{68DDC07D-0843-DAD3-F036-9D59B00AA659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1" name="object 3">
              <a:extLst>
                <a:ext uri="{FF2B5EF4-FFF2-40B4-BE49-F238E27FC236}">
                  <a16:creationId xmlns:a16="http://schemas.microsoft.com/office/drawing/2014/main" id="{A08C3A21-2FC6-8CA6-7A2C-A8B0BBA61A2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2" name="object 4">
              <a:extLst>
                <a:ext uri="{FF2B5EF4-FFF2-40B4-BE49-F238E27FC236}">
                  <a16:creationId xmlns:a16="http://schemas.microsoft.com/office/drawing/2014/main" id="{B100F410-D6C1-72C9-3593-046345E234DB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F4BAAAEF-07A5-06AA-B5AB-048A94511F9D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D4EC502C-F37E-FE79-211C-8215C05C4E4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4A7E85ED-44B8-80E5-1634-7EA72E071675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3167" y="1666630"/>
            <a:ext cx="18398149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4414520" algn="l"/>
              </a:tabLst>
            </a:pPr>
            <a:r>
              <a:rPr lang="pl-PL" spc="-75" dirty="0">
                <a:solidFill>
                  <a:schemeClr val="tx2">
                    <a:lumMod val="75000"/>
                  </a:schemeClr>
                </a:solidFill>
              </a:rPr>
              <a:t>Aktywna polityka mieszkaniowa</a:t>
            </a:r>
            <a:endParaRPr spc="-125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3167" y="3951702"/>
            <a:ext cx="10743266" cy="431881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Zwiększenie liczby udostępnionych mieszkań </a:t>
            </a:r>
            <a:b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zasobu gminy: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endParaRPr lang="pl-PL" sz="3500" spc="-12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Oddano w najem </a:t>
            </a:r>
            <a:r>
              <a:rPr lang="pl-PL" sz="3500" b="1" spc="-204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43</a:t>
            </a:r>
            <a:r>
              <a:rPr sz="3500" b="1" spc="204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3500" spc="-8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mieszkania do remontu na koszt przyszłego najemcy (</a:t>
            </a:r>
            <a:r>
              <a:rPr lang="pl-PL" sz="3500" b="1" spc="-8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183</a:t>
            </a:r>
            <a:r>
              <a:rPr lang="pl-PL" sz="3500" spc="-8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początku programu)</a:t>
            </a:r>
            <a:b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marR="6985" indent="-457200">
              <a:lnSpc>
                <a:spcPct val="101299"/>
              </a:lnSpc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697480" algn="l"/>
                <a:tab pos="5585460" algn="l"/>
                <a:tab pos="7861934" algn="l"/>
              </a:tabLst>
            </a:pPr>
            <a:r>
              <a:rPr lang="pl-PL" sz="3500" spc="-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2025 r. wyremontowano </a:t>
            </a:r>
            <a:r>
              <a:rPr lang="pl-PL" sz="3500" b="1" spc="-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67</a:t>
            </a:r>
            <a:r>
              <a:rPr lang="pl-PL" sz="3500" spc="-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mieszkań na kwotę </a:t>
            </a:r>
            <a:br>
              <a:rPr lang="pl-PL" sz="3500" spc="-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b="1" spc="-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3 137 290,22 zł</a:t>
            </a: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1064" y="0"/>
            <a:ext cx="23035" cy="1402679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602CFC7B-ED10-FBE7-5E61-5F0689D94792}"/>
              </a:ext>
            </a:extLst>
          </p:cNvPr>
          <p:cNvSpPr txBox="1"/>
          <p:nvPr/>
        </p:nvSpPr>
        <p:spPr>
          <a:xfrm>
            <a:off x="9071535" y="10731637"/>
            <a:ext cx="810260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6/28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474100CA-D409-2728-7D0B-11F6DFD765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5" name="object 66">
            <a:extLst>
              <a:ext uri="{FF2B5EF4-FFF2-40B4-BE49-F238E27FC236}">
                <a16:creationId xmlns:a16="http://schemas.microsoft.com/office/drawing/2014/main" id="{29AFA368-420B-2799-5971-6F593FE9002B}"/>
              </a:ext>
            </a:extLst>
          </p:cNvPr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37" name="object 23">
            <a:extLst>
              <a:ext uri="{FF2B5EF4-FFF2-40B4-BE49-F238E27FC236}">
                <a16:creationId xmlns:a16="http://schemas.microsoft.com/office/drawing/2014/main" id="{1137226E-0D85-99DD-04CC-FEAA7B781798}"/>
              </a:ext>
            </a:extLst>
          </p:cNvPr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15D31D8-8CE4-D3F8-B799-8C294C3273A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9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80850" y="3066081"/>
            <a:ext cx="7766202" cy="58231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2">
            <a:extLst>
              <a:ext uri="{FF2B5EF4-FFF2-40B4-BE49-F238E27FC236}">
                <a16:creationId xmlns:a16="http://schemas.microsoft.com/office/drawing/2014/main" id="{68DDC07D-0843-DAD3-F036-9D59B00AA659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1" name="object 3">
              <a:extLst>
                <a:ext uri="{FF2B5EF4-FFF2-40B4-BE49-F238E27FC236}">
                  <a16:creationId xmlns:a16="http://schemas.microsoft.com/office/drawing/2014/main" id="{A08C3A21-2FC6-8CA6-7A2C-A8B0BBA61A2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2" name="object 4">
              <a:extLst>
                <a:ext uri="{FF2B5EF4-FFF2-40B4-BE49-F238E27FC236}">
                  <a16:creationId xmlns:a16="http://schemas.microsoft.com/office/drawing/2014/main" id="{B100F410-D6C1-72C9-3593-046345E234DB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F4BAAAEF-07A5-06AA-B5AB-048A94511F9D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D4EC502C-F37E-FE79-211C-8215C05C4E4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4A7E85ED-44B8-80E5-1634-7EA72E071675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3167" y="1666630"/>
            <a:ext cx="18398149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4414520" algn="l"/>
              </a:tabLst>
            </a:pPr>
            <a:r>
              <a:rPr lang="pl-PL" spc="-75" dirty="0"/>
              <a:t>Aktywna polityka mieszkaniowa</a:t>
            </a:r>
            <a:endParaRPr spc="-125" dirty="0"/>
          </a:p>
        </p:txBody>
      </p:sp>
      <p:sp>
        <p:nvSpPr>
          <p:cNvPr id="10" name="object 10"/>
          <p:cNvSpPr txBox="1"/>
          <p:nvPr/>
        </p:nvSpPr>
        <p:spPr>
          <a:xfrm>
            <a:off x="849328" y="3384012"/>
            <a:ext cx="9676466" cy="555729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ramach realizacji projektu „</a:t>
            </a:r>
            <a:r>
              <a:rPr lang="pl-PL" sz="350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Dugnad</a:t>
            </a: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Kędzierzynie-Koźlu” dofinansowanego </a:t>
            </a:r>
            <a:b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funduszy norweskich i budżetu państwa zakończono i odebrano prace przy adaptacji budynku przy ul. Pawła Stalmacha 20 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Dzięki inwestycji powstało </a:t>
            </a:r>
            <a:r>
              <a:rPr lang="pl-PL" sz="35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mieszkań dla osób ze szczególnymi potrzebami, </a:t>
            </a:r>
            <a:b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tym </a:t>
            </a:r>
            <a:r>
              <a:rPr lang="pl-PL" sz="35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</a:t>
            </a: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jednoosobowych i </a:t>
            </a:r>
            <a:r>
              <a:rPr lang="pl-PL" sz="35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pl-PL" sz="35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dwuosobowe</a:t>
            </a:r>
          </a:p>
          <a:p>
            <a:pPr algn="just"/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1064" y="0"/>
            <a:ext cx="23035" cy="1402679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602CFC7B-ED10-FBE7-5E61-5F0689D94792}"/>
              </a:ext>
            </a:extLst>
          </p:cNvPr>
          <p:cNvSpPr txBox="1"/>
          <p:nvPr/>
        </p:nvSpPr>
        <p:spPr>
          <a:xfrm>
            <a:off x="9071535" y="10731637"/>
            <a:ext cx="810260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7/28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474100CA-D409-2728-7D0B-11F6DFD765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5" name="object 66">
            <a:extLst>
              <a:ext uri="{FF2B5EF4-FFF2-40B4-BE49-F238E27FC236}">
                <a16:creationId xmlns:a16="http://schemas.microsoft.com/office/drawing/2014/main" id="{29AFA368-420B-2799-5971-6F593FE9002B}"/>
              </a:ext>
            </a:extLst>
          </p:cNvPr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37" name="object 23">
            <a:extLst>
              <a:ext uri="{FF2B5EF4-FFF2-40B4-BE49-F238E27FC236}">
                <a16:creationId xmlns:a16="http://schemas.microsoft.com/office/drawing/2014/main" id="{1137226E-0D85-99DD-04CC-FEAA7B781798}"/>
              </a:ext>
            </a:extLst>
          </p:cNvPr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4C84CDD-4FF1-62B8-DC6E-6AC48141DA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850" y="2936046"/>
            <a:ext cx="8039141" cy="60293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46203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2">
            <a:extLst>
              <a:ext uri="{FF2B5EF4-FFF2-40B4-BE49-F238E27FC236}">
                <a16:creationId xmlns:a16="http://schemas.microsoft.com/office/drawing/2014/main" id="{68DDC07D-0843-DAD3-F036-9D59B00AA659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1" name="object 3">
              <a:extLst>
                <a:ext uri="{FF2B5EF4-FFF2-40B4-BE49-F238E27FC236}">
                  <a16:creationId xmlns:a16="http://schemas.microsoft.com/office/drawing/2014/main" id="{A08C3A21-2FC6-8CA6-7A2C-A8B0BBA61A2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2" name="object 4">
              <a:extLst>
                <a:ext uri="{FF2B5EF4-FFF2-40B4-BE49-F238E27FC236}">
                  <a16:creationId xmlns:a16="http://schemas.microsoft.com/office/drawing/2014/main" id="{B100F410-D6C1-72C9-3593-046345E234DB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F4BAAAEF-07A5-06AA-B5AB-048A94511F9D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D4EC502C-F37E-FE79-211C-8215C05C4E4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4A7E85ED-44B8-80E5-1634-7EA72E071675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73167" y="2991838"/>
            <a:ext cx="9524066" cy="435183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35"/>
              </a:spcBef>
            </a:pP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2025 r. na terenie Kędzierzyna-Koźla prywatni inwestorzy budowali:</a:t>
            </a:r>
          </a:p>
          <a:p>
            <a:pPr marL="12700" algn="just">
              <a:lnSpc>
                <a:spcPct val="100000"/>
              </a:lnSpc>
              <a:spcBef>
                <a:spcPts val="135"/>
              </a:spcBef>
            </a:pPr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1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43</a:t>
            </a:r>
            <a:r>
              <a:rPr lang="pl-PL" sz="3500" spc="1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budynki jednorodzinne</a:t>
            </a:r>
            <a:endParaRPr lang="pl-PL" sz="3500" spc="35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endParaRPr lang="pl-PL" sz="3500" b="1" spc="35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budynków wielorodzinnych</a:t>
            </a:r>
            <a:r>
              <a:rPr lang="pl-PL" sz="3500" spc="-1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łącznej liczbie ok. 117 lokali</a:t>
            </a:r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1064" y="0"/>
            <a:ext cx="23035" cy="1402679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602CFC7B-ED10-FBE7-5E61-5F0689D94792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8/28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474100CA-D409-2728-7D0B-11F6DFD765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5" name="object 66">
            <a:extLst>
              <a:ext uri="{FF2B5EF4-FFF2-40B4-BE49-F238E27FC236}">
                <a16:creationId xmlns:a16="http://schemas.microsoft.com/office/drawing/2014/main" id="{29AFA368-420B-2799-5971-6F593FE9002B}"/>
              </a:ext>
            </a:extLst>
          </p:cNvPr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37" name="object 23">
            <a:extLst>
              <a:ext uri="{FF2B5EF4-FFF2-40B4-BE49-F238E27FC236}">
                <a16:creationId xmlns:a16="http://schemas.microsoft.com/office/drawing/2014/main" id="{1137226E-0D85-99DD-04CC-FEAA7B781798}"/>
              </a:ext>
            </a:extLst>
          </p:cNvPr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E78BAD58-A1F7-DD4D-5939-1CEE92E06424}"/>
              </a:ext>
            </a:extLst>
          </p:cNvPr>
          <p:cNvSpPr txBox="1">
            <a:spLocks/>
          </p:cNvSpPr>
          <p:nvPr/>
        </p:nvSpPr>
        <p:spPr>
          <a:xfrm>
            <a:off x="873167" y="1666630"/>
            <a:ext cx="18398149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4950" b="1" i="0">
                <a:solidFill>
                  <a:srgbClr val="212752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marR="5080">
              <a:spcBef>
                <a:spcPts val="95"/>
              </a:spcBef>
              <a:tabLst>
                <a:tab pos="4414520" algn="l"/>
              </a:tabLst>
            </a:pPr>
            <a:r>
              <a:rPr lang="pl-PL" kern="0" spc="-75" dirty="0">
                <a:solidFill>
                  <a:schemeClr val="tx2">
                    <a:lumMod val="75000"/>
                  </a:schemeClr>
                </a:solidFill>
              </a:rPr>
              <a:t>Aktywna polityka mieszkaniowa</a:t>
            </a:r>
            <a:endParaRPr lang="pl-PL" kern="0" spc="-125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CC36B29-3DA8-470D-9D7E-60C293610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250" y="2828794"/>
            <a:ext cx="8152464" cy="61143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128772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74FE3-2AAD-6444-F1A6-6C9623818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2">
            <a:extLst>
              <a:ext uri="{FF2B5EF4-FFF2-40B4-BE49-F238E27FC236}">
                <a16:creationId xmlns:a16="http://schemas.microsoft.com/office/drawing/2014/main" id="{71124568-4B6D-8755-6BDB-970DDE4468B6}"/>
              </a:ext>
            </a:extLst>
          </p:cNvPr>
          <p:cNvGrpSpPr/>
          <p:nvPr/>
        </p:nvGrpSpPr>
        <p:grpSpPr>
          <a:xfrm>
            <a:off x="-1498" y="9490392"/>
            <a:ext cx="20106005" cy="1818639"/>
            <a:chOff x="-1498" y="9490392"/>
            <a:chExt cx="20106005" cy="1818639"/>
          </a:xfrm>
        </p:grpSpPr>
        <p:pic>
          <p:nvPicPr>
            <p:cNvPr id="31" name="object 3">
              <a:extLst>
                <a:ext uri="{FF2B5EF4-FFF2-40B4-BE49-F238E27FC236}">
                  <a16:creationId xmlns:a16="http://schemas.microsoft.com/office/drawing/2014/main" id="{34F35932-DC8B-ABC7-8981-65E78E07285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90392"/>
              <a:ext cx="20104099" cy="1818164"/>
            </a:xfrm>
            <a:prstGeom prst="rect">
              <a:avLst/>
            </a:prstGeom>
          </p:spPr>
        </p:pic>
        <p:sp>
          <p:nvSpPr>
            <p:cNvPr id="32" name="object 4">
              <a:extLst>
                <a:ext uri="{FF2B5EF4-FFF2-40B4-BE49-F238E27FC236}">
                  <a16:creationId xmlns:a16="http://schemas.microsoft.com/office/drawing/2014/main" id="{30F96C5C-BAD9-956B-276E-EF0D9D5C171F}"/>
                </a:ext>
              </a:extLst>
            </p:cNvPr>
            <p:cNvSpPr/>
            <p:nvPr/>
          </p:nvSpPr>
          <p:spPr>
            <a:xfrm>
              <a:off x="-1498" y="9689751"/>
              <a:ext cx="20104100" cy="1566545"/>
            </a:xfrm>
            <a:custGeom>
              <a:avLst/>
              <a:gdLst/>
              <a:ahLst/>
              <a:cxnLst/>
              <a:rect l="l" t="t" r="r" b="b"/>
              <a:pathLst>
                <a:path w="20104100" h="1566545">
                  <a:moveTo>
                    <a:pt x="2726906" y="33"/>
                  </a:moveTo>
                  <a:lnTo>
                    <a:pt x="2678181" y="0"/>
                  </a:lnTo>
                  <a:lnTo>
                    <a:pt x="2629106" y="192"/>
                  </a:lnTo>
                  <a:lnTo>
                    <a:pt x="2579684" y="614"/>
                  </a:lnTo>
                  <a:lnTo>
                    <a:pt x="2529915" y="1270"/>
                  </a:lnTo>
                  <a:lnTo>
                    <a:pt x="2479798" y="2163"/>
                  </a:lnTo>
                  <a:lnTo>
                    <a:pt x="2429333" y="3298"/>
                  </a:lnTo>
                  <a:lnTo>
                    <a:pt x="2378522" y="4679"/>
                  </a:lnTo>
                  <a:lnTo>
                    <a:pt x="2327365" y="6309"/>
                  </a:lnTo>
                  <a:lnTo>
                    <a:pt x="2275861" y="8192"/>
                  </a:lnTo>
                  <a:lnTo>
                    <a:pt x="2224011" y="10333"/>
                  </a:lnTo>
                  <a:lnTo>
                    <a:pt x="2171815" y="12735"/>
                  </a:lnTo>
                  <a:lnTo>
                    <a:pt x="2119274" y="15403"/>
                  </a:lnTo>
                  <a:lnTo>
                    <a:pt x="2066388" y="18339"/>
                  </a:lnTo>
                  <a:lnTo>
                    <a:pt x="2013156" y="21549"/>
                  </a:lnTo>
                  <a:lnTo>
                    <a:pt x="1959580" y="25036"/>
                  </a:lnTo>
                  <a:lnTo>
                    <a:pt x="1905660" y="28803"/>
                  </a:lnTo>
                  <a:lnTo>
                    <a:pt x="1851396" y="32856"/>
                  </a:lnTo>
                  <a:lnTo>
                    <a:pt x="1796787" y="37198"/>
                  </a:lnTo>
                  <a:lnTo>
                    <a:pt x="1741836" y="41833"/>
                  </a:lnTo>
                  <a:lnTo>
                    <a:pt x="1686540" y="46764"/>
                  </a:lnTo>
                  <a:lnTo>
                    <a:pt x="1630902" y="51996"/>
                  </a:lnTo>
                  <a:lnTo>
                    <a:pt x="1574921" y="57533"/>
                  </a:lnTo>
                  <a:lnTo>
                    <a:pt x="1518598" y="63379"/>
                  </a:lnTo>
                  <a:lnTo>
                    <a:pt x="1461932" y="69537"/>
                  </a:lnTo>
                  <a:lnTo>
                    <a:pt x="1404925" y="76012"/>
                  </a:lnTo>
                  <a:lnTo>
                    <a:pt x="1347575" y="82807"/>
                  </a:lnTo>
                  <a:lnTo>
                    <a:pt x="1289885" y="89927"/>
                  </a:lnTo>
                  <a:lnTo>
                    <a:pt x="1231853" y="97375"/>
                  </a:lnTo>
                  <a:lnTo>
                    <a:pt x="1173480" y="105156"/>
                  </a:lnTo>
                  <a:lnTo>
                    <a:pt x="1114767" y="113272"/>
                  </a:lnTo>
                  <a:lnTo>
                    <a:pt x="1055713" y="121729"/>
                  </a:lnTo>
                  <a:lnTo>
                    <a:pt x="996320" y="130531"/>
                  </a:lnTo>
                  <a:lnTo>
                    <a:pt x="936587" y="139680"/>
                  </a:lnTo>
                  <a:lnTo>
                    <a:pt x="876514" y="149181"/>
                  </a:lnTo>
                  <a:lnTo>
                    <a:pt x="816102" y="159039"/>
                  </a:lnTo>
                  <a:lnTo>
                    <a:pt x="755351" y="169256"/>
                  </a:lnTo>
                  <a:lnTo>
                    <a:pt x="694261" y="179837"/>
                  </a:lnTo>
                  <a:lnTo>
                    <a:pt x="632833" y="190787"/>
                  </a:lnTo>
                  <a:lnTo>
                    <a:pt x="571067" y="202108"/>
                  </a:lnTo>
                  <a:lnTo>
                    <a:pt x="508963" y="213804"/>
                  </a:lnTo>
                  <a:lnTo>
                    <a:pt x="446521" y="225881"/>
                  </a:lnTo>
                  <a:lnTo>
                    <a:pt x="383742" y="238341"/>
                  </a:lnTo>
                  <a:lnTo>
                    <a:pt x="320626" y="251189"/>
                  </a:lnTo>
                  <a:lnTo>
                    <a:pt x="257173" y="264428"/>
                  </a:lnTo>
                  <a:lnTo>
                    <a:pt x="193384" y="278063"/>
                  </a:lnTo>
                  <a:lnTo>
                    <a:pt x="129258" y="292097"/>
                  </a:lnTo>
                  <a:lnTo>
                    <a:pt x="64797" y="306534"/>
                  </a:lnTo>
                  <a:lnTo>
                    <a:pt x="0" y="321379"/>
                  </a:lnTo>
                  <a:lnTo>
                    <a:pt x="0" y="1566493"/>
                  </a:lnTo>
                  <a:lnTo>
                    <a:pt x="20083158" y="1558022"/>
                  </a:lnTo>
                  <a:lnTo>
                    <a:pt x="20104099" y="614815"/>
                  </a:lnTo>
                  <a:lnTo>
                    <a:pt x="20040991" y="596541"/>
                  </a:lnTo>
                  <a:lnTo>
                    <a:pt x="19978156" y="578637"/>
                  </a:lnTo>
                  <a:lnTo>
                    <a:pt x="19915595" y="561101"/>
                  </a:lnTo>
                  <a:lnTo>
                    <a:pt x="19853309" y="543928"/>
                  </a:lnTo>
                  <a:lnTo>
                    <a:pt x="19791300" y="527116"/>
                  </a:lnTo>
                  <a:lnTo>
                    <a:pt x="19729570" y="510660"/>
                  </a:lnTo>
                  <a:lnTo>
                    <a:pt x="19668120" y="494559"/>
                  </a:lnTo>
                  <a:lnTo>
                    <a:pt x="19606950" y="478807"/>
                  </a:lnTo>
                  <a:lnTo>
                    <a:pt x="19546064" y="463402"/>
                  </a:lnTo>
                  <a:lnTo>
                    <a:pt x="19485461" y="448341"/>
                  </a:lnTo>
                  <a:lnTo>
                    <a:pt x="19425144" y="433619"/>
                  </a:lnTo>
                  <a:lnTo>
                    <a:pt x="19365113" y="419234"/>
                  </a:lnTo>
                  <a:lnTo>
                    <a:pt x="19305371" y="405183"/>
                  </a:lnTo>
                  <a:lnTo>
                    <a:pt x="19245919" y="391461"/>
                  </a:lnTo>
                  <a:lnTo>
                    <a:pt x="19186758" y="378065"/>
                  </a:lnTo>
                  <a:lnTo>
                    <a:pt x="19127889" y="364993"/>
                  </a:lnTo>
                  <a:lnTo>
                    <a:pt x="19069314" y="352240"/>
                  </a:lnTo>
                  <a:lnTo>
                    <a:pt x="19011034" y="339803"/>
                  </a:lnTo>
                  <a:lnTo>
                    <a:pt x="18953051" y="327679"/>
                  </a:lnTo>
                  <a:lnTo>
                    <a:pt x="18895367" y="315865"/>
                  </a:lnTo>
                  <a:lnTo>
                    <a:pt x="18837981" y="304356"/>
                  </a:lnTo>
                  <a:lnTo>
                    <a:pt x="18780897" y="293151"/>
                  </a:lnTo>
                  <a:lnTo>
                    <a:pt x="18724115" y="282244"/>
                  </a:lnTo>
                  <a:lnTo>
                    <a:pt x="18667637" y="271633"/>
                  </a:lnTo>
                  <a:lnTo>
                    <a:pt x="18611464" y="261315"/>
                  </a:lnTo>
                  <a:lnTo>
                    <a:pt x="18555598" y="251286"/>
                  </a:lnTo>
                  <a:lnTo>
                    <a:pt x="18500040" y="241542"/>
                  </a:lnTo>
                  <a:lnTo>
                    <a:pt x="18444791" y="232081"/>
                  </a:lnTo>
                  <a:lnTo>
                    <a:pt x="18389853" y="222898"/>
                  </a:lnTo>
                  <a:lnTo>
                    <a:pt x="18335227" y="213991"/>
                  </a:lnTo>
                  <a:lnTo>
                    <a:pt x="18280914" y="205356"/>
                  </a:lnTo>
                  <a:lnTo>
                    <a:pt x="18226917" y="196990"/>
                  </a:lnTo>
                  <a:lnTo>
                    <a:pt x="18173237" y="188889"/>
                  </a:lnTo>
                  <a:lnTo>
                    <a:pt x="18119874" y="181049"/>
                  </a:lnTo>
                  <a:lnTo>
                    <a:pt x="18014108" y="166143"/>
                  </a:lnTo>
                  <a:lnTo>
                    <a:pt x="17909630" y="152243"/>
                  </a:lnTo>
                  <a:lnTo>
                    <a:pt x="17806452" y="139323"/>
                  </a:lnTo>
                  <a:lnTo>
                    <a:pt x="17704584" y="127355"/>
                  </a:lnTo>
                  <a:lnTo>
                    <a:pt x="17604040" y="116312"/>
                  </a:lnTo>
                  <a:lnTo>
                    <a:pt x="17504828" y="106167"/>
                  </a:lnTo>
                  <a:lnTo>
                    <a:pt x="17406962" y="96893"/>
                  </a:lnTo>
                  <a:lnTo>
                    <a:pt x="17310452" y="88462"/>
                  </a:lnTo>
                  <a:lnTo>
                    <a:pt x="17215309" y="80848"/>
                  </a:lnTo>
                  <a:lnTo>
                    <a:pt x="17121545" y="74023"/>
                  </a:lnTo>
                  <a:lnTo>
                    <a:pt x="17029171" y="67961"/>
                  </a:lnTo>
                  <a:lnTo>
                    <a:pt x="16938198" y="62633"/>
                  </a:lnTo>
                  <a:lnTo>
                    <a:pt x="16848637" y="58013"/>
                  </a:lnTo>
                  <a:lnTo>
                    <a:pt x="16760501" y="54073"/>
                  </a:lnTo>
                  <a:lnTo>
                    <a:pt x="16673800" y="50787"/>
                  </a:lnTo>
                  <a:lnTo>
                    <a:pt x="16588545" y="48128"/>
                  </a:lnTo>
                  <a:lnTo>
                    <a:pt x="16504747" y="46067"/>
                  </a:lnTo>
                  <a:lnTo>
                    <a:pt x="16422419" y="44578"/>
                  </a:lnTo>
                  <a:lnTo>
                    <a:pt x="16341571" y="43633"/>
                  </a:lnTo>
                  <a:lnTo>
                    <a:pt x="16262215" y="43207"/>
                  </a:lnTo>
                  <a:lnTo>
                    <a:pt x="16184361" y="43270"/>
                  </a:lnTo>
                  <a:lnTo>
                    <a:pt x="16108022" y="43797"/>
                  </a:lnTo>
                  <a:lnTo>
                    <a:pt x="16033208" y="44760"/>
                  </a:lnTo>
                  <a:lnTo>
                    <a:pt x="15923871" y="46962"/>
                  </a:lnTo>
                  <a:lnTo>
                    <a:pt x="15852920" y="48895"/>
                  </a:lnTo>
                  <a:lnTo>
                    <a:pt x="14857800" y="109233"/>
                  </a:lnTo>
                  <a:lnTo>
                    <a:pt x="14034424" y="200926"/>
                  </a:lnTo>
                  <a:lnTo>
                    <a:pt x="13473719" y="284724"/>
                  </a:lnTo>
                  <a:lnTo>
                    <a:pt x="13266611" y="321379"/>
                  </a:lnTo>
                  <a:lnTo>
                    <a:pt x="13163952" y="341707"/>
                  </a:lnTo>
                  <a:lnTo>
                    <a:pt x="13063697" y="362261"/>
                  </a:lnTo>
                  <a:lnTo>
                    <a:pt x="12965615" y="383002"/>
                  </a:lnTo>
                  <a:lnTo>
                    <a:pt x="12869474" y="403888"/>
                  </a:lnTo>
                  <a:lnTo>
                    <a:pt x="12728397" y="435396"/>
                  </a:lnTo>
                  <a:lnTo>
                    <a:pt x="12499695" y="488049"/>
                  </a:lnTo>
                  <a:lnTo>
                    <a:pt x="12142456" y="571217"/>
                  </a:lnTo>
                  <a:lnTo>
                    <a:pt x="12008700" y="601608"/>
                  </a:lnTo>
                  <a:lnTo>
                    <a:pt x="11918966" y="621516"/>
                  </a:lnTo>
                  <a:lnTo>
                    <a:pt x="11828511" y="641093"/>
                  </a:lnTo>
                  <a:lnTo>
                    <a:pt x="11737104" y="660298"/>
                  </a:lnTo>
                  <a:lnTo>
                    <a:pt x="11644512" y="679090"/>
                  </a:lnTo>
                  <a:lnTo>
                    <a:pt x="11550504" y="697426"/>
                  </a:lnTo>
                  <a:lnTo>
                    <a:pt x="11454850" y="715266"/>
                  </a:lnTo>
                  <a:lnTo>
                    <a:pt x="11406333" y="723987"/>
                  </a:lnTo>
                  <a:lnTo>
                    <a:pt x="11357317" y="732569"/>
                  </a:lnTo>
                  <a:lnTo>
                    <a:pt x="11307774" y="741006"/>
                  </a:lnTo>
                  <a:lnTo>
                    <a:pt x="11257674" y="749293"/>
                  </a:lnTo>
                  <a:lnTo>
                    <a:pt x="11206989" y="757425"/>
                  </a:lnTo>
                  <a:lnTo>
                    <a:pt x="11155689" y="765396"/>
                  </a:lnTo>
                  <a:lnTo>
                    <a:pt x="11103746" y="773202"/>
                  </a:lnTo>
                  <a:lnTo>
                    <a:pt x="11051131" y="780838"/>
                  </a:lnTo>
                  <a:lnTo>
                    <a:pt x="10997815" y="788298"/>
                  </a:lnTo>
                  <a:lnTo>
                    <a:pt x="10943769" y="795577"/>
                  </a:lnTo>
                  <a:lnTo>
                    <a:pt x="10888964" y="802670"/>
                  </a:lnTo>
                  <a:lnTo>
                    <a:pt x="10833370" y="809571"/>
                  </a:lnTo>
                  <a:lnTo>
                    <a:pt x="10776960" y="816277"/>
                  </a:lnTo>
                  <a:lnTo>
                    <a:pt x="10719704" y="822780"/>
                  </a:lnTo>
                  <a:lnTo>
                    <a:pt x="10661573" y="829077"/>
                  </a:lnTo>
                  <a:lnTo>
                    <a:pt x="10602538" y="835162"/>
                  </a:lnTo>
                  <a:lnTo>
                    <a:pt x="10542571" y="841030"/>
                  </a:lnTo>
                  <a:lnTo>
                    <a:pt x="10481642" y="846675"/>
                  </a:lnTo>
                  <a:lnTo>
                    <a:pt x="10419723" y="852094"/>
                  </a:lnTo>
                  <a:lnTo>
                    <a:pt x="10356784" y="857279"/>
                  </a:lnTo>
                  <a:lnTo>
                    <a:pt x="10288716" y="862550"/>
                  </a:lnTo>
                  <a:lnTo>
                    <a:pt x="10222083" y="867389"/>
                  </a:lnTo>
                  <a:lnTo>
                    <a:pt x="10156903" y="871811"/>
                  </a:lnTo>
                  <a:lnTo>
                    <a:pt x="10093200" y="875832"/>
                  </a:lnTo>
                  <a:lnTo>
                    <a:pt x="10030995" y="879468"/>
                  </a:lnTo>
                  <a:lnTo>
                    <a:pt x="9970308" y="882733"/>
                  </a:lnTo>
                  <a:lnTo>
                    <a:pt x="9911161" y="885643"/>
                  </a:lnTo>
                  <a:lnTo>
                    <a:pt x="9853576" y="888214"/>
                  </a:lnTo>
                  <a:lnTo>
                    <a:pt x="9797573" y="890461"/>
                  </a:lnTo>
                  <a:lnTo>
                    <a:pt x="9743176" y="892399"/>
                  </a:lnTo>
                  <a:lnTo>
                    <a:pt x="9690403" y="894044"/>
                  </a:lnTo>
                  <a:lnTo>
                    <a:pt x="9639278" y="895412"/>
                  </a:lnTo>
                  <a:lnTo>
                    <a:pt x="9589821" y="896517"/>
                  </a:lnTo>
                  <a:lnTo>
                    <a:pt x="9495998" y="898001"/>
                  </a:lnTo>
                  <a:lnTo>
                    <a:pt x="9409105" y="898622"/>
                  </a:lnTo>
                  <a:lnTo>
                    <a:pt x="9329314" y="898502"/>
                  </a:lnTo>
                  <a:lnTo>
                    <a:pt x="9256794" y="897764"/>
                  </a:lnTo>
                  <a:lnTo>
                    <a:pt x="9191718" y="896533"/>
                  </a:lnTo>
                  <a:lnTo>
                    <a:pt x="9096908" y="893811"/>
                  </a:lnTo>
                  <a:lnTo>
                    <a:pt x="9032262" y="891589"/>
                  </a:lnTo>
                  <a:lnTo>
                    <a:pt x="8968082" y="889106"/>
                  </a:lnTo>
                  <a:lnTo>
                    <a:pt x="8904363" y="886369"/>
                  </a:lnTo>
                  <a:lnTo>
                    <a:pt x="8841101" y="883380"/>
                  </a:lnTo>
                  <a:lnTo>
                    <a:pt x="8778291" y="880146"/>
                  </a:lnTo>
                  <a:lnTo>
                    <a:pt x="8715927" y="876670"/>
                  </a:lnTo>
                  <a:lnTo>
                    <a:pt x="8654006" y="872956"/>
                  </a:lnTo>
                  <a:lnTo>
                    <a:pt x="8592523" y="869010"/>
                  </a:lnTo>
                  <a:lnTo>
                    <a:pt x="8531472" y="864835"/>
                  </a:lnTo>
                  <a:lnTo>
                    <a:pt x="8470850" y="860437"/>
                  </a:lnTo>
                  <a:lnTo>
                    <a:pt x="8410652" y="855819"/>
                  </a:lnTo>
                  <a:lnTo>
                    <a:pt x="8350873" y="850986"/>
                  </a:lnTo>
                  <a:lnTo>
                    <a:pt x="8291508" y="845942"/>
                  </a:lnTo>
                  <a:lnTo>
                    <a:pt x="8232552" y="840693"/>
                  </a:lnTo>
                  <a:lnTo>
                    <a:pt x="8174002" y="835242"/>
                  </a:lnTo>
                  <a:lnTo>
                    <a:pt x="8115851" y="829593"/>
                  </a:lnTo>
                  <a:lnTo>
                    <a:pt x="8058097" y="823753"/>
                  </a:lnTo>
                  <a:lnTo>
                    <a:pt x="8000733" y="817723"/>
                  </a:lnTo>
                  <a:lnTo>
                    <a:pt x="7943756" y="811511"/>
                  </a:lnTo>
                  <a:lnTo>
                    <a:pt x="7887160" y="805118"/>
                  </a:lnTo>
                  <a:lnTo>
                    <a:pt x="7830940" y="798551"/>
                  </a:lnTo>
                  <a:lnTo>
                    <a:pt x="7719614" y="784911"/>
                  </a:lnTo>
                  <a:lnTo>
                    <a:pt x="7609739" y="770625"/>
                  </a:lnTo>
                  <a:lnTo>
                    <a:pt x="7501277" y="755729"/>
                  </a:lnTo>
                  <a:lnTo>
                    <a:pt x="7394192" y="740258"/>
                  </a:lnTo>
                  <a:lnTo>
                    <a:pt x="7288445" y="724249"/>
                  </a:lnTo>
                  <a:lnTo>
                    <a:pt x="7184000" y="707737"/>
                  </a:lnTo>
                  <a:lnTo>
                    <a:pt x="7080819" y="690758"/>
                  </a:lnTo>
                  <a:lnTo>
                    <a:pt x="6978864" y="673347"/>
                  </a:lnTo>
                  <a:lnTo>
                    <a:pt x="6878099" y="655540"/>
                  </a:lnTo>
                  <a:lnTo>
                    <a:pt x="6778484" y="637374"/>
                  </a:lnTo>
                  <a:lnTo>
                    <a:pt x="6679984" y="618883"/>
                  </a:lnTo>
                  <a:lnTo>
                    <a:pt x="6582561" y="600103"/>
                  </a:lnTo>
                  <a:lnTo>
                    <a:pt x="6438362" y="571470"/>
                  </a:lnTo>
                  <a:lnTo>
                    <a:pt x="6296375" y="542389"/>
                  </a:lnTo>
                  <a:lnTo>
                    <a:pt x="6156473" y="512979"/>
                  </a:lnTo>
                  <a:lnTo>
                    <a:pt x="5972963" y="473463"/>
                  </a:lnTo>
                  <a:lnTo>
                    <a:pt x="5224928" y="308040"/>
                  </a:lnTo>
                  <a:lnTo>
                    <a:pt x="5054783" y="271271"/>
                  </a:lnTo>
                  <a:lnTo>
                    <a:pt x="4928247" y="244607"/>
                  </a:lnTo>
                  <a:lnTo>
                    <a:pt x="4802490" y="218861"/>
                  </a:lnTo>
                  <a:lnTo>
                    <a:pt x="4719022" y="202265"/>
                  </a:lnTo>
                  <a:lnTo>
                    <a:pt x="4635806" y="186166"/>
                  </a:lnTo>
                  <a:lnTo>
                    <a:pt x="4552806" y="170600"/>
                  </a:lnTo>
                  <a:lnTo>
                    <a:pt x="4469983" y="155601"/>
                  </a:lnTo>
                  <a:lnTo>
                    <a:pt x="4387300" y="141207"/>
                  </a:lnTo>
                  <a:lnTo>
                    <a:pt x="4317791" y="129617"/>
                  </a:lnTo>
                  <a:lnTo>
                    <a:pt x="4246847" y="118315"/>
                  </a:lnTo>
                  <a:lnTo>
                    <a:pt x="4174469" y="107332"/>
                  </a:lnTo>
                  <a:lnTo>
                    <a:pt x="4100661" y="96700"/>
                  </a:lnTo>
                  <a:lnTo>
                    <a:pt x="4025424" y="86450"/>
                  </a:lnTo>
                  <a:lnTo>
                    <a:pt x="3948761" y="76614"/>
                  </a:lnTo>
                  <a:lnTo>
                    <a:pt x="3870673" y="67223"/>
                  </a:lnTo>
                  <a:lnTo>
                    <a:pt x="3791163" y="58309"/>
                  </a:lnTo>
                  <a:lnTo>
                    <a:pt x="3710233" y="49903"/>
                  </a:lnTo>
                  <a:lnTo>
                    <a:pt x="3627885" y="42038"/>
                  </a:lnTo>
                  <a:lnTo>
                    <a:pt x="3544122" y="34744"/>
                  </a:lnTo>
                  <a:lnTo>
                    <a:pt x="3458945" y="28054"/>
                  </a:lnTo>
                  <a:lnTo>
                    <a:pt x="3372357" y="21998"/>
                  </a:lnTo>
                  <a:lnTo>
                    <a:pt x="3284359" y="16608"/>
                  </a:lnTo>
                  <a:lnTo>
                    <a:pt x="3194955" y="11917"/>
                  </a:lnTo>
                  <a:lnTo>
                    <a:pt x="3104146" y="7955"/>
                  </a:lnTo>
                  <a:lnTo>
                    <a:pt x="3011935" y="4754"/>
                  </a:lnTo>
                  <a:lnTo>
                    <a:pt x="2965304" y="3448"/>
                  </a:lnTo>
                  <a:lnTo>
                    <a:pt x="2918323" y="2345"/>
                  </a:lnTo>
                  <a:lnTo>
                    <a:pt x="2870992" y="1448"/>
                  </a:lnTo>
                  <a:lnTo>
                    <a:pt x="2823313" y="761"/>
                  </a:lnTo>
                  <a:lnTo>
                    <a:pt x="2775284" y="288"/>
                  </a:lnTo>
                  <a:lnTo>
                    <a:pt x="2726906" y="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52D5D0FB-D1A6-7214-283E-428E64764BC2}"/>
              </a:ext>
            </a:extLst>
          </p:cNvPr>
          <p:cNvGrpSpPr/>
          <p:nvPr/>
        </p:nvGrpSpPr>
        <p:grpSpPr>
          <a:xfrm>
            <a:off x="0" y="0"/>
            <a:ext cx="20104100" cy="1419860"/>
            <a:chOff x="0" y="0"/>
            <a:chExt cx="20104100" cy="1419860"/>
          </a:xfrm>
        </p:grpSpPr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4695BF8F-425D-16C3-E2BD-4C3D7B96E7E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419432"/>
            </a:xfrm>
            <a:prstGeom prst="rect">
              <a:avLst/>
            </a:prstGeom>
          </p:spPr>
        </p:pic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FFF9A6B7-2E48-326B-C6C3-F82FFD6072D7}"/>
                </a:ext>
              </a:extLst>
            </p:cNvPr>
            <p:cNvSpPr/>
            <p:nvPr/>
          </p:nvSpPr>
          <p:spPr>
            <a:xfrm>
              <a:off x="0" y="16086"/>
              <a:ext cx="20100925" cy="1204595"/>
            </a:xfrm>
            <a:custGeom>
              <a:avLst/>
              <a:gdLst/>
              <a:ahLst/>
              <a:cxnLst/>
              <a:rect l="l" t="t" r="r" b="b"/>
              <a:pathLst>
                <a:path w="20100925" h="1204595">
                  <a:moveTo>
                    <a:pt x="20100689" y="0"/>
                  </a:moveTo>
                  <a:lnTo>
                    <a:pt x="0" y="0"/>
                  </a:lnTo>
                  <a:lnTo>
                    <a:pt x="0" y="744671"/>
                  </a:lnTo>
                  <a:lnTo>
                    <a:pt x="124264" y="765247"/>
                  </a:lnTo>
                  <a:lnTo>
                    <a:pt x="250974" y="785660"/>
                  </a:lnTo>
                  <a:lnTo>
                    <a:pt x="376714" y="805351"/>
                  </a:lnTo>
                  <a:lnTo>
                    <a:pt x="501476" y="824332"/>
                  </a:lnTo>
                  <a:lnTo>
                    <a:pt x="625252" y="842615"/>
                  </a:lnTo>
                  <a:lnTo>
                    <a:pt x="748035" y="860212"/>
                  </a:lnTo>
                  <a:lnTo>
                    <a:pt x="869818" y="877133"/>
                  </a:lnTo>
                  <a:lnTo>
                    <a:pt x="990594" y="893391"/>
                  </a:lnTo>
                  <a:lnTo>
                    <a:pt x="1110355" y="908996"/>
                  </a:lnTo>
                  <a:lnTo>
                    <a:pt x="1229094" y="923961"/>
                  </a:lnTo>
                  <a:lnTo>
                    <a:pt x="1346804" y="938297"/>
                  </a:lnTo>
                  <a:lnTo>
                    <a:pt x="1463477" y="952016"/>
                  </a:lnTo>
                  <a:lnTo>
                    <a:pt x="1579106" y="965128"/>
                  </a:lnTo>
                  <a:lnTo>
                    <a:pt x="1693684" y="977646"/>
                  </a:lnTo>
                  <a:lnTo>
                    <a:pt x="1807203" y="989581"/>
                  </a:lnTo>
                  <a:lnTo>
                    <a:pt x="1919657" y="1000944"/>
                  </a:lnTo>
                  <a:lnTo>
                    <a:pt x="2031037" y="1011748"/>
                  </a:lnTo>
                  <a:lnTo>
                    <a:pt x="2141337" y="1022003"/>
                  </a:lnTo>
                  <a:lnTo>
                    <a:pt x="2250549" y="1031721"/>
                  </a:lnTo>
                  <a:lnTo>
                    <a:pt x="2358666" y="1040914"/>
                  </a:lnTo>
                  <a:lnTo>
                    <a:pt x="2518773" y="1053743"/>
                  </a:lnTo>
                  <a:lnTo>
                    <a:pt x="2676375" y="1065455"/>
                  </a:lnTo>
                  <a:lnTo>
                    <a:pt x="2831447" y="1076088"/>
                  </a:lnTo>
                  <a:lnTo>
                    <a:pt x="2983965" y="1085682"/>
                  </a:lnTo>
                  <a:lnTo>
                    <a:pt x="3133904" y="1094276"/>
                  </a:lnTo>
                  <a:lnTo>
                    <a:pt x="3281239" y="1101907"/>
                  </a:lnTo>
                  <a:lnTo>
                    <a:pt x="3425947" y="1108616"/>
                  </a:lnTo>
                  <a:lnTo>
                    <a:pt x="3568002" y="1114440"/>
                  </a:lnTo>
                  <a:lnTo>
                    <a:pt x="3707379" y="1119420"/>
                  </a:lnTo>
                  <a:lnTo>
                    <a:pt x="3844054" y="1123593"/>
                  </a:lnTo>
                  <a:lnTo>
                    <a:pt x="3978003" y="1126999"/>
                  </a:lnTo>
                  <a:lnTo>
                    <a:pt x="4109200" y="1129676"/>
                  </a:lnTo>
                  <a:lnTo>
                    <a:pt x="4279807" y="1132180"/>
                  </a:lnTo>
                  <a:lnTo>
                    <a:pt x="4445421" y="1133549"/>
                  </a:lnTo>
                  <a:lnTo>
                    <a:pt x="4605983" y="1133878"/>
                  </a:lnTo>
                  <a:lnTo>
                    <a:pt x="4761435" y="1133256"/>
                  </a:lnTo>
                  <a:lnTo>
                    <a:pt x="4911718" y="1131778"/>
                  </a:lnTo>
                  <a:lnTo>
                    <a:pt x="5092214" y="1128864"/>
                  </a:lnTo>
                  <a:lnTo>
                    <a:pt x="5197466" y="1126595"/>
                  </a:lnTo>
                  <a:lnTo>
                    <a:pt x="5335615" y="1122971"/>
                  </a:lnTo>
                  <a:lnTo>
                    <a:pt x="5470973" y="1118694"/>
                  </a:lnTo>
                  <a:lnTo>
                    <a:pt x="5603611" y="1113787"/>
                  </a:lnTo>
                  <a:lnTo>
                    <a:pt x="5733598" y="1108274"/>
                  </a:lnTo>
                  <a:lnTo>
                    <a:pt x="5861005" y="1102181"/>
                  </a:lnTo>
                  <a:lnTo>
                    <a:pt x="5985902" y="1095530"/>
                  </a:lnTo>
                  <a:lnTo>
                    <a:pt x="6108359" y="1088348"/>
                  </a:lnTo>
                  <a:lnTo>
                    <a:pt x="6228446" y="1080657"/>
                  </a:lnTo>
                  <a:lnTo>
                    <a:pt x="6346234" y="1072483"/>
                  </a:lnTo>
                  <a:lnTo>
                    <a:pt x="6461792" y="1063850"/>
                  </a:lnTo>
                  <a:lnTo>
                    <a:pt x="6575192" y="1054782"/>
                  </a:lnTo>
                  <a:lnTo>
                    <a:pt x="6686503" y="1045303"/>
                  </a:lnTo>
                  <a:lnTo>
                    <a:pt x="6795795" y="1035438"/>
                  </a:lnTo>
                  <a:lnTo>
                    <a:pt x="6903138" y="1025211"/>
                  </a:lnTo>
                  <a:lnTo>
                    <a:pt x="7008603" y="1014647"/>
                  </a:lnTo>
                  <a:lnTo>
                    <a:pt x="7112261" y="1003769"/>
                  </a:lnTo>
                  <a:lnTo>
                    <a:pt x="7214180" y="992603"/>
                  </a:lnTo>
                  <a:lnTo>
                    <a:pt x="7314431" y="981173"/>
                  </a:lnTo>
                  <a:lnTo>
                    <a:pt x="7461835" y="963585"/>
                  </a:lnTo>
                  <a:lnTo>
                    <a:pt x="7605882" y="945538"/>
                  </a:lnTo>
                  <a:lnTo>
                    <a:pt x="7746808" y="927116"/>
                  </a:lnTo>
                  <a:lnTo>
                    <a:pt x="7930265" y="902112"/>
                  </a:lnTo>
                  <a:lnTo>
                    <a:pt x="8153233" y="870418"/>
                  </a:lnTo>
                  <a:lnTo>
                    <a:pt x="8913812" y="757974"/>
                  </a:lnTo>
                  <a:lnTo>
                    <a:pt x="9118097" y="728832"/>
                  </a:lnTo>
                  <a:lnTo>
                    <a:pt x="9280760" y="706666"/>
                  </a:lnTo>
                  <a:lnTo>
                    <a:pt x="9402679" y="690840"/>
                  </a:lnTo>
                  <a:lnTo>
                    <a:pt x="9524794" y="675788"/>
                  </a:lnTo>
                  <a:lnTo>
                    <a:pt x="9606430" y="666225"/>
                  </a:lnTo>
                  <a:lnTo>
                    <a:pt x="9688329" y="657067"/>
                  </a:lnTo>
                  <a:lnTo>
                    <a:pt x="9770561" y="648339"/>
                  </a:lnTo>
                  <a:lnTo>
                    <a:pt x="9853196" y="640065"/>
                  </a:lnTo>
                  <a:lnTo>
                    <a:pt x="9936304" y="632269"/>
                  </a:lnTo>
                  <a:lnTo>
                    <a:pt x="10019956" y="624976"/>
                  </a:lnTo>
                  <a:lnTo>
                    <a:pt x="10104222" y="618211"/>
                  </a:lnTo>
                  <a:lnTo>
                    <a:pt x="10189171" y="611996"/>
                  </a:lnTo>
                  <a:lnTo>
                    <a:pt x="10274875" y="606358"/>
                  </a:lnTo>
                  <a:lnTo>
                    <a:pt x="10361403" y="601319"/>
                  </a:lnTo>
                  <a:lnTo>
                    <a:pt x="10448826" y="596906"/>
                  </a:lnTo>
                  <a:lnTo>
                    <a:pt x="10537213" y="593141"/>
                  </a:lnTo>
                  <a:lnTo>
                    <a:pt x="10626635" y="590049"/>
                  </a:lnTo>
                  <a:lnTo>
                    <a:pt x="10717162" y="587655"/>
                  </a:lnTo>
                  <a:lnTo>
                    <a:pt x="10808865" y="585983"/>
                  </a:lnTo>
                  <a:lnTo>
                    <a:pt x="10901813" y="585057"/>
                  </a:lnTo>
                  <a:lnTo>
                    <a:pt x="10996077" y="584902"/>
                  </a:lnTo>
                  <a:lnTo>
                    <a:pt x="11091727" y="585541"/>
                  </a:lnTo>
                  <a:lnTo>
                    <a:pt x="11188832" y="587000"/>
                  </a:lnTo>
                  <a:lnTo>
                    <a:pt x="11287465" y="589303"/>
                  </a:lnTo>
                  <a:lnTo>
                    <a:pt x="11387693" y="592474"/>
                  </a:lnTo>
                  <a:lnTo>
                    <a:pt x="11489588" y="596538"/>
                  </a:lnTo>
                  <a:lnTo>
                    <a:pt x="11541183" y="598912"/>
                  </a:lnTo>
                  <a:lnTo>
                    <a:pt x="11593221" y="601518"/>
                  </a:lnTo>
                  <a:lnTo>
                    <a:pt x="11645710" y="604359"/>
                  </a:lnTo>
                  <a:lnTo>
                    <a:pt x="11698660" y="607439"/>
                  </a:lnTo>
                  <a:lnTo>
                    <a:pt x="11752079" y="610760"/>
                  </a:lnTo>
                  <a:lnTo>
                    <a:pt x="11805977" y="614326"/>
                  </a:lnTo>
                  <a:lnTo>
                    <a:pt x="11860361" y="618139"/>
                  </a:lnTo>
                  <a:lnTo>
                    <a:pt x="11915241" y="622202"/>
                  </a:lnTo>
                  <a:lnTo>
                    <a:pt x="11970625" y="626520"/>
                  </a:lnTo>
                  <a:lnTo>
                    <a:pt x="12026522" y="631093"/>
                  </a:lnTo>
                  <a:lnTo>
                    <a:pt x="12082942" y="635927"/>
                  </a:lnTo>
                  <a:lnTo>
                    <a:pt x="12139892" y="641023"/>
                  </a:lnTo>
                  <a:lnTo>
                    <a:pt x="12197382" y="646384"/>
                  </a:lnTo>
                  <a:lnTo>
                    <a:pt x="12255420" y="652015"/>
                  </a:lnTo>
                  <a:lnTo>
                    <a:pt x="12314015" y="657917"/>
                  </a:lnTo>
                  <a:lnTo>
                    <a:pt x="12373176" y="664094"/>
                  </a:lnTo>
                  <a:lnTo>
                    <a:pt x="12432400" y="670495"/>
                  </a:lnTo>
                  <a:lnTo>
                    <a:pt x="12490598" y="676998"/>
                  </a:lnTo>
                  <a:lnTo>
                    <a:pt x="12604042" y="690298"/>
                  </a:lnTo>
                  <a:lnTo>
                    <a:pt x="12713755" y="703965"/>
                  </a:lnTo>
                  <a:lnTo>
                    <a:pt x="12819984" y="717968"/>
                  </a:lnTo>
                  <a:lnTo>
                    <a:pt x="12922977" y="732276"/>
                  </a:lnTo>
                  <a:lnTo>
                    <a:pt x="13022983" y="746861"/>
                  </a:lnTo>
                  <a:lnTo>
                    <a:pt x="13120249" y="761690"/>
                  </a:lnTo>
                  <a:lnTo>
                    <a:pt x="13215022" y="776735"/>
                  </a:lnTo>
                  <a:lnTo>
                    <a:pt x="13307550" y="791964"/>
                  </a:lnTo>
                  <a:lnTo>
                    <a:pt x="13398081" y="807347"/>
                  </a:lnTo>
                  <a:lnTo>
                    <a:pt x="13530676" y="830644"/>
                  </a:lnTo>
                  <a:lnTo>
                    <a:pt x="13702791" y="861964"/>
                  </a:lnTo>
                  <a:lnTo>
                    <a:pt x="14121977" y="940041"/>
                  </a:lnTo>
                  <a:lnTo>
                    <a:pt x="14248061" y="962984"/>
                  </a:lnTo>
                  <a:lnTo>
                    <a:pt x="14375783" y="985522"/>
                  </a:lnTo>
                  <a:lnTo>
                    <a:pt x="14462254" y="1000273"/>
                  </a:lnTo>
                  <a:lnTo>
                    <a:pt x="14550073" y="1014769"/>
                  </a:lnTo>
                  <a:lnTo>
                    <a:pt x="14639487" y="1028978"/>
                  </a:lnTo>
                  <a:lnTo>
                    <a:pt x="14730743" y="1042872"/>
                  </a:lnTo>
                  <a:lnTo>
                    <a:pt x="14824090" y="1056419"/>
                  </a:lnTo>
                  <a:lnTo>
                    <a:pt x="14919775" y="1069590"/>
                  </a:lnTo>
                  <a:lnTo>
                    <a:pt x="15018047" y="1082353"/>
                  </a:lnTo>
                  <a:lnTo>
                    <a:pt x="15119152" y="1094679"/>
                  </a:lnTo>
                  <a:lnTo>
                    <a:pt x="15170844" y="1100669"/>
                  </a:lnTo>
                  <a:lnTo>
                    <a:pt x="15223338" y="1106538"/>
                  </a:lnTo>
                  <a:lnTo>
                    <a:pt x="15276664" y="1112282"/>
                  </a:lnTo>
                  <a:lnTo>
                    <a:pt x="15330854" y="1117898"/>
                  </a:lnTo>
                  <a:lnTo>
                    <a:pt x="15385937" y="1123382"/>
                  </a:lnTo>
                  <a:lnTo>
                    <a:pt x="15441946" y="1128730"/>
                  </a:lnTo>
                  <a:lnTo>
                    <a:pt x="15498911" y="1133938"/>
                  </a:lnTo>
                  <a:lnTo>
                    <a:pt x="15556864" y="1139003"/>
                  </a:lnTo>
                  <a:lnTo>
                    <a:pt x="15615834" y="1143921"/>
                  </a:lnTo>
                  <a:lnTo>
                    <a:pt x="15675853" y="1148687"/>
                  </a:lnTo>
                  <a:lnTo>
                    <a:pt x="15736953" y="1153299"/>
                  </a:lnTo>
                  <a:lnTo>
                    <a:pt x="15799163" y="1157752"/>
                  </a:lnTo>
                  <a:lnTo>
                    <a:pt x="15862515" y="1162042"/>
                  </a:lnTo>
                  <a:lnTo>
                    <a:pt x="15927041" y="1166167"/>
                  </a:lnTo>
                  <a:lnTo>
                    <a:pt x="15992770" y="1170121"/>
                  </a:lnTo>
                  <a:lnTo>
                    <a:pt x="16059734" y="1173902"/>
                  </a:lnTo>
                  <a:lnTo>
                    <a:pt x="16127964" y="1177505"/>
                  </a:lnTo>
                  <a:lnTo>
                    <a:pt x="16197491" y="1180926"/>
                  </a:lnTo>
                  <a:lnTo>
                    <a:pt x="16268345" y="1184162"/>
                  </a:lnTo>
                  <a:lnTo>
                    <a:pt x="16395648" y="1189363"/>
                  </a:lnTo>
                  <a:lnTo>
                    <a:pt x="16521758" y="1193740"/>
                  </a:lnTo>
                  <a:lnTo>
                    <a:pt x="16646654" y="1197317"/>
                  </a:lnTo>
                  <a:lnTo>
                    <a:pt x="16770318" y="1200117"/>
                  </a:lnTo>
                  <a:lnTo>
                    <a:pt x="16892729" y="1202165"/>
                  </a:lnTo>
                  <a:lnTo>
                    <a:pt x="17013868" y="1203482"/>
                  </a:lnTo>
                  <a:lnTo>
                    <a:pt x="17133714" y="1204094"/>
                  </a:lnTo>
                  <a:lnTo>
                    <a:pt x="17252249" y="1204022"/>
                  </a:lnTo>
                  <a:lnTo>
                    <a:pt x="17369453" y="1203291"/>
                  </a:lnTo>
                  <a:lnTo>
                    <a:pt x="17485306" y="1201923"/>
                  </a:lnTo>
                  <a:lnTo>
                    <a:pt x="17599788" y="1199942"/>
                  </a:lnTo>
                  <a:lnTo>
                    <a:pt x="17712879" y="1197372"/>
                  </a:lnTo>
                  <a:lnTo>
                    <a:pt x="17824561" y="1194236"/>
                  </a:lnTo>
                  <a:lnTo>
                    <a:pt x="17934812" y="1190556"/>
                  </a:lnTo>
                  <a:lnTo>
                    <a:pt x="18043614" y="1186357"/>
                  </a:lnTo>
                  <a:lnTo>
                    <a:pt x="18150947" y="1181663"/>
                  </a:lnTo>
                  <a:lnTo>
                    <a:pt x="18256791" y="1176495"/>
                  </a:lnTo>
                  <a:lnTo>
                    <a:pt x="18361126" y="1170878"/>
                  </a:lnTo>
                  <a:lnTo>
                    <a:pt x="18463933" y="1164834"/>
                  </a:lnTo>
                  <a:lnTo>
                    <a:pt x="18565191" y="1158389"/>
                  </a:lnTo>
                  <a:lnTo>
                    <a:pt x="18664883" y="1151563"/>
                  </a:lnTo>
                  <a:lnTo>
                    <a:pt x="18762986" y="1144382"/>
                  </a:lnTo>
                  <a:lnTo>
                    <a:pt x="18859483" y="1136868"/>
                  </a:lnTo>
                  <a:lnTo>
                    <a:pt x="18954353" y="1129045"/>
                  </a:lnTo>
                  <a:lnTo>
                    <a:pt x="19093564" y="1116782"/>
                  </a:lnTo>
                  <a:lnTo>
                    <a:pt x="19229005" y="1103955"/>
                  </a:lnTo>
                  <a:lnTo>
                    <a:pt x="19360608" y="1090642"/>
                  </a:lnTo>
                  <a:lnTo>
                    <a:pt x="19488307" y="1076922"/>
                  </a:lnTo>
                  <a:lnTo>
                    <a:pt x="19612035" y="1062874"/>
                  </a:lnTo>
                  <a:lnTo>
                    <a:pt x="19731727" y="1048578"/>
                  </a:lnTo>
                  <a:lnTo>
                    <a:pt x="19884921" y="1029264"/>
                  </a:lnTo>
                  <a:lnTo>
                    <a:pt x="20030662" y="1009836"/>
                  </a:lnTo>
                  <a:lnTo>
                    <a:pt x="20100689" y="1000137"/>
                  </a:lnTo>
                  <a:lnTo>
                    <a:pt x="20100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>
            <a:extLst>
              <a:ext uri="{FF2B5EF4-FFF2-40B4-BE49-F238E27FC236}">
                <a16:creationId xmlns:a16="http://schemas.microsoft.com/office/drawing/2014/main" id="{3D54EE6D-AD85-F871-AAB0-EC7AB0704CDC}"/>
              </a:ext>
            </a:extLst>
          </p:cNvPr>
          <p:cNvSpPr txBox="1"/>
          <p:nvPr/>
        </p:nvSpPr>
        <p:spPr>
          <a:xfrm>
            <a:off x="438654" y="2763274"/>
            <a:ext cx="11213595" cy="627543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20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35"/>
              </a:spcBef>
            </a:pPr>
            <a:r>
              <a:rPr lang="pl-PL" sz="3500" spc="-12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Inwestycje mieszkaniowe realizowane przez deweloperów</a:t>
            </a:r>
            <a:r>
              <a:rPr lang="pl-PL" sz="3500" spc="-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 typeface="Wingdings" panose="05000000000000000000" pitchFamily="2" charset="2"/>
              <a:buChar char="Ø"/>
            </a:pPr>
            <a:endParaRPr lang="pl-PL" sz="3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1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Stare Miasto </a:t>
            </a:r>
            <a:r>
              <a:rPr lang="pl-PL" sz="3500" spc="1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ok. 40 mieszkań w kamienicy </a:t>
            </a:r>
            <a:br>
              <a:rPr lang="pl-PL" sz="3500" spc="1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spc="1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 ul. Żeromskiego 1</a:t>
            </a:r>
            <a:endParaRPr lang="pl-PL" sz="3500" spc="35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Zachód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ok. 65 mieszkań w budynku </a:t>
            </a:r>
            <a:b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 ul. Synów Pułków</a:t>
            </a: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Kłodnica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inwestycje realizowane </a:t>
            </a:r>
            <a:b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 zbiegu ulic Szymborskiej i </a:t>
            </a:r>
            <a:r>
              <a:rPr lang="pl-PL" sz="3500" spc="35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Joncy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oraz przy ul. Błonie</a:t>
            </a:r>
          </a:p>
          <a:p>
            <a:pPr marL="469900" indent="-457200">
              <a:lnSpc>
                <a:spcPct val="100000"/>
              </a:lnSpc>
              <a:spcBef>
                <a:spcPts val="40"/>
              </a:spcBef>
              <a:buFont typeface="Wingdings" panose="05000000000000000000" pitchFamily="2" charset="2"/>
              <a:buChar char="Ø"/>
            </a:pPr>
            <a:r>
              <a:rPr lang="pl-PL" sz="3500" b="1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Cisowa</a:t>
            </a: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inwestycje realizowane </a:t>
            </a:r>
            <a:b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500" spc="35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 ul. Widokowej, Pod Lasem, Nadrzecznej i Pieszej</a:t>
            </a:r>
          </a:p>
        </p:txBody>
      </p:sp>
      <p:pic>
        <p:nvPicPr>
          <p:cNvPr id="25" name="object 25">
            <a:extLst>
              <a:ext uri="{FF2B5EF4-FFF2-40B4-BE49-F238E27FC236}">
                <a16:creationId xmlns:a16="http://schemas.microsoft.com/office/drawing/2014/main" id="{5D91F6CA-FB91-D973-4D1A-C607018AD9D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81064" y="0"/>
            <a:ext cx="23035" cy="1402679"/>
          </a:xfrm>
          <a:prstGeom prst="rect">
            <a:avLst/>
          </a:prstGeom>
        </p:spPr>
      </p:pic>
      <p:sp>
        <p:nvSpPr>
          <p:cNvPr id="26" name="object 26">
            <a:extLst>
              <a:ext uri="{FF2B5EF4-FFF2-40B4-BE49-F238E27FC236}">
                <a16:creationId xmlns:a16="http://schemas.microsoft.com/office/drawing/2014/main" id="{EBE682DB-D058-9AB0-10E0-A1869A8182B9}"/>
              </a:ext>
            </a:extLst>
          </p:cNvPr>
          <p:cNvSpPr txBox="1"/>
          <p:nvPr/>
        </p:nvSpPr>
        <p:spPr>
          <a:xfrm>
            <a:off x="16209982" y="10354866"/>
            <a:ext cx="3061335" cy="346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50" b="1" spc="-65" dirty="0">
                <a:solidFill>
                  <a:srgbClr val="212752"/>
                </a:solidFill>
                <a:latin typeface="Tahoma"/>
                <a:cs typeface="Tahoma"/>
                <a:hlinkClick r:id="rId5"/>
              </a:rPr>
              <a:t>www.kedzierzynkozle.pl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9EDB8299-BEFA-ADD9-6D65-A8B1B8ECEC5D}"/>
              </a:ext>
            </a:extLst>
          </p:cNvPr>
          <p:cNvSpPr txBox="1"/>
          <p:nvPr/>
        </p:nvSpPr>
        <p:spPr>
          <a:xfrm>
            <a:off x="9071534" y="10731637"/>
            <a:ext cx="980515" cy="4020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l-PL" sz="2500" b="1" spc="-235" dirty="0">
                <a:solidFill>
                  <a:srgbClr val="212752"/>
                </a:solidFill>
                <a:latin typeface="Tahoma"/>
                <a:cs typeface="Tahoma"/>
              </a:rPr>
              <a:t>9/28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7B755C5D-D66F-4FD3-DAE9-70E8285DA9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74" y="9998075"/>
            <a:ext cx="2965176" cy="1015957"/>
          </a:xfrm>
          <a:prstGeom prst="rect">
            <a:avLst/>
          </a:prstGeom>
        </p:spPr>
      </p:pic>
      <p:sp>
        <p:nvSpPr>
          <p:cNvPr id="35" name="object 66">
            <a:extLst>
              <a:ext uri="{FF2B5EF4-FFF2-40B4-BE49-F238E27FC236}">
                <a16:creationId xmlns:a16="http://schemas.microsoft.com/office/drawing/2014/main" id="{284932E7-BE60-FF8F-C14F-BD5EAFDA1B26}"/>
              </a:ext>
            </a:extLst>
          </p:cNvPr>
          <p:cNvSpPr txBox="1"/>
          <p:nvPr/>
        </p:nvSpPr>
        <p:spPr>
          <a:xfrm>
            <a:off x="878190" y="364767"/>
            <a:ext cx="308419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240" dirty="0">
                <a:solidFill>
                  <a:srgbClr val="212752"/>
                </a:solidFill>
                <a:latin typeface="Tahoma"/>
                <a:cs typeface="Tahoma"/>
              </a:rPr>
              <a:t>I.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INFORMACJE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5" dirty="0">
                <a:solidFill>
                  <a:srgbClr val="212752"/>
                </a:solidFill>
                <a:latin typeface="Tahoma"/>
                <a:cs typeface="Tahoma"/>
              </a:rPr>
              <a:t>OGÓLNE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37" name="object 23">
            <a:extLst>
              <a:ext uri="{FF2B5EF4-FFF2-40B4-BE49-F238E27FC236}">
                <a16:creationId xmlns:a16="http://schemas.microsoft.com/office/drawing/2014/main" id="{23FA738F-1CE5-89A9-76C0-522230E96872}"/>
              </a:ext>
            </a:extLst>
          </p:cNvPr>
          <p:cNvSpPr txBox="1"/>
          <p:nvPr/>
        </p:nvSpPr>
        <p:spPr>
          <a:xfrm>
            <a:off x="16105832" y="330088"/>
            <a:ext cx="316674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b="1" spc="-160" dirty="0">
                <a:solidFill>
                  <a:srgbClr val="212752"/>
                </a:solidFill>
                <a:latin typeface="Tahoma"/>
                <a:cs typeface="Tahoma"/>
              </a:rPr>
              <a:t>RAPOR</a:t>
            </a:r>
            <a:r>
              <a:rPr sz="2050" b="1" spc="-135" dirty="0">
                <a:solidFill>
                  <a:srgbClr val="212752"/>
                </a:solidFill>
                <a:latin typeface="Tahoma"/>
                <a:cs typeface="Tahoma"/>
              </a:rPr>
              <a:t>T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150" dirty="0">
                <a:solidFill>
                  <a:srgbClr val="212752"/>
                </a:solidFill>
                <a:latin typeface="Tahoma"/>
                <a:cs typeface="Tahoma"/>
              </a:rPr>
              <a:t>O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200" dirty="0">
                <a:solidFill>
                  <a:srgbClr val="212752"/>
                </a:solidFill>
                <a:latin typeface="Tahoma"/>
                <a:cs typeface="Tahoma"/>
              </a:rPr>
              <a:t>STANI</a:t>
            </a:r>
            <a:r>
              <a:rPr sz="2050" b="1" spc="-190" dirty="0">
                <a:solidFill>
                  <a:srgbClr val="212752"/>
                </a:solidFill>
                <a:latin typeface="Tahoma"/>
                <a:cs typeface="Tahoma"/>
              </a:rPr>
              <a:t>E</a:t>
            </a:r>
            <a:r>
              <a:rPr sz="2050" b="1" spc="-25" dirty="0">
                <a:solidFill>
                  <a:srgbClr val="212752"/>
                </a:solidFill>
                <a:latin typeface="Tahoma"/>
                <a:cs typeface="Tahoma"/>
              </a:rPr>
              <a:t> </a:t>
            </a:r>
            <a:r>
              <a:rPr sz="2050" b="1" spc="-70" dirty="0">
                <a:solidFill>
                  <a:srgbClr val="212752"/>
                </a:solidFill>
                <a:latin typeface="Tahoma"/>
                <a:cs typeface="Tahoma"/>
              </a:rPr>
              <a:t>GMINY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D5890037-B7C1-5C2E-E726-0BB09C34DF7F}"/>
              </a:ext>
            </a:extLst>
          </p:cNvPr>
          <p:cNvSpPr txBox="1">
            <a:spLocks/>
          </p:cNvSpPr>
          <p:nvPr/>
        </p:nvSpPr>
        <p:spPr>
          <a:xfrm>
            <a:off x="873167" y="1692275"/>
            <a:ext cx="18398149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4950" b="1" i="0">
                <a:solidFill>
                  <a:srgbClr val="212752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marR="5080">
              <a:spcBef>
                <a:spcPts val="95"/>
              </a:spcBef>
              <a:tabLst>
                <a:tab pos="4414520" algn="l"/>
              </a:tabLst>
            </a:pPr>
            <a:r>
              <a:rPr lang="pl-PL" kern="0" spc="-75" dirty="0">
                <a:solidFill>
                  <a:schemeClr val="tx2">
                    <a:lumMod val="75000"/>
                  </a:schemeClr>
                </a:solidFill>
              </a:rPr>
              <a:t>Aktywna polityka mieszkaniowa</a:t>
            </a:r>
            <a:endParaRPr lang="pl-PL" kern="0" spc="-125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A39B82D-F1CE-05B2-CD9F-508F0802934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0486" y="2875304"/>
            <a:ext cx="7742766" cy="58070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91241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127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3228</TotalTime>
  <Words>1534</Words>
  <Application>Microsoft Office PowerPoint</Application>
  <PresentationFormat>Niestandardowy</PresentationFormat>
  <Paragraphs>308</Paragraphs>
  <Slides>28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5" baseType="lpstr">
      <vt:lpstr>Arial</vt:lpstr>
      <vt:lpstr>Arial MT</vt:lpstr>
      <vt:lpstr>Calibri</vt:lpstr>
      <vt:lpstr>Tahoma</vt:lpstr>
      <vt:lpstr>Verdana</vt:lpstr>
      <vt:lpstr>Wingdings</vt:lpstr>
      <vt:lpstr>Office Theme</vt:lpstr>
      <vt:lpstr>Prezentacja programu PowerPoint</vt:lpstr>
      <vt:lpstr>Ogólna charakterystyka</vt:lpstr>
      <vt:lpstr>Gospodarka</vt:lpstr>
      <vt:lpstr>Rozwój działalności gospodarczej</vt:lpstr>
      <vt:lpstr>Prezentacja programu PowerPoint</vt:lpstr>
      <vt:lpstr>Aktywna polityka mieszkaniowa</vt:lpstr>
      <vt:lpstr>Aktywna polityka mieszkaniowa</vt:lpstr>
      <vt:lpstr>Prezentacja programu PowerPoint</vt:lpstr>
      <vt:lpstr>Prezentacja programu PowerPoint</vt:lpstr>
      <vt:lpstr>Prezentacja programu PowerPoint</vt:lpstr>
      <vt:lpstr>Działania podejmowane w celu zachęcania do osiedlania się na terenie miasta</vt:lpstr>
      <vt:lpstr>Przynależność do związków  międzygminnych i stowarzyszeń gmin publicznych</vt:lpstr>
      <vt:lpstr>Prezentacja programu PowerPoint</vt:lpstr>
      <vt:lpstr>Podstawowe wskaźniki stanu finansów</vt:lpstr>
      <vt:lpstr>Prezentacja programu PowerPoint</vt:lpstr>
      <vt:lpstr>Zadania inwestycyjne</vt:lpstr>
      <vt:lpstr>Wybrane zadania inwestycyjne realizowane w 2025 roku</vt:lpstr>
      <vt:lpstr>Wybrane zadania inwestycyjne realizowane w 2025 roku</vt:lpstr>
      <vt:lpstr>Programy i polityki Gminy Kędzierzyn-Koźle</vt:lpstr>
      <vt:lpstr>Programy i polityki Gminy Kędzierzyn-Koźle</vt:lpstr>
      <vt:lpstr>Prezentacja programu PowerPoint</vt:lpstr>
      <vt:lpstr>V. INFORMACJA O REALIZACJI PROGRAMÓW I POLITYK</vt:lpstr>
      <vt:lpstr>V. INFORMACJA O REALIZACJI PROGRAMÓW I POLITYK</vt:lpstr>
      <vt:lpstr>V. INFORMACJA O REALIZACJI PROGRAMÓW I POLITYK</vt:lpstr>
      <vt:lpstr>Realizacja strategii Gminy Kędzierzyn-Koźle  </vt:lpstr>
      <vt:lpstr>Prezentacja programu PowerPoint</vt:lpstr>
      <vt:lpstr>Prezentacja programu PowerPoint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raport 2022</dc:title>
  <dc:creator>ppekala</dc:creator>
  <cp:lastModifiedBy>Piotr Pękala</cp:lastModifiedBy>
  <cp:revision>104</cp:revision>
  <dcterms:created xsi:type="dcterms:W3CDTF">2023-06-21T06:44:13Z</dcterms:created>
  <dcterms:modified xsi:type="dcterms:W3CDTF">2026-06-23T11:45:33Z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2023-06-21T00:00:00Z</vt:filetime>
  </property>
  <property fmtid="{D5CDD505-2E9C-101B-9397-08002B2CF9AE}" pid="3" name="Creator">
    <vt:lpwstr>Adobe Illustrator 27.6 (Windows)</vt:lpwstr>
  </property>
  <property fmtid="{D5CDD505-2E9C-101B-9397-08002B2CF9AE}" pid="4" name="LastSaved">
    <vt:filetime>2023-06-21T00:00:00Z</vt:filetime>
  </property>
</Properties>
</file>